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2"/>
      </p:cViewPr>
      <p:guideLst>
        <p:guide orient="horz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D5365-4C97-344A-9DE7-AD18B439AC36}" type="datetimeFigureOut">
              <a:rPr kumimoji="1" lang="ja-JP" altLang="en-US" smtClean="0"/>
              <a:t>2014/6/26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4B54E-1BB1-2E4C-BFDA-0B8A9A2738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835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E9583-6D04-3A40-AA95-A3761DF598AB}" type="datetimeFigureOut">
              <a:rPr kumimoji="1" lang="ja-JP" altLang="en-US" smtClean="0"/>
              <a:t>2014/6/26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5235B-DF99-8848-88E1-59801AFB8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815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2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03882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0110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752600" cy="58515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91827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1645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94365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1727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5222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94293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28254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6350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2233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2D2B3B-882E-40F3-A32F-6DD516915044}" type="slidenum">
              <a:rPr lang="en-US" altLang="ja-JP" sz="2000" b="1" smtClean="0"/>
              <a:pPr/>
              <a:t>‹#›</a:t>
            </a:fld>
            <a:endParaRPr lang="en-US" sz="2000" b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1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2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6/26/2014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5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1142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r>
              <a:rPr lang="en-US" altLang="ja-JP"/>
              <a:t>O</a:t>
            </a:r>
            <a:r>
              <a:rPr lang="en-US" altLang="ja-JP" sz="4800"/>
              <a:t>rganize Your Train part II</a:t>
            </a:r>
            <a:r>
              <a:rPr kumimoji="1" lang="ja-JP" altLang="en-US" dirty="0"/>
              <a:t/>
            </a:r>
            <a:br>
              <a:rPr kumimoji="1" lang="ja-JP" altLang="en-US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713220" cy="1066800"/>
          </a:xfrm>
        </p:spPr>
        <p:txBody>
          <a:bodyPr/>
          <a:lstStyle/>
          <a:p>
            <a:r>
              <a:rPr kumimoji="1" lang="en-US" altLang="ja-JP" dirty="0"/>
              <a:t>http</a:t>
            </a:r>
            <a:r>
              <a:rPr kumimoji="1" lang="en-US" altLang="ja-JP"/>
              <a:t>://</a:t>
            </a:r>
            <a:r>
              <a:rPr kumimoji="1" lang="en-US" altLang="ja-JP" smtClean="0"/>
              <a:t>judge.u-aizu.ac.jp/onlinejudge/description.jsp?id=1142&amp;lang=jp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794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問題概要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74044" y="4859979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smtClean="0"/>
              <a:t>貨車の並びは何通りあるか？</a:t>
            </a:r>
            <a:endParaRPr kumimoji="1" lang="ja-JP" altLang="en-US" sz="3600"/>
          </a:p>
        </p:txBody>
      </p:sp>
      <p:pic>
        <p:nvPicPr>
          <p:cNvPr id="5" name="Picture 2" descr="http://judge.u-aizu.ac.jp/onlinejudge/IMAGE1/Layou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667" y="1746611"/>
            <a:ext cx="5087065" cy="242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60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方針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04878" y="2955910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smtClean="0"/>
              <a:t>シュミレーション</a:t>
            </a:r>
            <a:endParaRPr kumimoji="1" lang="ja-JP" altLang="en-US" sz="5400"/>
          </a:p>
        </p:txBody>
      </p:sp>
    </p:spTree>
    <p:extLst>
      <p:ext uri="{BB962C8B-B14F-4D97-AF65-F5344CB8AC3E}">
        <p14:creationId xmlns:p14="http://schemas.microsoft.com/office/powerpoint/2010/main" val="213949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貨車を </a:t>
            </a:r>
            <a:r>
              <a:rPr kumimoji="1" lang="en-US" altLang="ja-JP" smtClean="0"/>
              <a:t>stirng </a:t>
            </a:r>
            <a:r>
              <a:rPr kumimoji="1" lang="ja-JP" altLang="en-US" smtClean="0"/>
              <a:t>で表現</a:t>
            </a:r>
            <a:endParaRPr kumimoji="1" lang="en-US" altLang="ja-JP" smtClean="0"/>
          </a:p>
          <a:p>
            <a:endParaRPr kumimoji="1" lang="en-US" altLang="ja-JP" smtClean="0"/>
          </a:p>
          <a:p>
            <a:r>
              <a:rPr kumimoji="1" lang="ja-JP" altLang="en-US" smtClean="0"/>
              <a:t>列車の分割</a:t>
            </a:r>
            <a:endParaRPr kumimoji="1" lang="en-US" altLang="ja-JP" smtClean="0"/>
          </a:p>
          <a:p>
            <a:endParaRPr lang="en-US" altLang="ja-JP"/>
          </a:p>
          <a:p>
            <a:endParaRPr kumimoji="1" lang="en-US" altLang="ja-JP" smtClean="0"/>
          </a:p>
          <a:p>
            <a:r>
              <a:rPr lang="ja-JP" altLang="en-US"/>
              <a:t>列車</a:t>
            </a:r>
            <a:r>
              <a:rPr lang="ja-JP" altLang="en-US" smtClean="0"/>
              <a:t>の反転</a:t>
            </a:r>
            <a:endParaRPr lang="en-US" altLang="ja-JP" smtClean="0"/>
          </a:p>
          <a:p>
            <a:endParaRPr kumimoji="1" lang="en-US" altLang="ja-JP" smtClean="0"/>
          </a:p>
          <a:p>
            <a:r>
              <a:rPr lang="ja-JP" altLang="en-US" smtClean="0"/>
              <a:t>列車の連結</a:t>
            </a:r>
            <a:endParaRPr lang="en-US" altLang="ja-JP" smtClean="0"/>
          </a:p>
          <a:p>
            <a:endParaRPr kumimoji="1" lang="en-US" altLang="ja-JP"/>
          </a:p>
          <a:p>
            <a:endParaRPr lang="en-US" altLang="ja-JP" smtClean="0"/>
          </a:p>
          <a:p>
            <a:endParaRPr kumimoji="1" lang="en-US" altLang="ja-JP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79092" y="3141299"/>
            <a:ext cx="5019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>
                <a:latin typeface="Lucida Console"/>
                <a:cs typeface="Lucida Console"/>
              </a:rPr>
              <a:t>sub1 = train.substr(0, i)</a:t>
            </a:r>
            <a:r>
              <a:rPr kumimoji="1" lang="en-US" altLang="ja-JP" sz="2400" smtClean="0">
                <a:latin typeface="Lucida Console"/>
                <a:cs typeface="Lucida Console"/>
              </a:rPr>
              <a:t>;</a:t>
            </a:r>
          </a:p>
          <a:p>
            <a:r>
              <a:rPr kumimoji="1" lang="en-US" altLang="ja-JP" sz="2400" smtClean="0">
                <a:latin typeface="Lucida Console"/>
                <a:cs typeface="Lucida Console"/>
              </a:rPr>
              <a:t>sub2 = train.substr(i);</a:t>
            </a:r>
            <a:endParaRPr kumimoji="1" lang="ja-JP" altLang="en-US" sz="2400" dirty="0">
              <a:latin typeface="Lucida Console"/>
              <a:cs typeface="Lucida Console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79092" y="4698755"/>
            <a:ext cx="6506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>
                <a:latin typeface="Lucida Console"/>
                <a:cs typeface="Lucida Console"/>
              </a:rPr>
              <a:t>reverse(sub1.begin(), sub1.end());</a:t>
            </a:r>
            <a:endParaRPr kumimoji="1" lang="ja-JP" altLang="en-US" sz="2400" dirty="0">
              <a:latin typeface="Lucida Console"/>
              <a:cs typeface="Lucida Console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79092" y="2120937"/>
            <a:ext cx="2601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>
                <a:latin typeface="Lucida Console"/>
                <a:cs typeface="Lucida Console"/>
              </a:rPr>
              <a:t>string train;</a:t>
            </a:r>
            <a:endParaRPr kumimoji="1" lang="ja-JP" altLang="en-US" sz="2400" dirty="0">
              <a:latin typeface="Lucida Console"/>
              <a:cs typeface="Lucida Console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79091" y="5725294"/>
            <a:ext cx="2416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>
                <a:latin typeface="Lucida Console"/>
                <a:cs typeface="Lucida Console"/>
              </a:rPr>
              <a:t>sub1 + sub2;</a:t>
            </a:r>
            <a:endParaRPr kumimoji="1" lang="ja-JP" alt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62981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string </a:t>
            </a:r>
            <a:r>
              <a:rPr lang="ja-JP" altLang="en-US" smtClean="0"/>
              <a:t>の分</a:t>
            </a:r>
            <a:r>
              <a:rPr lang="ja-JP" altLang="en-US"/>
              <a:t>割</a:t>
            </a:r>
            <a:endParaRPr lang="en-US" altLang="ja-JP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638697"/>
            <a:ext cx="7620000" cy="3762102"/>
          </a:xfrm>
        </p:spPr>
        <p:txBody>
          <a:bodyPr/>
          <a:lstStyle/>
          <a:p>
            <a:r>
              <a:rPr lang="en-US" altLang="ja-JP" smtClean="0"/>
              <a:t>substr()</a:t>
            </a:r>
          </a:p>
          <a:p>
            <a:pPr lvl="1"/>
            <a:r>
              <a:rPr lang="ja-JP" altLang="en-US" smtClean="0"/>
              <a:t>部分文字列を返す関数</a:t>
            </a:r>
            <a:endParaRPr lang="en-US" altLang="ja-JP"/>
          </a:p>
          <a:p>
            <a:pPr lvl="1"/>
            <a:r>
              <a:rPr kumimoji="1" lang="ja-JP" altLang="en-US" smtClean="0"/>
              <a:t>第一引数</a:t>
            </a:r>
            <a:r>
              <a:rPr lang="en-US" altLang="ja-JP"/>
              <a:t> </a:t>
            </a:r>
            <a:r>
              <a:rPr lang="en-US" altLang="ja-JP" smtClean="0"/>
              <a:t>: </a:t>
            </a:r>
            <a:r>
              <a:rPr lang="ja-JP" altLang="en-US" smtClean="0"/>
              <a:t>インデックス </a:t>
            </a:r>
            <a:r>
              <a:rPr lang="en-US" altLang="ja-JP" smtClean="0"/>
              <a:t>(</a:t>
            </a:r>
            <a:r>
              <a:rPr lang="ja-JP" altLang="en-US" smtClean="0"/>
              <a:t>部分文字列の始点</a:t>
            </a:r>
            <a:r>
              <a:rPr lang="en-US" altLang="ja-JP" smtClean="0"/>
              <a:t>)</a:t>
            </a:r>
            <a:endParaRPr kumimoji="1" lang="en-US" altLang="ja-JP" smtClean="0"/>
          </a:p>
          <a:p>
            <a:pPr lvl="1"/>
            <a:r>
              <a:rPr lang="ja-JP" altLang="en-US" smtClean="0"/>
              <a:t>第二引数</a:t>
            </a:r>
            <a:r>
              <a:rPr lang="en-US" altLang="ja-JP" smtClean="0"/>
              <a:t> : </a:t>
            </a:r>
            <a:r>
              <a:rPr lang="ja-JP" altLang="en-US" smtClean="0"/>
              <a:t>部分文字列の文字数</a:t>
            </a:r>
            <a:endParaRPr lang="en-US" altLang="ja-JP" smtClean="0"/>
          </a:p>
          <a:p>
            <a:pPr lvl="2"/>
            <a:r>
              <a:rPr lang="ja-JP" altLang="en-US" smtClean="0"/>
              <a:t>省略されると文字列の最後まで</a:t>
            </a:r>
            <a:endParaRPr lang="en-US" altLang="ja-JP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79092" y="1608581"/>
            <a:ext cx="5019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>
                <a:latin typeface="Lucida Console"/>
                <a:cs typeface="Lucida Console"/>
              </a:rPr>
              <a:t>sub1 = train.</a:t>
            </a:r>
            <a:r>
              <a:rPr kumimoji="1" lang="en-US" altLang="ja-JP" sz="2400" smtClean="0">
                <a:solidFill>
                  <a:srgbClr val="FF0000"/>
                </a:solidFill>
                <a:latin typeface="Lucida Console"/>
                <a:cs typeface="Lucida Console"/>
              </a:rPr>
              <a:t>substr(</a:t>
            </a:r>
            <a:r>
              <a:rPr kumimoji="1" lang="en-US" altLang="ja-JP" sz="2400" smtClean="0">
                <a:latin typeface="Lucida Console"/>
                <a:cs typeface="Lucida Console"/>
              </a:rPr>
              <a:t>0, i</a:t>
            </a:r>
            <a:r>
              <a:rPr kumimoji="1" lang="en-US" altLang="ja-JP" sz="2400" smtClean="0">
                <a:solidFill>
                  <a:srgbClr val="FF0000"/>
                </a:solidFill>
                <a:latin typeface="Lucida Console"/>
                <a:cs typeface="Lucida Console"/>
              </a:rPr>
              <a:t>)</a:t>
            </a:r>
            <a:r>
              <a:rPr kumimoji="1" lang="en-US" altLang="ja-JP" sz="2400" smtClean="0">
                <a:latin typeface="Lucida Console"/>
                <a:cs typeface="Lucida Console"/>
              </a:rPr>
              <a:t>;</a:t>
            </a:r>
          </a:p>
          <a:p>
            <a:r>
              <a:rPr kumimoji="1" lang="en-US" altLang="ja-JP" sz="2400" smtClean="0">
                <a:latin typeface="Lucida Console"/>
                <a:cs typeface="Lucida Console"/>
              </a:rPr>
              <a:t>sub2 = train.</a:t>
            </a:r>
            <a:r>
              <a:rPr kumimoji="1" lang="en-US" altLang="ja-JP" sz="2400" smtClean="0">
                <a:solidFill>
                  <a:srgbClr val="FF0000"/>
                </a:solidFill>
                <a:latin typeface="Lucida Console"/>
                <a:cs typeface="Lucida Console"/>
              </a:rPr>
              <a:t>substr(</a:t>
            </a:r>
            <a:r>
              <a:rPr kumimoji="1" lang="en-US" altLang="ja-JP" sz="2400" smtClean="0">
                <a:latin typeface="Lucida Console"/>
                <a:cs typeface="Lucida Console"/>
              </a:rPr>
              <a:t>i</a:t>
            </a:r>
            <a:r>
              <a:rPr kumimoji="1" lang="en-US" altLang="ja-JP" sz="2400" smtClean="0">
                <a:solidFill>
                  <a:srgbClr val="FF0000"/>
                </a:solidFill>
                <a:latin typeface="Lucida Console"/>
                <a:cs typeface="Lucida Console"/>
              </a:rPr>
              <a:t>)</a:t>
            </a:r>
            <a:r>
              <a:rPr kumimoji="1" lang="en-US" altLang="ja-JP" sz="2400" smtClean="0">
                <a:latin typeface="Lucida Console"/>
                <a:cs typeface="Lucida Console"/>
              </a:rPr>
              <a:t>;</a:t>
            </a:r>
            <a:endParaRPr kumimoji="1" lang="ja-JP" altLang="en-US" sz="2400" dirty="0">
              <a:latin typeface="Lucida Console"/>
              <a:cs typeface="Lucida Console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51241" y="5323634"/>
            <a:ext cx="2694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smtClean="0">
                <a:latin typeface="Lucida Console"/>
                <a:cs typeface="Lucida Console"/>
              </a:rPr>
              <a:t>a b c d e</a:t>
            </a:r>
            <a:endParaRPr kumimoji="1" lang="ja-JP" altLang="en-US" sz="36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82330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反転</a:t>
            </a:r>
            <a:endParaRPr lang="en-US" altLang="ja-JP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638697"/>
            <a:ext cx="7620000" cy="3762102"/>
          </a:xfrm>
        </p:spPr>
        <p:txBody>
          <a:bodyPr/>
          <a:lstStyle/>
          <a:p>
            <a:r>
              <a:rPr lang="en-US" altLang="ja-JP" smtClean="0"/>
              <a:t>reverse()</a:t>
            </a:r>
          </a:p>
          <a:p>
            <a:pPr lvl="1"/>
            <a:r>
              <a:rPr lang="en-US" altLang="ja-JP" smtClean="0"/>
              <a:t>algorithm </a:t>
            </a:r>
            <a:r>
              <a:rPr lang="ja-JP" altLang="en-US" smtClean="0"/>
              <a:t>ライブラリ</a:t>
            </a:r>
            <a:endParaRPr lang="en-US" altLang="ja-JP" smtClean="0"/>
          </a:p>
          <a:p>
            <a:pPr lvl="1"/>
            <a:r>
              <a:rPr lang="ja-JP" altLang="en-US" smtClean="0"/>
              <a:t>範囲内の並びを反転させる関数</a:t>
            </a:r>
            <a:endParaRPr lang="en-US" altLang="ja-JP" smtClean="0"/>
          </a:p>
          <a:p>
            <a:pPr lvl="1"/>
            <a:r>
              <a:rPr lang="ja-JP" altLang="en-US" smtClean="0"/>
              <a:t>第一引数 </a:t>
            </a:r>
            <a:r>
              <a:rPr lang="en-US" altLang="ja-JP" smtClean="0"/>
              <a:t>: </a:t>
            </a:r>
            <a:r>
              <a:rPr lang="ja-JP" altLang="en-US" smtClean="0"/>
              <a:t>範囲の始点のイテレータ</a:t>
            </a:r>
            <a:endParaRPr lang="en-US" altLang="ja-JP"/>
          </a:p>
          <a:p>
            <a:pPr lvl="1"/>
            <a:r>
              <a:rPr kumimoji="1" lang="ja-JP" altLang="en-US" smtClean="0"/>
              <a:t>第二引数 </a:t>
            </a:r>
            <a:r>
              <a:rPr kumimoji="1" lang="en-US" altLang="ja-JP" smtClean="0"/>
              <a:t>: </a:t>
            </a:r>
            <a:r>
              <a:rPr kumimoji="1" lang="ja-JP" altLang="en-US" smtClean="0"/>
              <a:t>範囲の終点のイテレータ</a:t>
            </a:r>
            <a:endParaRPr kumimoji="1" lang="en-US" altLang="ja-JP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79092" y="1608581"/>
            <a:ext cx="6506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>
                <a:solidFill>
                  <a:srgbClr val="FF0000"/>
                </a:solidFill>
                <a:latin typeface="Lucida Console"/>
                <a:cs typeface="Lucida Console"/>
              </a:rPr>
              <a:t>reverse(</a:t>
            </a:r>
            <a:r>
              <a:rPr kumimoji="1" lang="en-US" altLang="ja-JP" sz="2400">
                <a:latin typeface="Lucida Console"/>
                <a:cs typeface="Lucida Console"/>
              </a:rPr>
              <a:t>sub1.begin(), sub1.end()</a:t>
            </a:r>
            <a:r>
              <a:rPr kumimoji="1" lang="en-US" altLang="ja-JP" sz="2400">
                <a:solidFill>
                  <a:srgbClr val="FF0000"/>
                </a:solidFill>
                <a:latin typeface="Lucida Console"/>
                <a:cs typeface="Lucida Console"/>
              </a:rPr>
              <a:t>)</a:t>
            </a:r>
            <a:r>
              <a:rPr kumimoji="1" lang="en-US" altLang="ja-JP" sz="2400">
                <a:latin typeface="Lucida Console"/>
                <a:cs typeface="Lucida Console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2470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xthm2">
  <a:themeElements>
    <a:clrScheme name="マーキー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都市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ナチュラル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xthm2" id="{E1962F9B-E887-4E1F-8A64-B902C09EE549}" vid="{9C057772-10ED-4CD2-B2B5-F1E595235618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Rxthm2</Template>
  <TotalTime>660</TotalTime>
  <Words>133</Words>
  <Application>Microsoft Office PowerPoint</Application>
  <PresentationFormat>画面に合わせる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Calisto MT</vt:lpstr>
      <vt:lpstr>ＭＳ Ｐゴシック</vt:lpstr>
      <vt:lpstr>ＭＳ 明朝</vt:lpstr>
      <vt:lpstr>Arial</vt:lpstr>
      <vt:lpstr>Calibri</vt:lpstr>
      <vt:lpstr>Lucida Console</vt:lpstr>
      <vt:lpstr>Rxthm2</vt:lpstr>
      <vt:lpstr>1142 Organize Your Train part II </vt:lpstr>
      <vt:lpstr>問題概要</vt:lpstr>
      <vt:lpstr>方針</vt:lpstr>
      <vt:lpstr>実装</vt:lpstr>
      <vt:lpstr>string の分割</vt:lpstr>
      <vt:lpstr>反転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2523</dc:title>
  <dc:creator>Hoshi Koutarou</dc:creator>
  <cp:lastModifiedBy>Koutarou Hoshi</cp:lastModifiedBy>
  <cp:revision>41</cp:revision>
  <dcterms:created xsi:type="dcterms:W3CDTF">2014-04-14T07:30:56Z</dcterms:created>
  <dcterms:modified xsi:type="dcterms:W3CDTF">2014-06-26T10:34:08Z</dcterms:modified>
</cp:coreProperties>
</file>