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8" r:id="rId3"/>
    <p:sldId id="270" r:id="rId4"/>
    <p:sldId id="265" r:id="rId5"/>
    <p:sldId id="266" r:id="rId6"/>
    <p:sldId id="267" r:id="rId7"/>
    <p:sldId id="2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901"/>
    <a:srgbClr val="008080"/>
    <a:srgbClr val="33CCCC"/>
    <a:srgbClr val="F9BE01"/>
    <a:srgbClr val="B9CDE5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508A9-09AC-4F92-BA89-939D17B90595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C5C0C-3F6C-415C-9904-F86824C1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0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C5C0C-3F6C-415C-9904-F86824C1CF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2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229601" y="501708"/>
            <a:ext cx="914401" cy="6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77" y="277200"/>
            <a:ext cx="833192" cy="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232" cy="1143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232" cy="480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27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89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04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8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1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98329A6-1518-4BF6-B5C8-60817F3E3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9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02026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963161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2560321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8F875D22-5581-4CC9-87C3-B8EC84FB89B7}" type="datetimeFigureOut">
              <a:rPr kumimoji="1" lang="ja-JP" altLang="en-US" smtClean="0"/>
              <a:t>2015/6/27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kumimoji="1" sz="440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05004"/>
            <a:ext cx="7785340" cy="2593975"/>
          </a:xfrm>
        </p:spPr>
        <p:txBody>
          <a:bodyPr/>
          <a:lstStyle/>
          <a:p>
            <a:r>
              <a:rPr kumimoji="1" lang="en-US" altLang="ja-JP" sz="6000" smtClean="0"/>
              <a:t>AOJ</a:t>
            </a:r>
            <a:br>
              <a:rPr kumimoji="1" lang="en-US" altLang="ja-JP" sz="6000" smtClean="0"/>
            </a:br>
            <a:r>
              <a:rPr kumimoji="1" lang="en-US" altLang="ja-JP" sz="6000" smtClean="0"/>
              <a:t>1155 </a:t>
            </a:r>
            <a:r>
              <a:rPr kumimoji="1" lang="en-US" altLang="ja-JP" sz="6000" smtClean="0"/>
              <a:t>- </a:t>
            </a:r>
            <a:r>
              <a:rPr lang="en-US" altLang="ja-JP" sz="3600"/>
              <a:t>How can I satisfy thee? Let me count the ways...</a:t>
            </a:r>
            <a:endParaRPr kumimoji="1" lang="ja-JP" altLang="en-US" sz="3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799" y="4572000"/>
            <a:ext cx="7690449" cy="1066800"/>
          </a:xfrm>
        </p:spPr>
        <p:txBody>
          <a:bodyPr>
            <a:normAutofit/>
          </a:bodyPr>
          <a:lstStyle/>
          <a:p>
            <a:r>
              <a:rPr lang="en-US" altLang="ja-JP" sz="2000"/>
              <a:t>http://</a:t>
            </a:r>
            <a:r>
              <a:rPr lang="en-US" altLang="ja-JP" sz="2000" smtClean="0"/>
              <a:t>judge.u-aizu.ac.jp/onlinejudge/description.jsp?id=1155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5957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20105"/>
              </p:ext>
            </p:extLst>
          </p:nvPr>
        </p:nvGraphicFramePr>
        <p:xfrm>
          <a:off x="2570670" y="3467340"/>
          <a:ext cx="2872600" cy="23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50"/>
                <a:gridCol w="718150"/>
                <a:gridCol w="718150"/>
                <a:gridCol w="718150"/>
              </a:tblGrid>
              <a:tr h="584559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73153"/>
              </p:ext>
            </p:extLst>
          </p:nvPr>
        </p:nvGraphicFramePr>
        <p:xfrm>
          <a:off x="5802700" y="3481717"/>
          <a:ext cx="2872600" cy="23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50"/>
                <a:gridCol w="718150"/>
                <a:gridCol w="718150"/>
                <a:gridCol w="718150"/>
              </a:tblGrid>
              <a:tr h="584559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4910"/>
              </p:ext>
            </p:extLst>
          </p:nvPr>
        </p:nvGraphicFramePr>
        <p:xfrm>
          <a:off x="782127" y="3464465"/>
          <a:ext cx="1436300" cy="23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50"/>
                <a:gridCol w="718150"/>
              </a:tblGrid>
              <a:tr h="584559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181818" y="5831457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-X</a:t>
            </a:r>
            <a:endParaRPr kumimoji="1" lang="ja-JP" altLang="en-US" sz="2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45468" y="5831455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smtClean="0"/>
              <a:t>(X*Y)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31169" y="5831455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(X+Y)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81818" y="1483744"/>
            <a:ext cx="68275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&lt;formula&gt; ::= 0 | 1 | 2 | P | Q | R |</a:t>
            </a:r>
          </a:p>
          <a:p>
            <a:r>
              <a:rPr lang="en-US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	</a:t>
            </a:r>
            <a:r>
              <a:rPr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-&lt;formula&gt; |</a:t>
            </a:r>
          </a:p>
          <a:p>
            <a:r>
              <a:rPr lang="en-US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	</a:t>
            </a:r>
            <a:r>
              <a:rPr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(&lt;formula&gt;*&lt;formula&gt;) |</a:t>
            </a:r>
          </a:p>
          <a:p>
            <a:r>
              <a:rPr lang="en-US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	</a:t>
            </a:r>
            <a:r>
              <a:rPr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(&lt;formula&gt;+&lt;formula&gt;)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3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Problem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論理式が </a:t>
            </a:r>
            <a:r>
              <a:rPr lang="en-US" altLang="ja-JP" smtClean="0"/>
              <a:t>2 </a:t>
            </a:r>
            <a:r>
              <a:rPr lang="ja-JP" altLang="en-US" smtClean="0"/>
              <a:t>となる入力変数の組合せは何通り？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81329" y="2562619"/>
            <a:ext cx="66479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(P*Q)</a:t>
            </a:r>
          </a:p>
          <a:p>
            <a:r>
              <a:rPr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(--</a:t>
            </a:r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R+(P*Q))</a:t>
            </a:r>
          </a:p>
          <a:p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(P*-P)</a:t>
            </a:r>
          </a:p>
          <a:p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2</a:t>
            </a:r>
          </a:p>
          <a:p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1</a:t>
            </a:r>
          </a:p>
          <a:p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(-1+(((---P+Q)*(--Q+---R))*(-R+-</a:t>
            </a:r>
            <a:r>
              <a:rPr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P</a:t>
            </a:r>
            <a:r>
              <a:rPr lang="pt-BR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)))</a:t>
            </a:r>
          </a:p>
          <a:p>
            <a:r>
              <a:rPr kumimoji="1" lang="pt-BR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.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59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Solution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再帰</a:t>
            </a:r>
            <a:r>
              <a:rPr lang="zh-TW" altLang="en-US"/>
              <a:t>下降</a:t>
            </a:r>
            <a:r>
              <a:rPr lang="zh-TW" altLang="en-US"/>
              <a:t>構文</a:t>
            </a:r>
            <a:r>
              <a:rPr lang="zh-TW" altLang="en-US" smtClean="0"/>
              <a:t>解析</a:t>
            </a:r>
            <a:r>
              <a:rPr lang="ja-JP" altLang="en-US" smtClean="0"/>
              <a:t> </a:t>
            </a:r>
            <a:r>
              <a:rPr lang="en-US" altLang="ja-JP" smtClean="0"/>
              <a:t>(</a:t>
            </a:r>
            <a:r>
              <a:rPr lang="ja-JP" altLang="en-US" smtClean="0"/>
              <a:t>簡易版</a:t>
            </a:r>
            <a:r>
              <a:rPr lang="en-US" altLang="ja-JP" smtClean="0"/>
              <a:t>)</a:t>
            </a:r>
          </a:p>
          <a:p>
            <a:r>
              <a:rPr kumimoji="1" lang="ja-JP" altLang="en-US" smtClean="0"/>
              <a:t>全探索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‘(‘ </a:t>
            </a:r>
            <a:r>
              <a:rPr kumimoji="1" lang="ja-JP" altLang="en-US" smtClean="0"/>
              <a:t>がきたら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smtClean="0">
                <a:latin typeface="Ricty" panose="020B0509020203020207" pitchFamily="49" charset="-128"/>
                <a:ea typeface="Ricty" panose="020B0509020203020207" pitchFamily="49" charset="-128"/>
              </a:rPr>
              <a:t>formula1 {*, +} formula2</a:t>
            </a:r>
          </a:p>
          <a:p>
            <a:pPr lvl="1"/>
            <a:r>
              <a:rPr kumimoji="1"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+ : min(formula1, formula2)</a:t>
            </a:r>
          </a:p>
          <a:p>
            <a:pPr lvl="1"/>
            <a:r>
              <a:rPr lang="en-US" altLang="ja-JP" sz="2800">
                <a:latin typeface="Ricty" panose="020B0509020203020207" pitchFamily="49" charset="-128"/>
                <a:ea typeface="Ricty" panose="020B0509020203020207" pitchFamily="49" charset="-128"/>
              </a:rPr>
              <a:t>* : min(formula1, formula2)</a:t>
            </a:r>
            <a:endParaRPr kumimoji="1" lang="en-US" altLang="ja-JP" sz="2800" smtClean="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81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‘-’</a:t>
            </a:r>
            <a:r>
              <a:rPr kumimoji="1" lang="ja-JP" altLang="en-US" smtClean="0"/>
              <a:t>がきたら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smtClean="0">
                <a:latin typeface="Ricty" panose="020B0509020203020207" pitchFamily="49" charset="-128"/>
                <a:ea typeface="Ricty" panose="020B0509020203020207" pitchFamily="49" charset="-128"/>
              </a:rPr>
              <a:t>-formula</a:t>
            </a:r>
          </a:p>
          <a:p>
            <a:pPr lvl="1"/>
            <a:r>
              <a:rPr lang="en-US" altLang="ja-JP" sz="2800" smtClean="0">
                <a:latin typeface="Ricty" panose="020B0509020203020207" pitchFamily="49" charset="-128"/>
                <a:ea typeface="Ricty" panose="020B0509020203020207" pitchFamily="49" charset="-128"/>
              </a:rPr>
              <a:t>- : 2 - formula</a:t>
            </a:r>
            <a:endParaRPr kumimoji="1" lang="ja-JP" altLang="en-US" sz="2800">
              <a:latin typeface="Ricty" panose="020B0509020203020207" pitchFamily="49" charset="-128"/>
              <a:ea typeface="Ricty" panose="020B0509020203020207" pitchFamily="49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53527"/>
              </p:ext>
            </p:extLst>
          </p:nvPr>
        </p:nvGraphicFramePr>
        <p:xfrm>
          <a:off x="3723734" y="3162541"/>
          <a:ext cx="1436300" cy="233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50"/>
                <a:gridCol w="718150"/>
              </a:tblGrid>
              <a:tr h="584559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84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4123425" y="5529533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-X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21846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定数</a:t>
            </a:r>
            <a:r>
              <a:rPr lang="ja-JP" altLang="en-US" smtClean="0"/>
              <a:t> </a:t>
            </a:r>
            <a:r>
              <a:rPr lang="en-US" altLang="ja-JP" smtClean="0"/>
              <a:t>or </a:t>
            </a:r>
            <a:r>
              <a:rPr lang="ja-JP" altLang="en-US" smtClean="0"/>
              <a:t>変数がきたら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smtClean="0"/>
              <a:t>値を </a:t>
            </a:r>
            <a:r>
              <a:rPr lang="en-US" altLang="ja-JP" sz="320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843165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6">
      <a:majorFont>
        <a:latin typeface="Calisto MT"/>
        <a:ea typeface="游ゴシック"/>
        <a:cs typeface=""/>
      </a:majorFont>
      <a:minorFont>
        <a:latin typeface="Calisto MT"/>
        <a:ea typeface="游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29A1B39-3B14-43CE-958B-6BC411AFA59D}" vid="{217C2D67-8004-4134-AAAF-B095B0E8D01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80808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1583</TotalTime>
  <Words>162</Words>
  <Application>Microsoft Office PowerPoint</Application>
  <PresentationFormat>画面に合わせる 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Calisto MT</vt:lpstr>
      <vt:lpstr>ＭＳ Ｐゴシック</vt:lpstr>
      <vt:lpstr>Ricty</vt:lpstr>
      <vt:lpstr>游ゴシック</vt:lpstr>
      <vt:lpstr>Arial</vt:lpstr>
      <vt:lpstr>Calibri</vt:lpstr>
      <vt:lpstr>Rxthm2</vt:lpstr>
      <vt:lpstr>AOJ 1155 - How can I satisfy thee? Let me count the ways...</vt:lpstr>
      <vt:lpstr>Problem</vt:lpstr>
      <vt:lpstr>Problem</vt:lpstr>
      <vt:lpstr>Solution</vt:lpstr>
      <vt:lpstr>‘(‘ がきたら</vt:lpstr>
      <vt:lpstr>‘-’がきたら</vt:lpstr>
      <vt:lpstr>定数 or 変数がきたら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AOJ 2417 - Flick Input</dc:title>
  <dc:creator>Koutarou Hoshi</dc:creator>
  <cp:lastModifiedBy>Koutarou Hoshi</cp:lastModifiedBy>
  <cp:revision>44</cp:revision>
  <dcterms:created xsi:type="dcterms:W3CDTF">2015-04-05T07:03:34Z</dcterms:created>
  <dcterms:modified xsi:type="dcterms:W3CDTF">2015-06-26T16:45:00Z</dcterms:modified>
</cp:coreProperties>
</file>