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4" r:id="rId4"/>
    <p:sldId id="265" r:id="rId5"/>
    <p:sldId id="266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2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D5365-4C97-344A-9DE7-AD18B439AC36}" type="datetimeFigureOut">
              <a:rPr kumimoji="1" lang="ja-JP" altLang="en-US" smtClean="0"/>
              <a:t>2014/4/29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4B54E-1BB1-2E4C-BFDA-0B8A9A273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835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E9583-6D04-3A40-AA95-A3761DF598AB}" type="datetimeFigureOut">
              <a:rPr kumimoji="1" lang="ja-JP" altLang="en-US" smtClean="0"/>
              <a:t>2014/4/29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5235B-DF99-8848-88E1-59801AFB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81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2D2B3B-882E-40F3-A32F-6DD516915044}" type="slidenum">
              <a:rPr lang="en-US" altLang="ja-JP" sz="2000" b="1" smtClean="0"/>
              <a:pPr/>
              <a:t>‹#›</a:t>
            </a:fld>
            <a:endParaRPr lang="en-US" sz="20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4/29/2014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2104</a:t>
            </a:r>
            <a:br>
              <a:rPr kumimoji="1" lang="en-US" altLang="ja-JP" smtClean="0"/>
            </a:br>
            <a:r>
              <a:rPr kumimoji="1" lang="en-US" altLang="ja-JP" smtClean="0"/>
              <a:t>Country Road</a:t>
            </a:r>
            <a:br>
              <a:rPr kumimoji="1" lang="en-US" altLang="ja-JP" smtClean="0"/>
            </a:b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743700" cy="1066800"/>
          </a:xfrm>
        </p:spPr>
        <p:txBody>
          <a:bodyPr/>
          <a:lstStyle/>
          <a:p>
            <a:r>
              <a:rPr kumimoji="1" lang="en-US" altLang="ja-JP"/>
              <a:t>http://</a:t>
            </a:r>
            <a:r>
              <a:rPr kumimoji="1" lang="en-US" altLang="ja-JP" smtClean="0"/>
              <a:t>judge.u-aizu.ac.jp/onlinejudge/description.jsp?id=2104&amp;lang=jp</a:t>
            </a:r>
            <a:endParaRPr kumimoji="1"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9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問題概要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7863823" cy="4800600"/>
          </a:xfrm>
        </p:spPr>
        <p:txBody>
          <a:bodyPr/>
          <a:lstStyle/>
          <a:p>
            <a:r>
              <a:rPr kumimoji="1" lang="ja-JP" altLang="en-US" smtClean="0">
                <a:cs typeface="Lucida Bright"/>
              </a:rPr>
              <a:t>入力は</a:t>
            </a:r>
            <a:endParaRPr kumimoji="1" lang="en-US" altLang="ja-JP" smtClean="0">
              <a:cs typeface="Lucida Bright"/>
            </a:endParaRPr>
          </a:p>
          <a:p>
            <a:pPr lvl="1"/>
            <a:r>
              <a:rPr kumimoji="1" lang="en-US" altLang="ja-JP" i="1" smtClean="0">
                <a:cs typeface="Lucida Bright"/>
              </a:rPr>
              <a:t>n</a:t>
            </a:r>
            <a:r>
              <a:rPr kumimoji="1" lang="en-US" altLang="ja-JP" smtClean="0">
                <a:cs typeface="Lucida Bright"/>
              </a:rPr>
              <a:t> : </a:t>
            </a:r>
            <a:r>
              <a:rPr kumimoji="1" lang="ja-JP" altLang="en-US" smtClean="0">
                <a:cs typeface="Lucida Bright"/>
              </a:rPr>
              <a:t>家の数</a:t>
            </a:r>
            <a:endParaRPr kumimoji="1" lang="en-US" altLang="ja-JP" smtClean="0">
              <a:cs typeface="Lucida Bright"/>
            </a:endParaRPr>
          </a:p>
          <a:p>
            <a:pPr lvl="1"/>
            <a:r>
              <a:rPr kumimoji="1" lang="en-US" altLang="ja-JP" i="1" smtClean="0">
                <a:cs typeface="Lucida Bright"/>
              </a:rPr>
              <a:t>k</a:t>
            </a:r>
            <a:r>
              <a:rPr kumimoji="1" lang="en-US" altLang="ja-JP" smtClean="0">
                <a:cs typeface="Lucida Bright"/>
              </a:rPr>
              <a:t> : </a:t>
            </a:r>
            <a:r>
              <a:rPr kumimoji="1" lang="ja-JP" altLang="en-US" smtClean="0">
                <a:cs typeface="Lucida Bright"/>
              </a:rPr>
              <a:t>発電機の数</a:t>
            </a:r>
            <a:endParaRPr kumimoji="1" lang="en-US" altLang="ja-JP" smtClean="0">
              <a:cs typeface="Lucida Bright"/>
            </a:endParaRPr>
          </a:p>
          <a:p>
            <a:pPr lvl="1"/>
            <a:r>
              <a:rPr kumimoji="1" lang="en-US" altLang="ja-JP" i="1" smtClean="0">
                <a:cs typeface="Lucida Bright"/>
              </a:rPr>
              <a:t>x</a:t>
            </a:r>
            <a:r>
              <a:rPr kumimoji="1" lang="en-US" altLang="ja-JP" baseline="-25000" smtClean="0">
                <a:cs typeface="Lucida Bright"/>
              </a:rPr>
              <a:t>1</a:t>
            </a:r>
            <a:r>
              <a:rPr kumimoji="1" lang="en-US" altLang="ja-JP" smtClean="0">
                <a:cs typeface="Lucida Bright"/>
              </a:rPr>
              <a:t> </a:t>
            </a:r>
            <a:r>
              <a:rPr kumimoji="1" lang="en-US" altLang="ja-JP" i="1" smtClean="0">
                <a:cs typeface="Lucida Bright"/>
              </a:rPr>
              <a:t>x</a:t>
            </a:r>
            <a:r>
              <a:rPr kumimoji="1" lang="en-US" altLang="ja-JP" baseline="-25000" smtClean="0">
                <a:cs typeface="Lucida Bright"/>
              </a:rPr>
              <a:t>2</a:t>
            </a:r>
            <a:r>
              <a:rPr kumimoji="1" lang="en-US" altLang="ja-JP" smtClean="0">
                <a:cs typeface="Lucida Bright"/>
              </a:rPr>
              <a:t> … </a:t>
            </a:r>
            <a:r>
              <a:rPr kumimoji="1" lang="en-US" altLang="ja-JP" i="1" smtClean="0">
                <a:cs typeface="Lucida Bright"/>
              </a:rPr>
              <a:t>x</a:t>
            </a:r>
            <a:r>
              <a:rPr kumimoji="1" lang="en-US" altLang="ja-JP" i="1" baseline="-25000" smtClean="0">
                <a:cs typeface="Lucida Bright"/>
              </a:rPr>
              <a:t>n</a:t>
            </a:r>
            <a:r>
              <a:rPr kumimoji="1" lang="en-US" altLang="ja-JP" smtClean="0">
                <a:cs typeface="Lucida Bright"/>
              </a:rPr>
              <a:t> : </a:t>
            </a:r>
            <a:r>
              <a:rPr kumimoji="1" lang="ja-JP" altLang="en-US" smtClean="0">
                <a:cs typeface="Lucida Bright"/>
              </a:rPr>
              <a:t>それぞれの家の位置</a:t>
            </a:r>
            <a:endParaRPr kumimoji="1" lang="en-US" altLang="ja-JP" smtClean="0">
              <a:cs typeface="Lucida Bright"/>
            </a:endParaRPr>
          </a:p>
          <a:p>
            <a:pPr lvl="1"/>
            <a:endParaRPr kumimoji="1" lang="en-US" altLang="ja-JP">
              <a:cs typeface="Lucida Bright"/>
            </a:endParaRPr>
          </a:p>
          <a:p>
            <a:r>
              <a:rPr kumimoji="1" lang="ja-JP" altLang="en-US" smtClean="0">
                <a:cs typeface="Lucida Bright"/>
              </a:rPr>
              <a:t>必要な電線の長さの最小値は？</a:t>
            </a:r>
            <a:endParaRPr kumimoji="1" lang="en-US" altLang="ja-JP" smtClean="0">
              <a:cs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22533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027" y="4425316"/>
            <a:ext cx="571500" cy="619125"/>
          </a:xfrm>
          <a:prstGeom prst="rect">
            <a:avLst/>
          </a:prstGeom>
        </p:spPr>
      </p:pic>
      <p:cxnSp>
        <p:nvCxnSpPr>
          <p:cNvPr id="35" name="直線コネクタ 34"/>
          <p:cNvCxnSpPr>
            <a:stCxn id="18" idx="5"/>
            <a:endCxn id="22" idx="1"/>
          </p:cNvCxnSpPr>
          <p:nvPr/>
        </p:nvCxnSpPr>
        <p:spPr>
          <a:xfrm>
            <a:off x="5954078" y="5120640"/>
            <a:ext cx="1793557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0" idx="5"/>
            <a:endCxn id="26" idx="1"/>
          </p:cNvCxnSpPr>
          <p:nvPr/>
        </p:nvCxnSpPr>
        <p:spPr>
          <a:xfrm>
            <a:off x="803910" y="5120640"/>
            <a:ext cx="589597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方針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(</a:t>
            </a:r>
            <a:r>
              <a:rPr kumimoji="1" lang="ja-JP" altLang="en-US" smtClean="0"/>
              <a:t>発電機の数 </a:t>
            </a:r>
            <a:r>
              <a:rPr kumimoji="1" lang="en-US" altLang="ja-JP" smtClean="0"/>
              <a:t>– 1) </a:t>
            </a:r>
            <a:r>
              <a:rPr kumimoji="1" lang="ja-JP" altLang="en-US" smtClean="0"/>
              <a:t>個分の間隔を選択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間隔が広い順に</a:t>
            </a:r>
            <a:endParaRPr kumimoji="1" lang="en-US" altLang="ja-JP"/>
          </a:p>
          <a:p>
            <a:r>
              <a:rPr kumimoji="1" lang="ja-JP" altLang="en-US" smtClean="0"/>
              <a:t>残った部分に電線を引く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en-US" altLang="ja-JP" smtClean="0"/>
              <a:t>ex. </a:t>
            </a:r>
            <a:r>
              <a:rPr kumimoji="1" lang="ja-JP" altLang="en-US" smtClean="0"/>
              <a:t>家</a:t>
            </a:r>
            <a:r>
              <a:rPr kumimoji="1" lang="en-US" altLang="ja-JP" smtClean="0"/>
              <a:t>6</a:t>
            </a:r>
            <a:r>
              <a:rPr kumimoji="1" lang="ja-JP" altLang="en-US" smtClean="0"/>
              <a:t>個，発電機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個の場合</a:t>
            </a:r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457200" y="5501640"/>
            <a:ext cx="7620000" cy="0"/>
          </a:xfrm>
          <a:prstGeom prst="line">
            <a:avLst/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57200" y="5212080"/>
            <a:ext cx="40386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/>
          <p:cNvSpPr/>
          <p:nvPr/>
        </p:nvSpPr>
        <p:spPr>
          <a:xfrm>
            <a:off x="369570" y="5029200"/>
            <a:ext cx="579120" cy="18288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2790" y="5212080"/>
            <a:ext cx="40386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607368" y="5212080"/>
            <a:ext cx="40386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>
            <a:off x="5519738" y="5029200"/>
            <a:ext cx="579120" cy="18288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389370" y="5212080"/>
            <a:ext cx="40386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>
            <a:off x="6301740" y="5029200"/>
            <a:ext cx="579120" cy="18288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690485" y="5212080"/>
            <a:ext cx="40386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>
            <a:off x="7602855" y="5029200"/>
            <a:ext cx="579120" cy="18288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342072" y="5212080"/>
            <a:ext cx="40386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/>
          <p:cNvSpPr/>
          <p:nvPr/>
        </p:nvSpPr>
        <p:spPr>
          <a:xfrm>
            <a:off x="3185160" y="5029200"/>
            <a:ext cx="579120" cy="18288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/>
          <p:cNvSpPr/>
          <p:nvPr/>
        </p:nvSpPr>
        <p:spPr>
          <a:xfrm>
            <a:off x="1248727" y="5029200"/>
            <a:ext cx="579120" cy="18288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" y="4425316"/>
            <a:ext cx="571500" cy="61912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42" y="4428173"/>
            <a:ext cx="571500" cy="619125"/>
          </a:xfrm>
          <a:prstGeom prst="rect">
            <a:avLst/>
          </a:prstGeom>
        </p:spPr>
      </p:pic>
      <p:sp>
        <p:nvSpPr>
          <p:cNvPr id="45" name="円/楕円 44"/>
          <p:cNvSpPr/>
          <p:nvPr/>
        </p:nvSpPr>
        <p:spPr>
          <a:xfrm>
            <a:off x="4450080" y="4810124"/>
            <a:ext cx="548640" cy="5467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smtClean="0"/>
              <a:t>1</a:t>
            </a:r>
            <a:endParaRPr kumimoji="1" lang="ja-JP" altLang="en-US" sz="2400" b="1"/>
          </a:p>
        </p:txBody>
      </p:sp>
      <p:sp>
        <p:nvSpPr>
          <p:cNvPr id="46" name="円/楕円 45"/>
          <p:cNvSpPr/>
          <p:nvPr/>
        </p:nvSpPr>
        <p:spPr>
          <a:xfrm>
            <a:off x="2249805" y="4810124"/>
            <a:ext cx="548640" cy="5467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smtClean="0"/>
              <a:t>2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386846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Font typeface="+mj-ea"/>
              <a:buAutoNum type="circleNumDbPlain"/>
            </a:pPr>
            <a:r>
              <a:rPr kumimoji="1" lang="ja-JP" altLang="en-US" smtClean="0"/>
              <a:t>それぞれの家の間隔を計算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配列などで保持</a:t>
            </a:r>
            <a:endParaRPr kumimoji="1" lang="en-US" altLang="ja-JP" smtClean="0"/>
          </a:p>
          <a:p>
            <a:pPr marL="628650" indent="-514350">
              <a:buFont typeface="+mj-ea"/>
              <a:buAutoNum type="circleNumDbPlain"/>
            </a:pPr>
            <a:r>
              <a:rPr kumimoji="1" lang="ja-JP" altLang="en-US" smtClean="0"/>
              <a:t>計算した値をソート</a:t>
            </a:r>
            <a:endParaRPr kumimoji="1" lang="en-US" altLang="ja-JP" smtClean="0"/>
          </a:p>
          <a:p>
            <a:pPr lvl="1"/>
            <a:r>
              <a:rPr kumimoji="1" lang="en-US" altLang="ja-JP" smtClean="0"/>
              <a:t>sort()</a:t>
            </a:r>
            <a:r>
              <a:rPr kumimoji="1" lang="ja-JP" altLang="en-US" smtClean="0"/>
              <a:t>，</a:t>
            </a:r>
            <a:r>
              <a:rPr kumimoji="1" lang="en-US" altLang="ja-JP" smtClean="0"/>
              <a:t>priority_queue</a:t>
            </a:r>
            <a:r>
              <a:rPr kumimoji="1" lang="ja-JP" altLang="en-US"/>
              <a:t> </a:t>
            </a:r>
            <a:r>
              <a:rPr kumimoji="1" lang="ja-JP" altLang="en-US" smtClean="0"/>
              <a:t>など</a:t>
            </a:r>
            <a:endParaRPr kumimoji="1" lang="en-US" altLang="ja-JP" smtClean="0"/>
          </a:p>
          <a:p>
            <a:pPr marL="628650" indent="-514350">
              <a:buFont typeface="+mj-ea"/>
              <a:buAutoNum type="circleNumDbPlain"/>
            </a:pPr>
            <a:r>
              <a:rPr kumimoji="1" lang="ja-JP" altLang="en-US" smtClean="0"/>
              <a:t>大きい値から順に </a:t>
            </a:r>
            <a:r>
              <a:rPr kumimoji="1" lang="en-US" altLang="ja-JP" smtClean="0"/>
              <a:t>(</a:t>
            </a:r>
            <a:r>
              <a:rPr kumimoji="1" lang="en-US" altLang="ja-JP" i="1" smtClean="0"/>
              <a:t>k </a:t>
            </a:r>
            <a:r>
              <a:rPr kumimoji="1" lang="en-US" altLang="ja-JP" smtClean="0"/>
              <a:t>- 1) </a:t>
            </a:r>
            <a:r>
              <a:rPr kumimoji="1" lang="ja-JP" altLang="en-US" smtClean="0"/>
              <a:t>個取り出す</a:t>
            </a:r>
            <a:endParaRPr kumimoji="1" lang="en-US" altLang="ja-JP" smtClean="0"/>
          </a:p>
          <a:p>
            <a:pPr marL="628650" indent="-514350">
              <a:buFont typeface="+mj-ea"/>
              <a:buAutoNum type="circleNumDbPlain"/>
            </a:pPr>
            <a:r>
              <a:rPr kumimoji="1" lang="ja-JP" altLang="en-US" smtClean="0"/>
              <a:t>残りの値の和を求める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2668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ソート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56360"/>
            <a:ext cx="7620000" cy="5044440"/>
          </a:xfrm>
        </p:spPr>
        <p:txBody>
          <a:bodyPr/>
          <a:lstStyle/>
          <a:p>
            <a:r>
              <a:rPr kumimoji="1" lang="en-US" altLang="ja-JP" smtClean="0"/>
              <a:t>priority_queue</a:t>
            </a:r>
          </a:p>
          <a:p>
            <a:pPr lvl="1"/>
            <a:r>
              <a:rPr kumimoji="1" lang="ja-JP" altLang="en-US" smtClean="0"/>
              <a:t>ソートしながら要素を追加するキュー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ヘッダファイル </a:t>
            </a:r>
            <a:r>
              <a:rPr kumimoji="1" lang="en-US" altLang="ja-JP" smtClean="0"/>
              <a:t>: queue</a:t>
            </a:r>
          </a:p>
          <a:p>
            <a:pPr lvl="1"/>
            <a:r>
              <a:rPr kumimoji="1" lang="ja-JP" altLang="en-US" smtClean="0"/>
              <a:t>操作 </a:t>
            </a:r>
            <a:r>
              <a:rPr kumimoji="1" lang="en-US" altLang="ja-JP" smtClean="0"/>
              <a:t>: push()</a:t>
            </a:r>
            <a:r>
              <a:rPr kumimoji="1" lang="ja-JP" altLang="en-US" smtClean="0"/>
              <a:t>，</a:t>
            </a:r>
            <a:r>
              <a:rPr kumimoji="1" lang="en-US" altLang="ja-JP" smtClean="0"/>
              <a:t>pop()</a:t>
            </a:r>
            <a:r>
              <a:rPr kumimoji="1" lang="ja-JP" altLang="en-US" smtClean="0"/>
              <a:t>，</a:t>
            </a:r>
            <a:r>
              <a:rPr kumimoji="1" lang="en-US" altLang="ja-JP" smtClean="0"/>
              <a:t>top()</a:t>
            </a:r>
          </a:p>
          <a:p>
            <a:pPr lvl="1"/>
            <a:r>
              <a:rPr kumimoji="1" lang="ja-JP" altLang="en-US"/>
              <a:t>デフォルト</a:t>
            </a:r>
            <a:r>
              <a:rPr kumimoji="1" lang="ja-JP" altLang="en-US" smtClean="0"/>
              <a:t>で降順</a:t>
            </a:r>
            <a:endParaRPr kumimoji="1" lang="en-US" altLang="ja-JP" smtClean="0"/>
          </a:p>
          <a:p>
            <a:pPr lvl="1"/>
            <a:endParaRPr kumimoji="1" lang="en-US" altLang="ja-JP"/>
          </a:p>
          <a:p>
            <a:r>
              <a:rPr kumimoji="1" lang="en-US" altLang="ja-JP" smtClean="0"/>
              <a:t>sort()</a:t>
            </a:r>
          </a:p>
          <a:p>
            <a:pPr lvl="1"/>
            <a:r>
              <a:rPr kumimoji="1" lang="ja-JP" altLang="en-US" smtClean="0"/>
              <a:t>指定された範囲をソート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ヘッダファイル</a:t>
            </a:r>
            <a:r>
              <a:rPr kumimoji="1" lang="en-US" altLang="ja-JP"/>
              <a:t> </a:t>
            </a:r>
            <a:r>
              <a:rPr kumimoji="1" lang="en-US" altLang="ja-JP" smtClean="0"/>
              <a:t>: algorith</a:t>
            </a:r>
          </a:p>
          <a:p>
            <a:pPr lvl="1"/>
            <a:r>
              <a:rPr kumimoji="1" lang="ja-JP" altLang="en-US" smtClean="0"/>
              <a:t>デフォルトで昇順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00500" y="3317408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smtClean="0">
                <a:latin typeface="Lucida Console"/>
                <a:cs typeface="Lucida Console"/>
              </a:rPr>
              <a:t>priority_queue&lt;int&gt; q;</a:t>
            </a:r>
            <a:endParaRPr kumimoji="1" lang="en-US" altLang="ja-JP" sz="2000" smtClean="0">
              <a:latin typeface="Lucida Console"/>
              <a:cs typeface="Lucida Console"/>
            </a:endParaRPr>
          </a:p>
          <a:p>
            <a:r>
              <a:rPr kumimoji="1" lang="en-US" altLang="ja-JP" sz="2000" smtClean="0">
                <a:latin typeface="Lucida Console"/>
                <a:cs typeface="Lucida Console"/>
              </a:rPr>
              <a:t>q.push(10);</a:t>
            </a:r>
          </a:p>
          <a:p>
            <a:r>
              <a:rPr kumimoji="1" lang="en-US" altLang="ja-JP" sz="2000" smtClean="0">
                <a:latin typeface="Lucida Console"/>
                <a:cs typeface="Lucida Console"/>
              </a:rPr>
              <a:t>int x = q.top();</a:t>
            </a:r>
            <a:endParaRPr kumimoji="1" lang="en-US" altLang="ja-JP" sz="2000" smtClean="0">
              <a:latin typeface="Lucida Console"/>
              <a:cs typeface="Lucida Console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00500" y="5545476"/>
            <a:ext cx="4297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smtClean="0">
                <a:latin typeface="Lucida Console"/>
                <a:cs typeface="Lucida Console"/>
              </a:rPr>
              <a:t>vector&lt;int&gt; n;</a:t>
            </a:r>
          </a:p>
          <a:p>
            <a:r>
              <a:rPr kumimoji="1" lang="en-US" altLang="ja-JP" sz="2000" smtClean="0">
                <a:latin typeface="Lucida Console"/>
                <a:cs typeface="Lucida Console"/>
              </a:rPr>
              <a:t>… </a:t>
            </a:r>
            <a:r>
              <a:rPr kumimoji="1" lang="en-US" altLang="ja-JP" sz="2000" smtClean="0">
                <a:solidFill>
                  <a:srgbClr val="FF0000"/>
                </a:solidFill>
                <a:latin typeface="Lucida Console"/>
                <a:cs typeface="Lucida Console"/>
              </a:rPr>
              <a:t>/* n</a:t>
            </a:r>
            <a:r>
              <a:rPr kumimoji="1" lang="ja-JP" altLang="en-US" sz="2000" smtClean="0">
                <a:solidFill>
                  <a:srgbClr val="FF0000"/>
                </a:solidFill>
                <a:latin typeface="Lucida Console"/>
                <a:cs typeface="Lucida Console"/>
              </a:rPr>
              <a:t>に要素を追加</a:t>
            </a:r>
            <a:r>
              <a:rPr kumimoji="1" lang="en-US" altLang="ja-JP" sz="2000" smtClean="0">
                <a:solidFill>
                  <a:srgbClr val="FF0000"/>
                </a:solidFill>
                <a:latin typeface="Lucida Console"/>
                <a:cs typeface="Lucida Console"/>
              </a:rPr>
              <a:t> */</a:t>
            </a:r>
            <a:endParaRPr kumimoji="1" lang="en-US" altLang="ja-JP" sz="200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kumimoji="1" lang="en-US" altLang="ja-JP" sz="2000" smtClean="0">
                <a:latin typeface="Lucida Console"/>
                <a:cs typeface="Lucida Console"/>
              </a:rPr>
              <a:t>sort(n.begin(), n.end());</a:t>
            </a:r>
          </a:p>
        </p:txBody>
      </p:sp>
    </p:spTree>
    <p:extLst>
      <p:ext uri="{BB962C8B-B14F-4D97-AF65-F5344CB8AC3E}">
        <p14:creationId xmlns:p14="http://schemas.microsoft.com/office/powerpoint/2010/main" val="175697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都市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ナチュラル.thmx</Template>
  <TotalTime>969</TotalTime>
  <Words>183</Words>
  <Application>Microsoft Office PowerPoint</Application>
  <PresentationFormat>画面に合わせる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Calisto MT</vt:lpstr>
      <vt:lpstr>ＭＳ Ｐゴシック</vt:lpstr>
      <vt:lpstr>ＭＳ 明朝</vt:lpstr>
      <vt:lpstr>Arial</vt:lpstr>
      <vt:lpstr>Calibri</vt:lpstr>
      <vt:lpstr>Lucida Bright</vt:lpstr>
      <vt:lpstr>Lucida Console</vt:lpstr>
      <vt:lpstr>Adjacency</vt:lpstr>
      <vt:lpstr>2104 Country Road </vt:lpstr>
      <vt:lpstr>問題概要</vt:lpstr>
      <vt:lpstr>方針</vt:lpstr>
      <vt:lpstr>実装</vt:lpstr>
      <vt:lpstr>ソート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2523</dc:title>
  <dc:creator>Hoshi Koutarou</dc:creator>
  <cp:lastModifiedBy>Koutarou Hoshi</cp:lastModifiedBy>
  <cp:revision>66</cp:revision>
  <dcterms:created xsi:type="dcterms:W3CDTF">2014-04-14T07:30:56Z</dcterms:created>
  <dcterms:modified xsi:type="dcterms:W3CDTF">2014-04-29T02:59:44Z</dcterms:modified>
</cp:coreProperties>
</file>