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73" r:id="rId4"/>
    <p:sldId id="272" r:id="rId5"/>
    <p:sldId id="271" r:id="rId6"/>
    <p:sldId id="263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DA901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0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2015/4/17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2399.c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2399 - </a:t>
            </a:r>
            <a:r>
              <a:rPr lang="en-US" altLang="ja-JP" sz="4000" smtClean="0"/>
              <a:t>Save Your Privacy!</a:t>
            </a:r>
            <a:endParaRPr kumimoji="1" lang="ja-JP" altLang="en-US" sz="4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judge.u-aizu.ac.jp/onlinejudge/description.jsp?id=2399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template </a:t>
            </a:r>
            <a:r>
              <a:rPr kumimoji="1" lang="ja-JP" altLang="en-US" smtClean="0"/>
              <a:t>引数の書き方</a:t>
            </a:r>
            <a:endParaRPr kumimoji="1" lang="ja-JP" altLang="en-US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0883" y="2144412"/>
            <a:ext cx="8496232" cy="12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 &gt;</a:t>
            </a:r>
          </a:p>
          <a:p>
            <a:pPr marL="85725" indent="0">
              <a:buNone/>
            </a:pPr>
            <a:r>
              <a:rPr lang="ja-JP" altLang="en-US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&gt;(n, </a:t>
            </a:r>
            <a:r>
              <a:rPr lang="en-US" altLang="ja-JP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));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600200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c++98, c++03</a:t>
            </a:r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10883" y="4013466"/>
            <a:ext cx="8496232" cy="12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&gt;&gt;</a:t>
            </a: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ja-JP" altLang="en-US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&gt;(n, </a:t>
            </a:r>
            <a:r>
              <a:rPr lang="en-US" altLang="ja-JP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));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69254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c++11</a:t>
            </a:r>
            <a:endParaRPr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149305" y="2144411"/>
            <a:ext cx="595223" cy="55424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37799" y="4004840"/>
            <a:ext cx="595223" cy="55424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6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44816" y="2538957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1, 3, 4 }</a:t>
            </a:r>
            <a:endParaRPr kumimoji="1" lang="ja-JP" altLang="en-US" sz="32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44816" y="3395890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1, 2, 4 }</a:t>
            </a:r>
            <a:endParaRPr kumimoji="1"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44816" y="425282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{ 2, 3 }</a:t>
            </a:r>
            <a:endParaRPr kumimoji="1" lang="ja-JP" altLang="en-US" sz="32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90200" y="2538955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5847" y="253895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0200" y="3395890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5847" y="339589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90200" y="425282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25847" y="42528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15980" y="2477399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chemeClr val="accent6"/>
                </a:solidFill>
              </a:rPr>
              <a:t>?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5980" y="3334334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chemeClr val="accent6"/>
                </a:solidFill>
              </a:rPr>
              <a:t>?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15980" y="4191267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chemeClr val="accent6"/>
                </a:solidFill>
              </a:rPr>
              <a:t>?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44816" y="2538957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1, 3, 4 }</a:t>
            </a:r>
            <a:endParaRPr kumimoji="1" lang="ja-JP" altLang="en-US" sz="32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44816" y="3395890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1, 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/>
              <a:t>, 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4</a:t>
            </a:r>
            <a:r>
              <a:rPr kumimoji="1" lang="en-US" altLang="ja-JP" sz="3200" smtClean="0"/>
              <a:t> }</a:t>
            </a:r>
            <a:endParaRPr kumimoji="1"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44816" y="425282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{ 2, 3 }</a:t>
            </a:r>
            <a:endParaRPr kumimoji="1" lang="ja-JP" altLang="en-US" sz="32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90200" y="2538955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5847" y="253895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0200" y="3395890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5847" y="339589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90200" y="425282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{ 2, 4 }</a:t>
            </a:r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25847" y="42528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>
                <a:latin typeface="Ricty" panose="020B0509020203020207" pitchFamily="49" charset="-128"/>
                <a:ea typeface="Ricty" panose="020B0509020203020207" pitchFamily="49" charset="-128"/>
              </a:rPr>
              <a:t>⊇</a:t>
            </a:r>
            <a:endParaRPr lang="en-US" altLang="ja-JP" sz="320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130244" y="2855343"/>
            <a:ext cx="450298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112992" y="4569125"/>
            <a:ext cx="450298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Solution</a:t>
            </a:r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54753"/>
              </p:ext>
            </p:extLst>
          </p:nvPr>
        </p:nvGraphicFramePr>
        <p:xfrm>
          <a:off x="3717986" y="2281705"/>
          <a:ext cx="4761785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357"/>
                <a:gridCol w="952357"/>
                <a:gridCol w="952357"/>
                <a:gridCol w="952357"/>
                <a:gridCol w="952357"/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1</a:t>
                      </a:r>
                      <a:endParaRPr kumimoji="1" lang="ja-JP" altLang="en-US" sz="240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2</a:t>
                      </a:r>
                      <a:endParaRPr kumimoji="1" lang="ja-JP" altLang="en-US" sz="240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3</a:t>
                      </a:r>
                      <a:endParaRPr kumimoji="1" lang="ja-JP" altLang="en-US" sz="240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4</a:t>
                      </a:r>
                      <a:endParaRPr kumimoji="1" lang="ja-JP" altLang="en-US" sz="240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1</a:t>
                      </a:r>
                      <a:endParaRPr kumimoji="1" lang="ja-JP" altLang="en-US" sz="2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false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false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false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2</a:t>
                      </a:r>
                      <a:endParaRPr kumimoji="1" lang="ja-JP" altLang="en-US" sz="2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3</a:t>
                      </a:r>
                      <a:endParaRPr kumimoji="1" lang="ja-JP" altLang="en-US" sz="2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4</a:t>
                      </a:r>
                      <a:endParaRPr kumimoji="1" lang="ja-JP" altLang="en-US" sz="24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false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endParaRPr kumimoji="1" lang="ja-JP" altLang="en-US" sz="24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63806" y="3542448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1, 3, 4 }</a:t>
            </a:r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63806" y="416209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{ 1, 2, 4 }</a:t>
            </a:r>
            <a:endParaRPr kumimoji="1" lang="ja-JP" altLang="en-US" sz="2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806" y="4781746"/>
            <a:ext cx="106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{ 2, 3 }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3806" y="2922799"/>
            <a:ext cx="106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{ }</a:t>
            </a:r>
            <a:endParaRPr kumimoji="1" lang="ja-JP" altLang="en-US" sz="24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89870" y="3733407"/>
            <a:ext cx="553998" cy="685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400" smtClean="0"/>
              <a:t>who</a:t>
            </a:r>
            <a:endParaRPr kumimoji="1" lang="ja-JP" altLang="en-US" sz="2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95362" y="183701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whose</a:t>
            </a:r>
            <a:endParaRPr kumimoji="1" lang="ja-JP" altLang="en-US" sz="2400"/>
          </a:p>
        </p:txBody>
      </p:sp>
      <p:sp>
        <p:nvSpPr>
          <p:cNvPr id="22" name="右矢印 21"/>
          <p:cNvSpPr/>
          <p:nvPr/>
        </p:nvSpPr>
        <p:spPr>
          <a:xfrm>
            <a:off x="2398987" y="3377466"/>
            <a:ext cx="508958" cy="1397282"/>
          </a:xfrm>
          <a:prstGeom prst="rightArrow">
            <a:avLst>
              <a:gd name="adj1" fmla="val 4753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4727275" y="2922799"/>
            <a:ext cx="3735241" cy="23910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Code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hlinkClick r:id="rId2" action="ppaction://hlinkfile"/>
              </a:rPr>
              <a:t>2399.cpp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vector </a:t>
            </a:r>
            <a:r>
              <a:rPr kumimoji="1" lang="ja-JP" altLang="en-US" smtClean="0"/>
              <a:t>の初期化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883" y="2144412"/>
            <a:ext cx="8496232" cy="586597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);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1600200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すべての要素をある値</a:t>
            </a:r>
            <a:r>
              <a:rPr lang="ja-JP" altLang="en-US"/>
              <a:t>で</a:t>
            </a:r>
            <a:endParaRPr lang="en-US" altLang="ja-JP" smtClean="0"/>
          </a:p>
          <a:p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10883" y="3457783"/>
            <a:ext cx="8496232" cy="102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itchFamily="34" charset="0"/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&gt;</a:t>
            </a:r>
          </a:p>
          <a:p>
            <a:pPr marL="85725" indent="0">
              <a:buFont typeface="Arial" pitchFamily="34" charset="0"/>
              <a:buNone/>
            </a:pPr>
            <a:r>
              <a:rPr lang="ja-JP" altLang="en-US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&gt;(n,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));</a:t>
            </a:r>
          </a:p>
          <a:p>
            <a:pPr marL="85725" indent="0">
              <a:buFont typeface="Arial" pitchFamily="34" charset="0"/>
              <a:buNone/>
            </a:pPr>
            <a:endParaRPr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2940857"/>
            <a:ext cx="8496232" cy="60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すべての要素をある値で </a:t>
            </a:r>
            <a:r>
              <a:rPr lang="en-US" altLang="ja-JP" smtClean="0"/>
              <a:t>(</a:t>
            </a:r>
            <a:r>
              <a:rPr lang="ja-JP" altLang="en-US" smtClean="0"/>
              <a:t>入れ子</a:t>
            </a:r>
            <a:r>
              <a:rPr lang="en-US" altLang="ja-JP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8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vector </a:t>
            </a:r>
            <a:r>
              <a:rPr kumimoji="1" lang="ja-JP" altLang="en-US" smtClean="0"/>
              <a:t>の初期化 </a:t>
            </a:r>
            <a:r>
              <a:rPr kumimoji="1" lang="en-US" altLang="ja-JP" smtClean="0"/>
              <a:t>(c++11)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883" y="2144412"/>
            <a:ext cx="8496232" cy="586597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= {1, 2, 3};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1600200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配列の初期化のように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053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std::i</a:t>
            </a:r>
            <a:r>
              <a:rPr kumimoji="1" lang="en-US" altLang="ja-JP" smtClean="0"/>
              <a:t>nitializer_list (c++11)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883" y="2144411"/>
            <a:ext cx="8496232" cy="2651875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map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string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,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double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gpa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= {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{“bowson”, 5.0 },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{“morimo”, 6.0 },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};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1600200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配列の初期化のように</a:t>
            </a:r>
            <a:endParaRPr lang="en-US" altLang="ja-JP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78303" y="4520242"/>
            <a:ext cx="2562046" cy="1725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mtClean="0"/>
              <a:t>vector</a:t>
            </a:r>
          </a:p>
          <a:p>
            <a:pPr lvl="1"/>
            <a:r>
              <a:rPr lang="en-US" altLang="ja-JP" smtClean="0"/>
              <a:t>list</a:t>
            </a:r>
          </a:p>
          <a:p>
            <a:pPr lvl="1"/>
            <a:r>
              <a:rPr lang="en-US" altLang="ja-JP" smtClean="0"/>
              <a:t>deque</a:t>
            </a:r>
          </a:p>
          <a:p>
            <a:pPr lvl="1"/>
            <a:r>
              <a:rPr lang="en-US" altLang="ja-JP" smtClean="0"/>
              <a:t>set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88921" y="4520242"/>
            <a:ext cx="3812876" cy="1725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mtClean="0"/>
              <a:t>multiset</a:t>
            </a:r>
          </a:p>
          <a:p>
            <a:pPr lvl="1"/>
            <a:r>
              <a:rPr lang="en-US" altLang="ja-JP" smtClean="0"/>
              <a:t>map</a:t>
            </a:r>
          </a:p>
          <a:p>
            <a:pPr lvl="1"/>
            <a:r>
              <a:rPr lang="en-US" altLang="ja-JP" smtClean="0"/>
              <a:t>multimap</a:t>
            </a:r>
          </a:p>
          <a:p>
            <a:pPr lvl="1"/>
            <a:r>
              <a:rPr lang="en-US" altLang="ja-JP" smtClean="0"/>
              <a:t>array …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128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template </a:t>
            </a:r>
            <a:r>
              <a:rPr kumimoji="1" lang="ja-JP" altLang="en-US" smtClean="0"/>
              <a:t>引数の書き方</a:t>
            </a:r>
            <a:endParaRPr kumimoji="1" lang="ja-JP" altLang="en-US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0883" y="2144412"/>
            <a:ext cx="8496232" cy="12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 &gt;</a:t>
            </a:r>
          </a:p>
          <a:p>
            <a:pPr marL="85725" indent="0">
              <a:buNone/>
            </a:pPr>
            <a:r>
              <a:rPr lang="ja-JP" altLang="en-US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&gt;(n, </a:t>
            </a:r>
            <a:r>
              <a:rPr lang="en-US" altLang="ja-JP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));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600200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c++98, c++03</a:t>
            </a:r>
            <a:endParaRPr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10883" y="4013466"/>
            <a:ext cx="8496232" cy="12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&gt;&gt;</a:t>
            </a: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ja-JP" altLang="en-US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(n,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&gt;(n, </a:t>
            </a:r>
            <a:r>
              <a:rPr lang="en-US" altLang="ja-JP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));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69254"/>
            <a:ext cx="8496232" cy="6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c++11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799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359</TotalTime>
  <Words>310</Words>
  <Application>Microsoft Office PowerPoint</Application>
  <PresentationFormat>画面に合わせる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2399 - Save Your Privacy!</vt:lpstr>
      <vt:lpstr>Problem</vt:lpstr>
      <vt:lpstr>Problem</vt:lpstr>
      <vt:lpstr>Solution</vt:lpstr>
      <vt:lpstr>Code</vt:lpstr>
      <vt:lpstr>vector の初期化</vt:lpstr>
      <vt:lpstr>vector の初期化 (c++11)</vt:lpstr>
      <vt:lpstr>std::initializer_list (c++11)</vt:lpstr>
      <vt:lpstr>template 引数の書き方</vt:lpstr>
      <vt:lpstr>template 引数の書き方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40</cp:revision>
  <dcterms:created xsi:type="dcterms:W3CDTF">2015-04-05T07:03:34Z</dcterms:created>
  <dcterms:modified xsi:type="dcterms:W3CDTF">2015-04-17T03:47:38Z</dcterms:modified>
</cp:coreProperties>
</file>