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9" r:id="rId4"/>
    <p:sldId id="262" r:id="rId5"/>
    <p:sldId id="263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D5365-4C97-344A-9DE7-AD18B439AC36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B54E-1BB1-2E4C-BFDA-0B8A9A273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3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E9583-6D04-3A40-AA95-A3761DF598AB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235B-DF99-8848-88E1-59801AFB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5235B-DF99-8848-88E1-59801AFB85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92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2409</a:t>
            </a:r>
            <a:br>
              <a:rPr kumimoji="1" lang="en-US" altLang="ja-JP" smtClean="0"/>
            </a:br>
            <a:r>
              <a:rPr kumimoji="1" lang="en-US" altLang="ja-JP" smtClean="0"/>
              <a:t>Power</a:t>
            </a:r>
            <a:br>
              <a:rPr kumimoji="1" lang="en-US" altLang="ja-JP" smtClean="0"/>
            </a:b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43700" cy="1066800"/>
          </a:xfrm>
        </p:spPr>
        <p:txBody>
          <a:bodyPr/>
          <a:lstStyle/>
          <a:p>
            <a:r>
              <a:rPr kumimoji="1" lang="en-US" altLang="ja-JP"/>
              <a:t>http://</a:t>
            </a:r>
            <a:r>
              <a:rPr kumimoji="1" lang="en-US" altLang="ja-JP" err="1"/>
              <a:t>judge.u-aizu.ac.jp</a:t>
            </a:r>
            <a:r>
              <a:rPr kumimoji="1" lang="en-US" altLang="ja-JP"/>
              <a:t>/</a:t>
            </a:r>
            <a:r>
              <a:rPr kumimoji="1" lang="en-US" altLang="ja-JP" err="1"/>
              <a:t>onlinejudge</a:t>
            </a:r>
            <a:r>
              <a:rPr kumimoji="1" lang="en-US" altLang="ja-JP"/>
              <a:t>/</a:t>
            </a:r>
            <a:r>
              <a:rPr kumimoji="1" lang="en-US" altLang="ja-JP" err="1"/>
              <a:t>description.jsp?id</a:t>
            </a:r>
            <a:r>
              <a:rPr kumimoji="1" lang="en-US" altLang="ja-JP"/>
              <a:t>=</a:t>
            </a:r>
            <a:r>
              <a:rPr kumimoji="1" lang="en-US" altLang="ja-JP" smtClean="0"/>
              <a:t>2409&amp;</a:t>
            </a:r>
            <a:r>
              <a:rPr kumimoji="1" lang="en-US" altLang="ja-JP"/>
              <a:t>lang=</a:t>
            </a:r>
            <a:r>
              <a:rPr kumimoji="1" lang="en-US" altLang="ja-JP" err="1"/>
              <a:t>jp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問題概要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7863823" cy="4800600"/>
          </a:xfrm>
        </p:spPr>
        <p:txBody>
          <a:bodyPr/>
          <a:lstStyle/>
          <a:p>
            <a:r>
              <a:rPr kumimoji="1" lang="ja-JP" altLang="en-US" smtClean="0">
                <a:cs typeface="Lucida Bright"/>
              </a:rPr>
              <a:t>入力は</a:t>
            </a:r>
            <a:endParaRPr kumimoji="1" lang="en-US" altLang="ja-JP" smtClean="0">
              <a:cs typeface="Lucida Bright"/>
            </a:endParaRPr>
          </a:p>
          <a:p>
            <a:pPr lvl="1"/>
            <a:r>
              <a:rPr kumimoji="1" lang="en-US" altLang="ja-JP" i="1" smtClean="0">
                <a:cs typeface="Lucida Bright"/>
              </a:rPr>
              <a:t>N</a:t>
            </a:r>
            <a:r>
              <a:rPr kumimoji="1" lang="en-US" altLang="ja-JP" smtClean="0">
                <a:cs typeface="Lucida Bright"/>
              </a:rPr>
              <a:t> : </a:t>
            </a:r>
            <a:r>
              <a:rPr kumimoji="1" lang="ja-JP" altLang="en-US" smtClean="0">
                <a:cs typeface="Lucida Bright"/>
              </a:rPr>
              <a:t>部屋の数</a:t>
            </a:r>
            <a:endParaRPr kumimoji="1" lang="en-US" altLang="ja-JP">
              <a:cs typeface="Lucida Bright"/>
            </a:endParaRPr>
          </a:p>
          <a:p>
            <a:pPr lvl="1"/>
            <a:r>
              <a:rPr kumimoji="1" lang="en-US" altLang="ja-JP" i="1" smtClean="0">
                <a:cs typeface="Lucida Bright"/>
              </a:rPr>
              <a:t>M</a:t>
            </a:r>
            <a:r>
              <a:rPr kumimoji="1" lang="en-US" altLang="ja-JP" smtClean="0">
                <a:cs typeface="Lucida Bright"/>
              </a:rPr>
              <a:t> : </a:t>
            </a:r>
            <a:r>
              <a:rPr kumimoji="1" lang="ja-JP" altLang="en-US" smtClean="0">
                <a:cs typeface="Lucida Bright"/>
              </a:rPr>
              <a:t>教授の人数</a:t>
            </a:r>
            <a:endParaRPr kumimoji="1" lang="en-US" altLang="ja-JP">
              <a:cs typeface="Lucida Bright"/>
            </a:endParaRPr>
          </a:p>
          <a:p>
            <a:pPr lvl="1"/>
            <a:r>
              <a:rPr kumimoji="1" lang="en-US" altLang="ja-JP" i="1" err="1" smtClean="0">
                <a:cs typeface="Lucida Bright"/>
              </a:rPr>
              <a:t>a</a:t>
            </a:r>
            <a:r>
              <a:rPr kumimoji="1" lang="en-US" altLang="ja-JP" i="1" baseline="-25000" err="1" smtClean="0">
                <a:cs typeface="Lucida Bright"/>
              </a:rPr>
              <a:t>i</a:t>
            </a:r>
            <a:r>
              <a:rPr kumimoji="1" lang="en-US" altLang="ja-JP" smtClean="0">
                <a:cs typeface="Lucida Bright"/>
              </a:rPr>
              <a:t> </a:t>
            </a:r>
            <a:r>
              <a:rPr kumimoji="1" lang="en-US" altLang="ja-JP" i="1" smtClean="0">
                <a:cs typeface="Lucida Bright"/>
              </a:rPr>
              <a:t>b</a:t>
            </a:r>
            <a:r>
              <a:rPr kumimoji="1" lang="en-US" altLang="ja-JP" i="1" baseline="-25000" smtClean="0">
                <a:cs typeface="Lucida Bright"/>
              </a:rPr>
              <a:t>i</a:t>
            </a:r>
            <a:r>
              <a:rPr kumimoji="1" lang="en-US" altLang="ja-JP" smtClean="0">
                <a:cs typeface="Lucida Bright"/>
              </a:rPr>
              <a:t> : </a:t>
            </a:r>
            <a:r>
              <a:rPr kumimoji="1" lang="en-US" altLang="ja-JP" i="1" err="1" smtClean="0">
                <a:cs typeface="Lucida Bright"/>
              </a:rPr>
              <a:t>i</a:t>
            </a:r>
            <a:r>
              <a:rPr kumimoji="1" lang="en-US" altLang="ja-JP" i="1" smtClean="0">
                <a:cs typeface="Lucida Bright"/>
              </a:rPr>
              <a:t> </a:t>
            </a:r>
            <a:r>
              <a:rPr kumimoji="1" lang="ja-JP" altLang="en-US" smtClean="0">
                <a:cs typeface="Lucida Bright"/>
              </a:rPr>
              <a:t>人目の教授が守ることができる部屋</a:t>
            </a:r>
            <a:endParaRPr kumimoji="1" lang="en-US" altLang="ja-JP" smtClean="0">
              <a:cs typeface="Lucida Bright"/>
            </a:endParaRPr>
          </a:p>
          <a:p>
            <a:pPr lvl="2"/>
            <a:r>
              <a:rPr kumimoji="1" lang="en-US" altLang="ja-JP" smtClean="0">
                <a:cs typeface="Lucida Bright"/>
              </a:rPr>
              <a:t>1 ≤ </a:t>
            </a:r>
            <a:r>
              <a:rPr kumimoji="1" lang="en-US" altLang="ja-JP" i="1" err="1" smtClean="0">
                <a:cs typeface="Lucida Bright"/>
              </a:rPr>
              <a:t>i</a:t>
            </a:r>
            <a:r>
              <a:rPr kumimoji="1" lang="en-US" altLang="ja-JP" smtClean="0">
                <a:cs typeface="Lucida Bright"/>
              </a:rPr>
              <a:t> ≤ </a:t>
            </a:r>
            <a:r>
              <a:rPr kumimoji="1" lang="en-US" altLang="ja-JP" i="1" smtClean="0">
                <a:cs typeface="Lucida Bright"/>
              </a:rPr>
              <a:t>M</a:t>
            </a:r>
            <a:r>
              <a:rPr kumimoji="1" lang="en-US" altLang="ja-JP" smtClean="0">
                <a:cs typeface="Lucida Bright"/>
              </a:rPr>
              <a:t> , </a:t>
            </a:r>
            <a:r>
              <a:rPr kumimoji="1" lang="en-US" altLang="ja-JP" i="1" err="1" smtClean="0">
                <a:cs typeface="Lucida Bright"/>
              </a:rPr>
              <a:t>i</a:t>
            </a:r>
            <a:r>
              <a:rPr kumimoji="1" lang="en-US" altLang="ja-JP" smtClean="0">
                <a:cs typeface="Lucida Bright"/>
              </a:rPr>
              <a:t> ∈ </a:t>
            </a:r>
            <a:r>
              <a:rPr kumimoji="1" lang="en-US" altLang="ja-JP" b="1" smtClean="0">
                <a:cs typeface="Lucida Bright"/>
              </a:rPr>
              <a:t>N</a:t>
            </a:r>
            <a:r>
              <a:rPr kumimoji="1" lang="en-US" altLang="ja-JP" b="1" baseline="30000" smtClean="0">
                <a:cs typeface="Lucida Bright"/>
              </a:rPr>
              <a:t>+</a:t>
            </a:r>
          </a:p>
          <a:p>
            <a:pPr lvl="2"/>
            <a:r>
              <a:rPr kumimoji="1" lang="en-US" altLang="ja-JP" i="1" err="1">
                <a:cs typeface="Lucida Bright"/>
              </a:rPr>
              <a:t>a</a:t>
            </a:r>
            <a:r>
              <a:rPr kumimoji="1" lang="en-US" altLang="ja-JP" i="1" baseline="-25000" err="1">
                <a:cs typeface="Lucida Bright"/>
              </a:rPr>
              <a:t>i</a:t>
            </a:r>
            <a:r>
              <a:rPr kumimoji="1" lang="en-US" altLang="ja-JP">
                <a:cs typeface="Lucida Bright"/>
              </a:rPr>
              <a:t> </a:t>
            </a:r>
            <a:r>
              <a:rPr kumimoji="1" lang="en-US" altLang="ja-JP" smtClean="0">
                <a:cs typeface="Lucida Bright"/>
              </a:rPr>
              <a:t>– </a:t>
            </a:r>
            <a:r>
              <a:rPr kumimoji="1" lang="en-US" altLang="ja-JP" i="1">
                <a:cs typeface="Lucida Bright"/>
              </a:rPr>
              <a:t>b</a:t>
            </a:r>
            <a:r>
              <a:rPr kumimoji="1" lang="en-US" altLang="ja-JP" i="1" baseline="-25000">
                <a:cs typeface="Lucida Bright"/>
              </a:rPr>
              <a:t>i</a:t>
            </a:r>
            <a:r>
              <a:rPr kumimoji="1" lang="en-US" altLang="ja-JP">
                <a:cs typeface="Lucida Bright"/>
              </a:rPr>
              <a:t> </a:t>
            </a:r>
            <a:r>
              <a:rPr kumimoji="1" lang="ja-JP" altLang="en-US" smtClean="0">
                <a:cs typeface="Lucida Bright"/>
              </a:rPr>
              <a:t>番目の部屋を守る</a:t>
            </a:r>
            <a:endParaRPr kumimoji="1" lang="en-US" altLang="ja-JP" smtClean="0">
              <a:cs typeface="Lucida Bright"/>
            </a:endParaRPr>
          </a:p>
          <a:p>
            <a:endParaRPr kumimoji="1" lang="en-US" altLang="ja-JP" baseline="-25000">
              <a:cs typeface="Lucida Bright"/>
            </a:endParaRPr>
          </a:p>
          <a:p>
            <a:pPr marL="114300" indent="0">
              <a:buNone/>
            </a:pPr>
            <a:r>
              <a:rPr kumimoji="1" lang="ja-JP" altLang="en-US" smtClean="0">
                <a:cs typeface="Lucida Bright"/>
              </a:rPr>
              <a:t>最低何人の教授を使えば</a:t>
            </a:r>
            <a:endParaRPr kumimoji="1" lang="en-US" altLang="ja-JP">
              <a:cs typeface="Lucida Bright"/>
            </a:endParaRPr>
          </a:p>
          <a:p>
            <a:pPr marL="114300" indent="0">
              <a:buNone/>
            </a:pPr>
            <a:r>
              <a:rPr kumimoji="1" lang="en-US" altLang="ja-JP" smtClean="0">
                <a:cs typeface="Lucida Bright"/>
              </a:rPr>
              <a:t>		</a:t>
            </a:r>
            <a:r>
              <a:rPr kumimoji="1" lang="ja-JP" altLang="en-US" smtClean="0">
                <a:cs typeface="Lucida Bright"/>
              </a:rPr>
              <a:t>全ての部屋を守ることができるか？</a:t>
            </a:r>
            <a:endParaRPr kumimoji="1" lang="en-US" altLang="ja-JP">
              <a:cs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22533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前の部屋から使う教授を選んでいくだけ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方針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106924" y="2379030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28644" y="2379030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67784" y="2379030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846064" y="2379030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85204" y="2379030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00719" y="2374103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2439" y="2374103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61579" y="2374103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39859" y="2379030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277094" y="2379030"/>
            <a:ext cx="685800" cy="609918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50800" dist="38100" dir="2700000" algn="tl" rotWithShape="0">
              <a:schemeClr val="tx1">
                <a:lumMod val="75000"/>
                <a:lumOff val="2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左中かっこ 20"/>
          <p:cNvSpPr/>
          <p:nvPr/>
        </p:nvSpPr>
        <p:spPr>
          <a:xfrm rot="16200000">
            <a:off x="1544197" y="2359343"/>
            <a:ext cx="332979" cy="2164082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左中かっこ 21"/>
          <p:cNvSpPr/>
          <p:nvPr/>
        </p:nvSpPr>
        <p:spPr>
          <a:xfrm rot="16200000">
            <a:off x="2653857" y="2848930"/>
            <a:ext cx="332979" cy="1423035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左中かっこ 22"/>
          <p:cNvSpPr/>
          <p:nvPr/>
        </p:nvSpPr>
        <p:spPr>
          <a:xfrm rot="16200000">
            <a:off x="4122613" y="2853530"/>
            <a:ext cx="332979" cy="1403983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左中かっこ 23"/>
          <p:cNvSpPr/>
          <p:nvPr/>
        </p:nvSpPr>
        <p:spPr>
          <a:xfrm rot="16200000">
            <a:off x="5609469" y="1256399"/>
            <a:ext cx="332979" cy="4377692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65" y="3871499"/>
            <a:ext cx="952500" cy="159067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046" y="3976275"/>
            <a:ext cx="952500" cy="138112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4" y="3774209"/>
            <a:ext cx="952500" cy="169545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04" y="3722012"/>
            <a:ext cx="2286000" cy="2286000"/>
          </a:xfrm>
          <a:prstGeom prst="rect">
            <a:avLst/>
          </a:prstGeom>
        </p:spPr>
      </p:pic>
      <p:sp>
        <p:nvSpPr>
          <p:cNvPr id="37" name="乗算記号 36"/>
          <p:cNvSpPr/>
          <p:nvPr/>
        </p:nvSpPr>
        <p:spPr>
          <a:xfrm>
            <a:off x="3387555" y="3832289"/>
            <a:ext cx="1693550" cy="1740162"/>
          </a:xfrm>
          <a:prstGeom prst="mathMultiply">
            <a:avLst>
              <a:gd name="adj1" fmla="val 127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49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3" grpId="1" animBg="1"/>
      <p:bldP spid="24" grpId="0" animBg="1"/>
      <p:bldP spid="37" grpId="0" animBg="1"/>
      <p:bldP spid="3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84960"/>
            <a:ext cx="7620000" cy="4800600"/>
          </a:xfrm>
        </p:spPr>
        <p:txBody>
          <a:bodyPr/>
          <a:lstStyle/>
          <a:p>
            <a:r>
              <a:rPr kumimoji="1" lang="en-US" altLang="ja-JP" smtClean="0"/>
              <a:t>2</a:t>
            </a:r>
            <a:r>
              <a:rPr kumimoji="1" lang="ja-JP" altLang="en-US" smtClean="0"/>
              <a:t>重ループ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外のループ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使う教授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人を選択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全ての部屋をカバーできるまで</a:t>
            </a:r>
            <a:endParaRPr kumimoji="1" lang="en-US" altLang="ja-JP" smtClean="0"/>
          </a:p>
          <a:p>
            <a:pPr lvl="3"/>
            <a:r>
              <a:rPr kumimoji="1" lang="en-US" altLang="ja-JP" i="1" smtClean="0"/>
              <a:t>room</a:t>
            </a:r>
            <a:r>
              <a:rPr kumimoji="1" lang="en-US" altLang="ja-JP" smtClean="0"/>
              <a:t> = 1 </a:t>
            </a:r>
            <a:r>
              <a:rPr kumimoji="1" lang="ja-JP" altLang="en-US" smtClean="0"/>
              <a:t>から </a:t>
            </a:r>
            <a:r>
              <a:rPr kumimoji="1" lang="en-US" altLang="ja-JP" i="1" smtClean="0"/>
              <a:t>room</a:t>
            </a:r>
            <a:r>
              <a:rPr kumimoji="1" lang="en-US" altLang="ja-JP" smtClean="0"/>
              <a:t> = </a:t>
            </a:r>
            <a:r>
              <a:rPr kumimoji="1" lang="en-US" altLang="ja-JP" i="1" smtClean="0"/>
              <a:t>n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まで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内のループ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守ることが出来る教授を探索</a:t>
            </a:r>
            <a:endParaRPr kumimoji="1" lang="en-US" altLang="ja-JP"/>
          </a:p>
          <a:p>
            <a:pPr lvl="3"/>
            <a:r>
              <a:rPr kumimoji="1" lang="en-US" altLang="ja-JP" i="1"/>
              <a:t>room </a:t>
            </a:r>
            <a:r>
              <a:rPr kumimoji="1" lang="ja-JP" altLang="en-US"/>
              <a:t>番目の部屋</a:t>
            </a:r>
            <a:r>
              <a:rPr kumimoji="1" lang="ja-JP" altLang="en-US" smtClean="0"/>
              <a:t>から</a:t>
            </a:r>
            <a:endParaRPr kumimoji="1" lang="en-US" altLang="ja-JP"/>
          </a:p>
          <a:p>
            <a:pPr lvl="3"/>
            <a:r>
              <a:rPr kumimoji="1" lang="ja-JP" altLang="en-US" smtClean="0"/>
              <a:t>より多く</a:t>
            </a:r>
            <a:r>
              <a:rPr kumimoji="1" lang="ja-JP" altLang="en-US"/>
              <a:t>の部屋を</a:t>
            </a:r>
            <a:r>
              <a:rPr kumimoji="1" lang="ja-JP" altLang="en-US" smtClean="0"/>
              <a:t>カバーできる教授を見つける</a:t>
            </a:r>
            <a:endParaRPr kumimoji="1" lang="en-US" altLang="ja-JP"/>
          </a:p>
          <a:p>
            <a:pPr lvl="2"/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141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9952" y="1470978"/>
            <a:ext cx="822532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/* room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番目からの部屋を守れる教授を決定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 */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for(int </a:t>
            </a:r>
            <a:r>
              <a:rPr kumimoji="1" lang="en-US" altLang="ja-JP" sz="2400" smtClean="0">
                <a:latin typeface="Lucida Console"/>
                <a:cs typeface="Lucida Console"/>
              </a:rPr>
              <a:t>room = 1; room &lt;= n; ) {</a:t>
            </a:r>
          </a:p>
          <a:p>
            <a:endParaRPr kumimoji="1" lang="en-US" altLang="ja-JP" sz="2400" smtClean="0">
              <a:latin typeface="Lucida Console"/>
              <a:cs typeface="Lucida Console"/>
            </a:endParaRP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 int max_room = </a:t>
            </a:r>
            <a:r>
              <a:rPr kumimoji="1" lang="en-US" altLang="ja-JP" sz="2400" smtClean="0">
                <a:latin typeface="Lucida Console"/>
                <a:cs typeface="Lucida Console"/>
              </a:rPr>
              <a:t>room</a:t>
            </a:r>
            <a:r>
              <a:rPr kumimoji="1" lang="en-US" altLang="ja-JP" sz="2400" smtClean="0">
                <a:latin typeface="Lucida Console"/>
                <a:cs typeface="Lucida Console"/>
              </a:rPr>
              <a:t>; 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/* 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どこまで守れるか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 */</a:t>
            </a:r>
            <a:endParaRPr kumimoji="1" lang="en-US" altLang="ja-JP" sz="240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kumimoji="1" lang="en-US" altLang="ja-JP" sz="2400" smtClean="0">
              <a:latin typeface="Lucida Console"/>
              <a:cs typeface="Lucida Console"/>
            </a:endParaRPr>
          </a:p>
          <a:p>
            <a:r>
              <a:rPr kumimoji="1" lang="en-US" altLang="ja-JP" sz="240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  /* i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番目</a:t>
            </a:r>
            <a:r>
              <a:rPr kumimoji="1" lang="ja-JP" altLang="en-US" sz="2400">
                <a:solidFill>
                  <a:srgbClr val="FF0000"/>
                </a:solidFill>
                <a:latin typeface="Lucida Console"/>
                <a:cs typeface="Lucida Console"/>
              </a:rPr>
              <a:t>の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教授が守れる部屋を調べる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 */</a:t>
            </a:r>
            <a:endParaRPr kumimoji="1" lang="en-US" altLang="ja-JP" sz="240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 for(int i = 0; i &lt; m; i++)</a:t>
            </a:r>
          </a:p>
          <a:p>
            <a:r>
              <a:rPr kumimoji="1" lang="en-US" altLang="ja-JP" sz="2400">
                <a:latin typeface="Lucida Console"/>
                <a:cs typeface="Lucida Console"/>
              </a:rPr>
              <a:t> </a:t>
            </a:r>
            <a:r>
              <a:rPr kumimoji="1" lang="en-US" altLang="ja-JP" sz="2400" smtClean="0">
                <a:latin typeface="Lucida Console"/>
                <a:cs typeface="Lucida Console"/>
              </a:rPr>
              <a:t>     if(a[i] &lt;= room &amp;&amp; b[i] &gt;= max_room)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       max_room = b[i</a:t>
            </a:r>
            <a:r>
              <a:rPr kumimoji="1" lang="en-US" altLang="ja-JP" sz="2400" smtClean="0">
                <a:latin typeface="Lucida Console"/>
                <a:cs typeface="Lucida Console"/>
              </a:rPr>
              <a:t>];   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/* </a:t>
            </a:r>
            <a:r>
              <a:rPr kumimoji="1" lang="ja-JP" altLang="en-US" sz="2400">
                <a:solidFill>
                  <a:srgbClr val="FF0000"/>
                </a:solidFill>
                <a:latin typeface="Lucida Console"/>
                <a:cs typeface="Lucida Console"/>
              </a:rPr>
              <a:t>更新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 */</a:t>
            </a:r>
            <a:endParaRPr kumimoji="1" lang="en-US" altLang="ja-JP" sz="240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kumimoji="1" lang="en-US" altLang="ja-JP" sz="2400" smtClean="0">
              <a:latin typeface="Lucida Console"/>
              <a:cs typeface="Lucida Console"/>
            </a:endParaRP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 room = max_room + 1</a:t>
            </a:r>
            <a:r>
              <a:rPr kumimoji="1" lang="en-US" altLang="ja-JP" sz="2400" smtClean="0">
                <a:latin typeface="Lucida Console"/>
                <a:cs typeface="Lucida Console"/>
              </a:rPr>
              <a:t>;</a:t>
            </a:r>
            <a:r>
              <a:rPr kumimoji="1" lang="ja-JP" altLang="en-US" sz="2400">
                <a:latin typeface="Lucida Console"/>
                <a:cs typeface="Lucida Console"/>
              </a:rPr>
              <a:t> </a:t>
            </a:r>
            <a:r>
              <a:rPr kumimoji="1" lang="ja-JP" altLang="en-US" sz="2400" smtClean="0">
                <a:latin typeface="Lucida Console"/>
                <a:cs typeface="Lucida Console"/>
              </a:rPr>
              <a:t>  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/* 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次の部屋へ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 */</a:t>
            </a:r>
            <a:endParaRPr kumimoji="1" lang="en-US" altLang="ja-JP" sz="240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kumimoji="1" lang="en-US" altLang="ja-JP" sz="2400">
              <a:latin typeface="Lucida Console"/>
              <a:cs typeface="Lucida Console"/>
            </a:endParaRP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8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都市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ナチュラル.thmx</Template>
  <TotalTime>896</TotalTime>
  <Words>224</Words>
  <Application>Microsoft Office PowerPoint</Application>
  <PresentationFormat>画面に合わせる (4:3)</PresentationFormat>
  <Paragraphs>49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Calisto MT</vt:lpstr>
      <vt:lpstr>ＭＳ Ｐゴシック</vt:lpstr>
      <vt:lpstr>ＭＳ 明朝</vt:lpstr>
      <vt:lpstr>Arial</vt:lpstr>
      <vt:lpstr>Calibri</vt:lpstr>
      <vt:lpstr>Lucida Bright</vt:lpstr>
      <vt:lpstr>Lucida Console</vt:lpstr>
      <vt:lpstr>Adjacency</vt:lpstr>
      <vt:lpstr>2409 Power </vt:lpstr>
      <vt:lpstr>問題概要</vt:lpstr>
      <vt:lpstr>方針</vt:lpstr>
      <vt:lpstr>実装</vt:lpstr>
      <vt:lpstr>実装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2523</dc:title>
  <dc:creator>Hoshi Koutarou</dc:creator>
  <cp:lastModifiedBy>Koutarou Hoshi</cp:lastModifiedBy>
  <cp:revision>52</cp:revision>
  <dcterms:created xsi:type="dcterms:W3CDTF">2014-04-14T07:30:56Z</dcterms:created>
  <dcterms:modified xsi:type="dcterms:W3CDTF">2014-04-18T08:19:24Z</dcterms:modified>
</cp:coreProperties>
</file>