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0"/>
  </p:notesMasterIdLst>
  <p:sldIdLst>
    <p:sldId id="256" r:id="rId2"/>
    <p:sldId id="260" r:id="rId3"/>
    <p:sldId id="274" r:id="rId4"/>
    <p:sldId id="275" r:id="rId5"/>
    <p:sldId id="279" r:id="rId6"/>
    <p:sldId id="283" r:id="rId7"/>
    <p:sldId id="277" r:id="rId8"/>
    <p:sldId id="280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57" r:id="rId18"/>
    <p:sldId id="290" r:id="rId19"/>
    <p:sldId id="262" r:id="rId20"/>
    <p:sldId id="291" r:id="rId21"/>
    <p:sldId id="292" r:id="rId22"/>
    <p:sldId id="293" r:id="rId23"/>
    <p:sldId id="294" r:id="rId24"/>
    <p:sldId id="295" r:id="rId25"/>
    <p:sldId id="298" r:id="rId26"/>
    <p:sldId id="297" r:id="rId27"/>
    <p:sldId id="263" r:id="rId28"/>
    <p:sldId id="271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DDA901"/>
    <a:srgbClr val="33CCCC"/>
    <a:srgbClr val="F9BE01"/>
    <a:srgbClr val="B9CDE5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508A9-09AC-4F92-BA89-939D17B90595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C5C0C-3F6C-415C-9904-F86824C1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0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229601" y="501708"/>
            <a:ext cx="914401" cy="68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77" y="277200"/>
            <a:ext cx="833192" cy="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6232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480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7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8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4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6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02026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963161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2560321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8F875D22-5581-4CC9-87C3-B8EC84FB89B7}" type="datetimeFigureOut">
              <a:rPr kumimoji="1" lang="ja-JP" altLang="en-US" smtClean="0"/>
              <a:t>2015/4/13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kumimoji="1" sz="440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2435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6000" smtClean="0"/>
              <a:t>AOJ</a:t>
            </a:r>
            <a:br>
              <a:rPr kumimoji="1" lang="en-US" altLang="ja-JP" sz="6000" smtClean="0"/>
            </a:br>
            <a:r>
              <a:rPr kumimoji="1" lang="en-US" altLang="ja-JP" sz="6000" smtClean="0"/>
              <a:t>2435 - </a:t>
            </a:r>
            <a:r>
              <a:rPr lang="en-US" altLang="ja-JP" sz="4000" smtClean="0"/>
              <a:t>Zero Division Checker</a:t>
            </a:r>
            <a:endParaRPr kumimoji="1" lang="ja-JP" altLang="en-US" sz="40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799" y="4572000"/>
            <a:ext cx="7690449" cy="1066800"/>
          </a:xfrm>
        </p:spPr>
        <p:txBody>
          <a:bodyPr>
            <a:normAutofit/>
          </a:bodyPr>
          <a:lstStyle/>
          <a:p>
            <a:r>
              <a:rPr lang="en-US" altLang="ja-JP" sz="2000"/>
              <a:t>http://</a:t>
            </a:r>
            <a:r>
              <a:rPr lang="en-US" altLang="ja-JP" sz="2000" smtClean="0"/>
              <a:t>judge.u-aizu.ac.jp/onlinejudge/description.jsp?id=2435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59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12</a:t>
            </a:r>
            <a:endParaRPr kumimoji="1" lang="ja-JP" altLang="en-US" sz="4800" b="1"/>
          </a:p>
        </p:txBody>
      </p:sp>
      <p:sp>
        <p:nvSpPr>
          <p:cNvPr id="7" name="正方形/長方形 6"/>
          <p:cNvSpPr/>
          <p:nvPr/>
        </p:nvSpPr>
        <p:spPr>
          <a:xfrm>
            <a:off x="5909094" y="4117663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6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* </a:t>
            </a:r>
            <a:r>
              <a:rPr lang="en-US" altLang="ja-JP" sz="4000" smtClean="0">
                <a:solidFill>
                  <a:schemeClr val="accent6"/>
                </a:solidFill>
              </a:rPr>
              <a:t>6</a:t>
            </a:r>
            <a:r>
              <a:rPr kumimoji="1" lang="en-US" altLang="ja-JP" sz="4000" smtClean="0"/>
              <a:t> /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7768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12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* 6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/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56410" y="3572747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6</a:t>
            </a:r>
            <a:endParaRPr kumimoji="1" lang="ja-JP" altLang="en-US" sz="4800" b="1"/>
          </a:p>
        </p:txBody>
      </p:sp>
    </p:spTree>
    <p:extLst>
      <p:ext uri="{BB962C8B-B14F-4D97-AF65-F5344CB8AC3E}">
        <p14:creationId xmlns:p14="http://schemas.microsoft.com/office/powerpoint/2010/main" val="396514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37426" y="3572746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12</a:t>
            </a:r>
            <a:endParaRPr kumimoji="1" lang="ja-JP" altLang="en-US" sz="4800" b="1"/>
          </a:p>
        </p:txBody>
      </p:sp>
      <p:sp>
        <p:nvSpPr>
          <p:cNvPr id="8" name="正方形/長方形 7"/>
          <p:cNvSpPr/>
          <p:nvPr/>
        </p:nvSpPr>
        <p:spPr>
          <a:xfrm>
            <a:off x="3756410" y="3572747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6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* 6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/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37426" y="3572746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12</a:t>
            </a:r>
            <a:endParaRPr kumimoji="1" lang="ja-JP" altLang="en-US" sz="4800" b="1"/>
          </a:p>
        </p:txBody>
      </p:sp>
      <p:sp>
        <p:nvSpPr>
          <p:cNvPr id="8" name="正方形/長方形 7"/>
          <p:cNvSpPr/>
          <p:nvPr/>
        </p:nvSpPr>
        <p:spPr>
          <a:xfrm>
            <a:off x="3756410" y="3572747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6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* 6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/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  <p:sp>
        <p:nvSpPr>
          <p:cNvPr id="4" name="除算記号 3"/>
          <p:cNvSpPr/>
          <p:nvPr/>
        </p:nvSpPr>
        <p:spPr>
          <a:xfrm>
            <a:off x="2960820" y="3634584"/>
            <a:ext cx="621102" cy="793630"/>
          </a:xfrm>
          <a:prstGeom prst="mathDivid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1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859263" y="357708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2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* 6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/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2</a:t>
            </a:r>
            <a:endParaRPr kumimoji="1" lang="ja-JP" altLang="en-US" sz="4800" b="1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* 6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/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入力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6105" y="2169543"/>
            <a:ext cx="2165230" cy="3446254"/>
          </a:xfrm>
        </p:spPr>
        <p:txBody>
          <a:bodyPr/>
          <a:lstStyle/>
          <a:p>
            <a:pPr marL="85725" indent="0">
              <a:buNone/>
            </a:pPr>
            <a:r>
              <a:rPr lang="pt-BR" altLang="ja-JP"/>
              <a:t>2</a:t>
            </a:r>
          </a:p>
          <a:p>
            <a:pPr marL="85725" indent="0">
              <a:buNone/>
            </a:pPr>
            <a:r>
              <a:rPr lang="pt-BR" altLang="ja-JP"/>
              <a:t>a 1 10</a:t>
            </a:r>
          </a:p>
          <a:p>
            <a:pPr marL="85725" indent="0">
              <a:buNone/>
            </a:pPr>
            <a:r>
              <a:rPr lang="pt-BR" altLang="ja-JP"/>
              <a:t>b 1 10</a:t>
            </a:r>
          </a:p>
          <a:p>
            <a:pPr marL="85725" indent="0">
              <a:buNone/>
            </a:pPr>
            <a:r>
              <a:rPr lang="pt-BR" altLang="ja-JP"/>
              <a:t>5</a:t>
            </a:r>
          </a:p>
          <a:p>
            <a:pPr marL="85725" indent="0">
              <a:buNone/>
            </a:pPr>
            <a:r>
              <a:rPr lang="pt-BR" altLang="ja-JP"/>
              <a:t>1 a b - /</a:t>
            </a:r>
            <a:endParaRPr kumimoji="1" lang="ja-JP" altLang="en-US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3361422" y="2169543"/>
            <a:ext cx="4721528" cy="3446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-17145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-17145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7145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0302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Arial" pitchFamily="34" charset="0"/>
              <a:buNone/>
            </a:pPr>
            <a:r>
              <a:rPr lang="en-US" altLang="ja-JP" smtClean="0">
                <a:solidFill>
                  <a:schemeClr val="accent6"/>
                </a:solidFill>
              </a:rPr>
              <a:t>// </a:t>
            </a:r>
            <a:r>
              <a:rPr lang="ja-JP" altLang="en-US" smtClean="0">
                <a:solidFill>
                  <a:schemeClr val="accent6"/>
                </a:solidFill>
              </a:rPr>
              <a:t>変数は </a:t>
            </a:r>
            <a:r>
              <a:rPr lang="pt-BR" altLang="ja-JP" smtClean="0">
                <a:solidFill>
                  <a:schemeClr val="accent6"/>
                </a:solidFill>
              </a:rPr>
              <a:t>2 </a:t>
            </a:r>
            <a:r>
              <a:rPr lang="ja-JP" altLang="en-US" smtClean="0">
                <a:solidFill>
                  <a:schemeClr val="accent6"/>
                </a:solidFill>
              </a:rPr>
              <a:t>個</a:t>
            </a:r>
            <a:endParaRPr lang="pt-BR" altLang="ja-JP" smtClean="0">
              <a:solidFill>
                <a:schemeClr val="accent6"/>
              </a:solidFill>
            </a:endParaRPr>
          </a:p>
          <a:p>
            <a:pPr marL="85725" indent="0">
              <a:buFont typeface="Arial" pitchFamily="34" charset="0"/>
              <a:buNone/>
            </a:pPr>
            <a:r>
              <a:rPr lang="pt-BR" altLang="ja-JP" smtClean="0">
                <a:solidFill>
                  <a:schemeClr val="accent6"/>
                </a:solidFill>
              </a:rPr>
              <a:t>// </a:t>
            </a:r>
            <a:r>
              <a:rPr lang="ja-JP" altLang="en-US" smtClean="0">
                <a:solidFill>
                  <a:schemeClr val="accent6"/>
                </a:solidFill>
              </a:rPr>
              <a:t>変数 </a:t>
            </a:r>
            <a:r>
              <a:rPr lang="pt-BR" altLang="ja-JP" smtClean="0">
                <a:solidFill>
                  <a:schemeClr val="accent6"/>
                </a:solidFill>
              </a:rPr>
              <a:t>a </a:t>
            </a:r>
            <a:r>
              <a:rPr lang="ja-JP" altLang="en-US" smtClean="0">
                <a:solidFill>
                  <a:schemeClr val="accent6"/>
                </a:solidFill>
              </a:rPr>
              <a:t>は</a:t>
            </a:r>
            <a:r>
              <a:rPr lang="pt-BR" altLang="ja-JP" smtClean="0">
                <a:solidFill>
                  <a:schemeClr val="accent6"/>
                </a:solidFill>
              </a:rPr>
              <a:t> 1 </a:t>
            </a:r>
            <a:r>
              <a:rPr lang="ja-JP" altLang="en-US" smtClean="0">
                <a:solidFill>
                  <a:schemeClr val="accent6"/>
                </a:solidFill>
              </a:rPr>
              <a:t>以上 </a:t>
            </a:r>
            <a:r>
              <a:rPr lang="pt-BR" altLang="ja-JP" smtClean="0">
                <a:solidFill>
                  <a:schemeClr val="accent6"/>
                </a:solidFill>
              </a:rPr>
              <a:t>10 </a:t>
            </a:r>
            <a:r>
              <a:rPr lang="ja-JP" altLang="en-US" smtClean="0">
                <a:solidFill>
                  <a:schemeClr val="accent6"/>
                </a:solidFill>
              </a:rPr>
              <a:t>以下</a:t>
            </a:r>
            <a:endParaRPr lang="pt-BR" altLang="ja-JP" smtClean="0">
              <a:solidFill>
                <a:schemeClr val="accent6"/>
              </a:solidFill>
            </a:endParaRPr>
          </a:p>
          <a:p>
            <a:pPr marL="85725" indent="0">
              <a:buFont typeface="Arial" pitchFamily="34" charset="0"/>
              <a:buNone/>
            </a:pPr>
            <a:r>
              <a:rPr lang="pt-BR" altLang="ja-JP" smtClean="0">
                <a:solidFill>
                  <a:schemeClr val="accent6"/>
                </a:solidFill>
              </a:rPr>
              <a:t>// </a:t>
            </a:r>
            <a:r>
              <a:rPr lang="ja-JP" altLang="en-US" smtClean="0">
                <a:solidFill>
                  <a:schemeClr val="accent6"/>
                </a:solidFill>
              </a:rPr>
              <a:t>変数 </a:t>
            </a:r>
            <a:r>
              <a:rPr lang="pt-BR" altLang="ja-JP" smtClean="0">
                <a:solidFill>
                  <a:schemeClr val="accent6"/>
                </a:solidFill>
              </a:rPr>
              <a:t>b </a:t>
            </a:r>
            <a:r>
              <a:rPr lang="ja-JP" altLang="en-US" smtClean="0">
                <a:solidFill>
                  <a:schemeClr val="accent6"/>
                </a:solidFill>
              </a:rPr>
              <a:t>は </a:t>
            </a:r>
            <a:r>
              <a:rPr lang="pt-BR" altLang="ja-JP" smtClean="0">
                <a:solidFill>
                  <a:schemeClr val="accent6"/>
                </a:solidFill>
              </a:rPr>
              <a:t>1 </a:t>
            </a:r>
            <a:r>
              <a:rPr lang="ja-JP" altLang="en-US" smtClean="0">
                <a:solidFill>
                  <a:schemeClr val="accent6"/>
                </a:solidFill>
              </a:rPr>
              <a:t>以上</a:t>
            </a:r>
            <a:r>
              <a:rPr lang="pt-BR" altLang="ja-JP" smtClean="0">
                <a:solidFill>
                  <a:schemeClr val="accent6"/>
                </a:solidFill>
              </a:rPr>
              <a:t> 10 </a:t>
            </a:r>
            <a:r>
              <a:rPr lang="ja-JP" altLang="en-US" smtClean="0">
                <a:solidFill>
                  <a:schemeClr val="accent6"/>
                </a:solidFill>
              </a:rPr>
              <a:t>以下</a:t>
            </a:r>
            <a:endParaRPr lang="pt-BR" altLang="ja-JP" smtClean="0">
              <a:solidFill>
                <a:schemeClr val="accent6"/>
              </a:solidFill>
            </a:endParaRPr>
          </a:p>
          <a:p>
            <a:pPr marL="85725" indent="0">
              <a:buFont typeface="Arial" pitchFamily="34" charset="0"/>
              <a:buNone/>
            </a:pPr>
            <a:r>
              <a:rPr lang="pt-BR" altLang="ja-JP" smtClean="0">
                <a:solidFill>
                  <a:schemeClr val="accent6"/>
                </a:solidFill>
              </a:rPr>
              <a:t>// </a:t>
            </a:r>
            <a:r>
              <a:rPr lang="ja-JP" altLang="en-US" smtClean="0">
                <a:solidFill>
                  <a:schemeClr val="accent6"/>
                </a:solidFill>
              </a:rPr>
              <a:t>式の要素は </a:t>
            </a:r>
            <a:r>
              <a:rPr lang="pt-BR" altLang="ja-JP" smtClean="0">
                <a:solidFill>
                  <a:schemeClr val="accent6"/>
                </a:solidFill>
              </a:rPr>
              <a:t>5 </a:t>
            </a:r>
            <a:r>
              <a:rPr lang="ja-JP" altLang="en-US" smtClean="0">
                <a:solidFill>
                  <a:schemeClr val="accent6"/>
                </a:solidFill>
              </a:rPr>
              <a:t>個</a:t>
            </a:r>
            <a:endParaRPr lang="pt-BR" altLang="ja-JP" smtClean="0">
              <a:solidFill>
                <a:schemeClr val="accent6"/>
              </a:solidFill>
            </a:endParaRPr>
          </a:p>
          <a:p>
            <a:pPr marL="85725" indent="0">
              <a:buFont typeface="Arial" pitchFamily="34" charset="0"/>
              <a:buNone/>
            </a:pPr>
            <a:r>
              <a:rPr lang="pt-BR" altLang="ja-JP" smtClean="0">
                <a:solidFill>
                  <a:schemeClr val="accent6"/>
                </a:solidFill>
              </a:rPr>
              <a:t>// </a:t>
            </a:r>
            <a:r>
              <a:rPr lang="ja-JP" altLang="en-US" smtClean="0">
                <a:solidFill>
                  <a:schemeClr val="accent6"/>
                </a:solidFill>
              </a:rPr>
              <a:t>逆ポーランド記法</a:t>
            </a:r>
            <a:endParaRPr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8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7768"/>
            <a:ext cx="8496232" cy="6393582"/>
          </a:xfrm>
        </p:spPr>
        <p:txBody>
          <a:bodyPr>
            <a:normAutofit fontScale="70000" lnSpcReduction="20000"/>
          </a:bodyPr>
          <a:lstStyle/>
          <a:p>
            <a:pPr marL="85725" indent="0">
              <a:buNone/>
            </a:pPr>
            <a:r>
              <a:rPr lang="en-US" altLang="ja-JP"/>
              <a:t>s = </a:t>
            </a:r>
            <a:r>
              <a:rPr lang="ja-JP" altLang="en-US"/>
              <a:t>空のスタック</a:t>
            </a:r>
          </a:p>
          <a:p>
            <a:pPr marL="85725" indent="0">
              <a:buNone/>
            </a:pPr>
            <a:r>
              <a:rPr lang="en-US" altLang="ja-JP"/>
              <a:t>n = </a:t>
            </a:r>
            <a:r>
              <a:rPr lang="ja-JP" altLang="en-US"/>
              <a:t>式の要素数</a:t>
            </a:r>
          </a:p>
          <a:p>
            <a:pPr marL="85725" indent="0">
              <a:buNone/>
            </a:pPr>
            <a:r>
              <a:rPr lang="en-US" altLang="ja-JP"/>
              <a:t>for i in 1..n:</a:t>
            </a:r>
          </a:p>
          <a:p>
            <a:pPr marL="85725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en-US" altLang="ja-JP"/>
              <a:t>if </a:t>
            </a:r>
            <a:r>
              <a:rPr lang="ja-JP" altLang="en-US">
                <a:solidFill>
                  <a:schemeClr val="accent6"/>
                </a:solidFill>
              </a:rPr>
              <a:t>式の</a:t>
            </a:r>
            <a:r>
              <a:rPr lang="en-US" altLang="ja-JP">
                <a:solidFill>
                  <a:schemeClr val="accent6"/>
                </a:solidFill>
              </a:rPr>
              <a:t>i</a:t>
            </a:r>
            <a:r>
              <a:rPr lang="ja-JP" altLang="en-US">
                <a:solidFill>
                  <a:schemeClr val="accent6"/>
                </a:solidFill>
              </a:rPr>
              <a:t>番目の要素が整数</a:t>
            </a:r>
            <a:r>
              <a:rPr lang="en-US" altLang="ja-JP"/>
              <a:t>:</a:t>
            </a:r>
          </a:p>
          <a:p>
            <a:pPr marL="85725" indent="0">
              <a:buNone/>
            </a:pPr>
            <a:r>
              <a:rPr lang="en-US" altLang="ja-JP"/>
              <a:t>  </a:t>
            </a:r>
            <a:r>
              <a:rPr lang="en-US" altLang="ja-JP" smtClean="0"/>
              <a:t>      </a:t>
            </a:r>
            <a:r>
              <a:rPr lang="en-US" altLang="ja-JP"/>
              <a:t>s</a:t>
            </a:r>
            <a:r>
              <a:rPr lang="ja-JP" altLang="en-US"/>
              <a:t>にその整数をプッシュする</a:t>
            </a:r>
          </a:p>
          <a:p>
            <a:pPr marL="85725" indent="0">
              <a:buNone/>
            </a:pPr>
            <a:r>
              <a:rPr lang="ja-JP" altLang="en-US"/>
              <a:t>  </a:t>
            </a:r>
            <a:r>
              <a:rPr lang="ja-JP" altLang="en-US" smtClean="0"/>
              <a:t>  </a:t>
            </a:r>
            <a:r>
              <a:rPr lang="en-US" altLang="ja-JP" smtClean="0"/>
              <a:t>if </a:t>
            </a:r>
            <a:r>
              <a:rPr lang="ja-JP" altLang="en-US">
                <a:solidFill>
                  <a:schemeClr val="accent6"/>
                </a:solidFill>
              </a:rPr>
              <a:t>式の</a:t>
            </a:r>
            <a:r>
              <a:rPr lang="en-US" altLang="ja-JP">
                <a:solidFill>
                  <a:schemeClr val="accent6"/>
                </a:solidFill>
              </a:rPr>
              <a:t>i</a:t>
            </a:r>
            <a:r>
              <a:rPr lang="ja-JP" altLang="en-US">
                <a:solidFill>
                  <a:schemeClr val="accent6"/>
                </a:solidFill>
              </a:rPr>
              <a:t>番目の要素が変数</a:t>
            </a:r>
            <a:r>
              <a:rPr lang="en-US" altLang="ja-JP"/>
              <a:t>:</a:t>
            </a:r>
          </a:p>
          <a:p>
            <a:pPr marL="85725" indent="0">
              <a:buNone/>
            </a:pPr>
            <a:r>
              <a:rPr lang="en-US" altLang="ja-JP"/>
              <a:t>   </a:t>
            </a:r>
            <a:r>
              <a:rPr lang="en-US" altLang="ja-JP" smtClean="0"/>
              <a:t>     </a:t>
            </a:r>
            <a:r>
              <a:rPr lang="en-US" altLang="ja-JP"/>
              <a:t>s</a:t>
            </a:r>
            <a:r>
              <a:rPr lang="ja-JP" altLang="en-US"/>
              <a:t>にその変数の値をプッシュする</a:t>
            </a:r>
          </a:p>
          <a:p>
            <a:pPr marL="85725" indent="0">
              <a:buNone/>
            </a:pPr>
            <a:r>
              <a:rPr lang="ja-JP" altLang="en-US"/>
              <a:t>  </a:t>
            </a:r>
            <a:r>
              <a:rPr lang="ja-JP" altLang="en-US" smtClean="0"/>
              <a:t>  </a:t>
            </a:r>
            <a:r>
              <a:rPr lang="en-US" altLang="ja-JP" smtClean="0"/>
              <a:t>if </a:t>
            </a:r>
            <a:r>
              <a:rPr lang="ja-JP" altLang="en-US">
                <a:solidFill>
                  <a:schemeClr val="accent6"/>
                </a:solidFill>
              </a:rPr>
              <a:t>式の</a:t>
            </a:r>
            <a:r>
              <a:rPr lang="en-US" altLang="ja-JP">
                <a:solidFill>
                  <a:schemeClr val="accent6"/>
                </a:solidFill>
              </a:rPr>
              <a:t>i</a:t>
            </a:r>
            <a:r>
              <a:rPr lang="ja-JP" altLang="en-US">
                <a:solidFill>
                  <a:schemeClr val="accent6"/>
                </a:solidFill>
              </a:rPr>
              <a:t>番目の要素が演算子</a:t>
            </a:r>
            <a:r>
              <a:rPr lang="en-US" altLang="ja-JP"/>
              <a:t>:</a:t>
            </a:r>
          </a:p>
          <a:p>
            <a:pPr marL="85725" indent="0">
              <a:buNone/>
            </a:pPr>
            <a:r>
              <a:rPr lang="en-US" altLang="ja-JP"/>
              <a:t>    </a:t>
            </a:r>
            <a:r>
              <a:rPr lang="en-US" altLang="ja-JP" smtClean="0"/>
              <a:t>    s</a:t>
            </a:r>
            <a:r>
              <a:rPr lang="ja-JP" altLang="en-US"/>
              <a:t>から値をポップし、</a:t>
            </a:r>
            <a:r>
              <a:rPr lang="en-US" altLang="ja-JP"/>
              <a:t>b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</a:t>
            </a:r>
            <a:r>
              <a:rPr lang="ja-JP" altLang="en-US" smtClean="0"/>
              <a:t>     </a:t>
            </a:r>
            <a:r>
              <a:rPr lang="en-US" altLang="ja-JP"/>
              <a:t>s</a:t>
            </a:r>
            <a:r>
              <a:rPr lang="ja-JP" altLang="en-US"/>
              <a:t>から値をポップし、</a:t>
            </a:r>
            <a:r>
              <a:rPr lang="en-US" altLang="ja-JP"/>
              <a:t>a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if </a:t>
            </a:r>
            <a:r>
              <a:rPr lang="ja-JP" altLang="en-US"/>
              <a:t>演算子が</a:t>
            </a:r>
            <a:r>
              <a:rPr lang="en-US" altLang="ja-JP"/>
              <a:t>'+':</a:t>
            </a:r>
          </a:p>
          <a:p>
            <a:pPr marL="85725" indent="0">
              <a:buNone/>
            </a:pPr>
            <a:r>
              <a:rPr lang="en-US" altLang="ja-JP"/>
              <a:t>      </a:t>
            </a:r>
            <a:r>
              <a:rPr lang="en-US" altLang="ja-JP" smtClean="0"/>
              <a:t>      r </a:t>
            </a:r>
            <a:r>
              <a:rPr lang="en-US" altLang="ja-JP"/>
              <a:t>= (a + b) % 256 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if </a:t>
            </a:r>
            <a:r>
              <a:rPr lang="ja-JP" altLang="en-US"/>
              <a:t>演算子が</a:t>
            </a:r>
            <a:r>
              <a:rPr lang="en-US" altLang="ja-JP"/>
              <a:t>'-':</a:t>
            </a:r>
          </a:p>
          <a:p>
            <a:pPr marL="85725" indent="0">
              <a:buNone/>
            </a:pPr>
            <a:r>
              <a:rPr lang="en-US" altLang="ja-JP"/>
              <a:t>      </a:t>
            </a:r>
            <a:r>
              <a:rPr lang="en-US" altLang="ja-JP" smtClean="0"/>
              <a:t>      r </a:t>
            </a:r>
            <a:r>
              <a:rPr lang="en-US" altLang="ja-JP"/>
              <a:t>= (a - b + 256) % 256 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if </a:t>
            </a:r>
            <a:r>
              <a:rPr lang="ja-JP" altLang="en-US"/>
              <a:t>演算子が</a:t>
            </a:r>
            <a:r>
              <a:rPr lang="en-US" altLang="ja-JP"/>
              <a:t>'*':</a:t>
            </a:r>
          </a:p>
          <a:p>
            <a:pPr marL="85725" indent="0">
              <a:buNone/>
            </a:pPr>
            <a:r>
              <a:rPr lang="en-US" altLang="ja-JP"/>
              <a:t>      </a:t>
            </a:r>
            <a:r>
              <a:rPr lang="en-US" altLang="ja-JP" smtClean="0"/>
              <a:t>      r </a:t>
            </a:r>
            <a:r>
              <a:rPr lang="en-US" altLang="ja-JP"/>
              <a:t>= (a * b) % 256 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if </a:t>
            </a:r>
            <a:r>
              <a:rPr lang="ja-JP" altLang="en-US"/>
              <a:t>演算子が</a:t>
            </a:r>
            <a:r>
              <a:rPr lang="en-US" altLang="ja-JP"/>
              <a:t>'/':</a:t>
            </a:r>
          </a:p>
          <a:p>
            <a:pPr marL="85725" indent="0">
              <a:buNone/>
            </a:pPr>
            <a:r>
              <a:rPr lang="en-US" altLang="ja-JP"/>
              <a:t>      </a:t>
            </a:r>
            <a:r>
              <a:rPr lang="en-US" altLang="ja-JP" smtClean="0"/>
              <a:t>      r </a:t>
            </a:r>
            <a:r>
              <a:rPr lang="en-US" altLang="ja-JP"/>
              <a:t>= (a / b) % 256 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s</a:t>
            </a:r>
            <a:r>
              <a:rPr lang="ja-JP" altLang="en-US"/>
              <a:t>に</a:t>
            </a:r>
            <a:r>
              <a:rPr lang="en-US" altLang="ja-JP"/>
              <a:t>r</a:t>
            </a:r>
            <a:r>
              <a:rPr lang="ja-JP" altLang="en-US"/>
              <a:t>をプッシュする</a:t>
            </a:r>
          </a:p>
          <a:p>
            <a:pPr marL="85725" indent="0">
              <a:buNone/>
            </a:pPr>
            <a:r>
              <a:rPr lang="en-US" altLang="ja-JP"/>
              <a:t>s</a:t>
            </a:r>
            <a:r>
              <a:rPr lang="ja-JP" altLang="en-US"/>
              <a:t>から値をポップし、式の計算結果とする</a:t>
            </a:r>
            <a:endParaRPr kumimoji="1" lang="ja-JP" altLang="en-US"/>
          </a:p>
        </p:txBody>
      </p:sp>
      <p:sp>
        <p:nvSpPr>
          <p:cNvPr id="8" name="縦書きタイトル 6"/>
          <p:cNvSpPr txBox="1">
            <a:spLocks/>
          </p:cNvSpPr>
          <p:nvPr/>
        </p:nvSpPr>
        <p:spPr>
          <a:xfrm>
            <a:off x="6629400" y="274642"/>
            <a:ext cx="1752600" cy="5851525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kumimoji="1" sz="4400" kern="1200" cap="none" spc="-75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疑似コード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9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7768"/>
            <a:ext cx="8496232" cy="6393582"/>
          </a:xfrm>
        </p:spPr>
        <p:txBody>
          <a:bodyPr>
            <a:normAutofit fontScale="70000" lnSpcReduction="20000"/>
          </a:bodyPr>
          <a:lstStyle/>
          <a:p>
            <a:pPr marL="85725" indent="0">
              <a:buNone/>
            </a:pPr>
            <a:r>
              <a:rPr lang="en-US" altLang="ja-JP"/>
              <a:t>s = </a:t>
            </a:r>
            <a:r>
              <a:rPr lang="ja-JP" altLang="en-US"/>
              <a:t>空のスタック</a:t>
            </a:r>
          </a:p>
          <a:p>
            <a:pPr marL="85725" indent="0">
              <a:buNone/>
            </a:pPr>
            <a:r>
              <a:rPr lang="en-US" altLang="ja-JP"/>
              <a:t>n = </a:t>
            </a:r>
            <a:r>
              <a:rPr lang="ja-JP" altLang="en-US"/>
              <a:t>式の要素数</a:t>
            </a:r>
          </a:p>
          <a:p>
            <a:pPr marL="85725" indent="0">
              <a:buNone/>
            </a:pPr>
            <a:r>
              <a:rPr lang="en-US" altLang="ja-JP"/>
              <a:t>for i in 1..n:</a:t>
            </a:r>
          </a:p>
          <a:p>
            <a:pPr marL="85725" indent="0">
              <a:buNone/>
            </a:pPr>
            <a:r>
              <a:rPr lang="en-US" altLang="ja-JP"/>
              <a:t> </a:t>
            </a:r>
            <a:r>
              <a:rPr lang="en-US" altLang="ja-JP" smtClean="0"/>
              <a:t>   </a:t>
            </a:r>
            <a:r>
              <a:rPr lang="en-US" altLang="ja-JP"/>
              <a:t>if </a:t>
            </a:r>
            <a:r>
              <a:rPr lang="ja-JP" altLang="en-US"/>
              <a:t>式の</a:t>
            </a:r>
            <a:r>
              <a:rPr lang="en-US" altLang="ja-JP"/>
              <a:t>i</a:t>
            </a:r>
            <a:r>
              <a:rPr lang="ja-JP" altLang="en-US"/>
              <a:t>番目の要素が整数</a:t>
            </a:r>
            <a:r>
              <a:rPr lang="en-US" altLang="ja-JP"/>
              <a:t>:</a:t>
            </a:r>
          </a:p>
          <a:p>
            <a:pPr marL="85725" indent="0">
              <a:buNone/>
            </a:pPr>
            <a:r>
              <a:rPr lang="en-US" altLang="ja-JP"/>
              <a:t>  </a:t>
            </a:r>
            <a:r>
              <a:rPr lang="en-US" altLang="ja-JP" smtClean="0"/>
              <a:t>      </a:t>
            </a:r>
            <a:r>
              <a:rPr lang="en-US" altLang="ja-JP"/>
              <a:t>s</a:t>
            </a:r>
            <a:r>
              <a:rPr lang="ja-JP" altLang="en-US"/>
              <a:t>にその整数をプッシュする</a:t>
            </a:r>
          </a:p>
          <a:p>
            <a:pPr marL="85725" indent="0">
              <a:buNone/>
            </a:pPr>
            <a:r>
              <a:rPr lang="ja-JP" altLang="en-US"/>
              <a:t>  </a:t>
            </a:r>
            <a:r>
              <a:rPr lang="ja-JP" altLang="en-US" smtClean="0"/>
              <a:t>  </a:t>
            </a:r>
            <a:r>
              <a:rPr lang="en-US" altLang="ja-JP" smtClean="0"/>
              <a:t>if </a:t>
            </a:r>
            <a:r>
              <a:rPr lang="ja-JP" altLang="en-US"/>
              <a:t>式の</a:t>
            </a:r>
            <a:r>
              <a:rPr lang="en-US" altLang="ja-JP"/>
              <a:t>i</a:t>
            </a:r>
            <a:r>
              <a:rPr lang="ja-JP" altLang="en-US"/>
              <a:t>番目の要素が変数</a:t>
            </a:r>
            <a:r>
              <a:rPr lang="en-US" altLang="ja-JP"/>
              <a:t>:</a:t>
            </a:r>
          </a:p>
          <a:p>
            <a:pPr marL="85725" indent="0">
              <a:buNone/>
            </a:pPr>
            <a:r>
              <a:rPr lang="en-US" altLang="ja-JP"/>
              <a:t>   </a:t>
            </a:r>
            <a:r>
              <a:rPr lang="en-US" altLang="ja-JP" smtClean="0"/>
              <a:t>     </a:t>
            </a:r>
            <a:r>
              <a:rPr lang="en-US" altLang="ja-JP"/>
              <a:t>s</a:t>
            </a:r>
            <a:r>
              <a:rPr lang="ja-JP" altLang="en-US"/>
              <a:t>にその変数の値をプッシュする</a:t>
            </a:r>
          </a:p>
          <a:p>
            <a:pPr marL="85725" indent="0">
              <a:buNone/>
            </a:pPr>
            <a:r>
              <a:rPr lang="ja-JP" altLang="en-US"/>
              <a:t>  </a:t>
            </a:r>
            <a:r>
              <a:rPr lang="ja-JP" altLang="en-US" smtClean="0"/>
              <a:t>  </a:t>
            </a:r>
            <a:r>
              <a:rPr lang="en-US" altLang="ja-JP" smtClean="0"/>
              <a:t>if </a:t>
            </a:r>
            <a:r>
              <a:rPr lang="ja-JP" altLang="en-US"/>
              <a:t>式の</a:t>
            </a:r>
            <a:r>
              <a:rPr lang="en-US" altLang="ja-JP"/>
              <a:t>i</a:t>
            </a:r>
            <a:r>
              <a:rPr lang="ja-JP" altLang="en-US"/>
              <a:t>番目の要素が演算子</a:t>
            </a:r>
            <a:r>
              <a:rPr lang="en-US" altLang="ja-JP"/>
              <a:t>:</a:t>
            </a:r>
          </a:p>
          <a:p>
            <a:pPr marL="85725" indent="0">
              <a:buNone/>
            </a:pPr>
            <a:r>
              <a:rPr lang="en-US" altLang="ja-JP"/>
              <a:t>    </a:t>
            </a:r>
            <a:r>
              <a:rPr lang="en-US" altLang="ja-JP" smtClean="0"/>
              <a:t>    s</a:t>
            </a:r>
            <a:r>
              <a:rPr lang="ja-JP" altLang="en-US"/>
              <a:t>から値をポップし、</a:t>
            </a:r>
            <a:r>
              <a:rPr lang="en-US" altLang="ja-JP"/>
              <a:t>b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</a:t>
            </a:r>
            <a:r>
              <a:rPr lang="ja-JP" altLang="en-US" smtClean="0"/>
              <a:t>     </a:t>
            </a:r>
            <a:r>
              <a:rPr lang="en-US" altLang="ja-JP"/>
              <a:t>s</a:t>
            </a:r>
            <a:r>
              <a:rPr lang="ja-JP" altLang="en-US"/>
              <a:t>から値をポップし、</a:t>
            </a:r>
            <a:r>
              <a:rPr lang="en-US" altLang="ja-JP"/>
              <a:t>a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if </a:t>
            </a:r>
            <a:r>
              <a:rPr lang="ja-JP" altLang="en-US"/>
              <a:t>演算子が</a:t>
            </a:r>
            <a:r>
              <a:rPr lang="en-US" altLang="ja-JP"/>
              <a:t>'+':</a:t>
            </a:r>
          </a:p>
          <a:p>
            <a:pPr marL="85725" indent="0">
              <a:buNone/>
            </a:pPr>
            <a:r>
              <a:rPr lang="en-US" altLang="ja-JP"/>
              <a:t>      </a:t>
            </a:r>
            <a:r>
              <a:rPr lang="en-US" altLang="ja-JP" smtClean="0"/>
              <a:t>      </a:t>
            </a:r>
            <a:r>
              <a:rPr lang="en-US" altLang="ja-JP" smtClean="0">
                <a:solidFill>
                  <a:schemeClr val="accent6"/>
                </a:solidFill>
              </a:rPr>
              <a:t>r </a:t>
            </a:r>
            <a:r>
              <a:rPr lang="en-US" altLang="ja-JP">
                <a:solidFill>
                  <a:schemeClr val="accent6"/>
                </a:solidFill>
              </a:rPr>
              <a:t>= (a + b) % 256 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if </a:t>
            </a:r>
            <a:r>
              <a:rPr lang="ja-JP" altLang="en-US"/>
              <a:t>演算子が</a:t>
            </a:r>
            <a:r>
              <a:rPr lang="en-US" altLang="ja-JP"/>
              <a:t>'-':</a:t>
            </a:r>
          </a:p>
          <a:p>
            <a:pPr marL="85725" indent="0">
              <a:buNone/>
            </a:pPr>
            <a:r>
              <a:rPr lang="en-US" altLang="ja-JP"/>
              <a:t>      </a:t>
            </a:r>
            <a:r>
              <a:rPr lang="en-US" altLang="ja-JP" smtClean="0"/>
              <a:t>      </a:t>
            </a:r>
            <a:r>
              <a:rPr lang="en-US" altLang="ja-JP" smtClean="0">
                <a:solidFill>
                  <a:schemeClr val="accent6"/>
                </a:solidFill>
              </a:rPr>
              <a:t>r </a:t>
            </a:r>
            <a:r>
              <a:rPr lang="en-US" altLang="ja-JP">
                <a:solidFill>
                  <a:schemeClr val="accent6"/>
                </a:solidFill>
              </a:rPr>
              <a:t>= (a - b + 256) % 256 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if </a:t>
            </a:r>
            <a:r>
              <a:rPr lang="ja-JP" altLang="en-US"/>
              <a:t>演算子が</a:t>
            </a:r>
            <a:r>
              <a:rPr lang="en-US" altLang="ja-JP"/>
              <a:t>'*':</a:t>
            </a:r>
          </a:p>
          <a:p>
            <a:pPr marL="85725" indent="0">
              <a:buNone/>
            </a:pPr>
            <a:r>
              <a:rPr lang="en-US" altLang="ja-JP"/>
              <a:t>      </a:t>
            </a:r>
            <a:r>
              <a:rPr lang="en-US" altLang="ja-JP" smtClean="0"/>
              <a:t>      </a:t>
            </a:r>
            <a:r>
              <a:rPr lang="en-US" altLang="ja-JP" smtClean="0">
                <a:solidFill>
                  <a:schemeClr val="accent6"/>
                </a:solidFill>
              </a:rPr>
              <a:t>r </a:t>
            </a:r>
            <a:r>
              <a:rPr lang="en-US" altLang="ja-JP">
                <a:solidFill>
                  <a:schemeClr val="accent6"/>
                </a:solidFill>
              </a:rPr>
              <a:t>= (a * b) % 256 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if </a:t>
            </a:r>
            <a:r>
              <a:rPr lang="ja-JP" altLang="en-US"/>
              <a:t>演算子が</a:t>
            </a:r>
            <a:r>
              <a:rPr lang="en-US" altLang="ja-JP"/>
              <a:t>'/':</a:t>
            </a:r>
          </a:p>
          <a:p>
            <a:pPr marL="85725" indent="0">
              <a:buNone/>
            </a:pPr>
            <a:r>
              <a:rPr lang="en-US" altLang="ja-JP"/>
              <a:t>      </a:t>
            </a:r>
            <a:r>
              <a:rPr lang="en-US" altLang="ja-JP" smtClean="0"/>
              <a:t>      </a:t>
            </a:r>
            <a:r>
              <a:rPr lang="en-US" altLang="ja-JP" smtClean="0">
                <a:solidFill>
                  <a:schemeClr val="accent6"/>
                </a:solidFill>
              </a:rPr>
              <a:t>r </a:t>
            </a:r>
            <a:r>
              <a:rPr lang="en-US" altLang="ja-JP">
                <a:solidFill>
                  <a:schemeClr val="accent6"/>
                </a:solidFill>
              </a:rPr>
              <a:t>= (a / b) % 256 </a:t>
            </a:r>
            <a:r>
              <a:rPr lang="ja-JP" altLang="en-US"/>
              <a:t>とする</a:t>
            </a:r>
          </a:p>
          <a:p>
            <a:pPr marL="85725" indent="0">
              <a:buNone/>
            </a:pPr>
            <a:r>
              <a:rPr lang="ja-JP" altLang="en-US"/>
              <a:t>    </a:t>
            </a:r>
            <a:r>
              <a:rPr lang="ja-JP" altLang="en-US" smtClean="0"/>
              <a:t>    </a:t>
            </a:r>
            <a:r>
              <a:rPr lang="en-US" altLang="ja-JP" smtClean="0"/>
              <a:t>s</a:t>
            </a:r>
            <a:r>
              <a:rPr lang="ja-JP" altLang="en-US"/>
              <a:t>に</a:t>
            </a:r>
            <a:r>
              <a:rPr lang="en-US" altLang="ja-JP"/>
              <a:t>r</a:t>
            </a:r>
            <a:r>
              <a:rPr lang="ja-JP" altLang="en-US"/>
              <a:t>をプッシュする</a:t>
            </a:r>
          </a:p>
          <a:p>
            <a:pPr marL="85725" indent="0">
              <a:buNone/>
            </a:pPr>
            <a:r>
              <a:rPr lang="en-US" altLang="ja-JP"/>
              <a:t>s</a:t>
            </a:r>
            <a:r>
              <a:rPr lang="ja-JP" altLang="en-US"/>
              <a:t>から値をポップし、式の計算結果とする</a:t>
            </a:r>
            <a:endParaRPr kumimoji="1" lang="ja-JP" altLang="en-US"/>
          </a:p>
        </p:txBody>
      </p:sp>
      <p:sp>
        <p:nvSpPr>
          <p:cNvPr id="8" name="縦書きタイトル 6"/>
          <p:cNvSpPr txBox="1">
            <a:spLocks/>
          </p:cNvSpPr>
          <p:nvPr/>
        </p:nvSpPr>
        <p:spPr>
          <a:xfrm>
            <a:off x="6629400" y="274642"/>
            <a:ext cx="1752600" cy="5851525"/>
          </a:xfrm>
          <a:prstGeom prst="rect">
            <a:avLst/>
          </a:prstGeom>
        </p:spPr>
        <p:txBody>
          <a:bodyPr vert="eaVert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kumimoji="1" sz="4400" kern="1200" cap="none" spc="-75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疑似コード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60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解法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591407"/>
            <a:ext cx="8496232" cy="4800600"/>
          </a:xfrm>
        </p:spPr>
        <p:txBody>
          <a:bodyPr/>
          <a:lstStyle/>
          <a:p>
            <a:r>
              <a:rPr lang="ja-JP" altLang="en-US" smtClean="0"/>
              <a:t>取りうる値</a:t>
            </a:r>
            <a:r>
              <a:rPr kumimoji="1" lang="ja-JP" altLang="en-US" smtClean="0"/>
              <a:t>全てについて計算</a:t>
            </a:r>
            <a:endParaRPr kumimoji="1" lang="en-US" altLang="ja-JP" smtClean="0"/>
          </a:p>
          <a:p>
            <a:pPr lvl="1"/>
            <a:r>
              <a:rPr lang="ja-JP" altLang="en-US" smtClean="0"/>
              <a:t>取りうる値は高々</a:t>
            </a:r>
            <a:r>
              <a:rPr lang="en-US" altLang="ja-JP" smtClean="0"/>
              <a:t> 256 </a:t>
            </a:r>
            <a:r>
              <a:rPr lang="ja-JP" altLang="en-US" smtClean="0"/>
              <a:t>通り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2439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逆ポーランド記法で表された式を計算</a:t>
            </a:r>
            <a:endParaRPr lang="en-US" altLang="ja-JP" smtClean="0"/>
          </a:p>
          <a:p>
            <a:pPr lvl="1"/>
            <a:r>
              <a:rPr lang="en-US" altLang="ja-JP" smtClean="0"/>
              <a:t>8 bit </a:t>
            </a:r>
            <a:r>
              <a:rPr lang="ja-JP" altLang="en-US" smtClean="0"/>
              <a:t>符号なし整数 </a:t>
            </a:r>
            <a:r>
              <a:rPr lang="en-US" altLang="ja-JP" smtClean="0"/>
              <a:t>(0 ~ 255)</a:t>
            </a:r>
          </a:p>
          <a:p>
            <a:pPr lvl="1"/>
            <a:r>
              <a:rPr kumimoji="1" lang="ja-JP" altLang="en-US" smtClean="0"/>
              <a:t>変数は範囲指定</a:t>
            </a:r>
            <a:endParaRPr kumimoji="1" lang="en-US" altLang="ja-JP" smtClean="0"/>
          </a:p>
          <a:p>
            <a:r>
              <a:rPr lang="en-US" altLang="ja-JP" smtClean="0"/>
              <a:t>0 </a:t>
            </a:r>
            <a:r>
              <a:rPr lang="ja-JP" altLang="en-US" smtClean="0"/>
              <a:t>除算が発生する場合 </a:t>
            </a:r>
            <a:r>
              <a:rPr lang="en-US" altLang="ja-JP" smtClean="0"/>
              <a:t>error </a:t>
            </a:r>
            <a:r>
              <a:rPr lang="ja-JP" altLang="en-US" smtClean="0"/>
              <a:t>を出力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4899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変数の扱い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smtClean="0">
                <a:solidFill>
                  <a:prstClr val="white"/>
                </a:solidFill>
              </a:rPr>
              <a:t>a</a:t>
            </a:r>
            <a:endParaRPr lang="ja-JP" altLang="en-US" sz="4800" b="1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909094" y="4117663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smtClean="0">
                <a:solidFill>
                  <a:prstClr val="white"/>
                </a:solidFill>
              </a:rPr>
              <a:t>b</a:t>
            </a:r>
            <a:endParaRPr lang="ja-JP" altLang="en-US" sz="4800" b="1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129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mtClean="0">
                <a:solidFill>
                  <a:schemeClr val="accent6"/>
                </a:solidFill>
              </a:rPr>
              <a:t>a b </a:t>
            </a:r>
            <a:r>
              <a:rPr lang="en-US" altLang="ja-JP" sz="4000" smtClean="0">
                <a:solidFill>
                  <a:srgbClr val="000000"/>
                </a:solidFill>
              </a:rPr>
              <a:t>*</a:t>
            </a:r>
            <a:endParaRPr lang="ja-JP" altLang="en-US" sz="4000">
              <a:solidFill>
                <a:srgbClr val="00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2807" y="2820837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a = { 1, 2 }</a:t>
            </a:r>
            <a:endParaRPr kumimoji="1" lang="ja-JP" altLang="en-US" sz="32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01719" y="2820837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b = { 2, 3 }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47134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変数の扱い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37426" y="3572746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smtClean="0">
                <a:solidFill>
                  <a:prstClr val="white"/>
                </a:solidFill>
              </a:rPr>
              <a:t>a</a:t>
            </a:r>
            <a:endParaRPr lang="ja-JP" altLang="en-US" sz="4800" b="1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756410" y="3572747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smtClean="0">
                <a:solidFill>
                  <a:prstClr val="white"/>
                </a:solidFill>
              </a:rPr>
              <a:t>b</a:t>
            </a:r>
            <a:endParaRPr lang="ja-JP" altLang="en-US" sz="4800" b="1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129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mtClean="0">
                <a:solidFill>
                  <a:srgbClr val="000000"/>
                </a:solidFill>
              </a:rPr>
              <a:t>a b </a:t>
            </a:r>
            <a:r>
              <a:rPr lang="en-US" altLang="ja-JP" sz="4000" smtClean="0">
                <a:solidFill>
                  <a:srgbClr val="DF5327"/>
                </a:solidFill>
              </a:rPr>
              <a:t>*</a:t>
            </a:r>
            <a:endParaRPr lang="ja-JP" altLang="en-US" sz="4000">
              <a:solidFill>
                <a:srgbClr val="DF5327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807" y="2820837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a = { 1, 2 }</a:t>
            </a:r>
            <a:endParaRPr kumimoji="1" lang="ja-JP" altLang="en-US" sz="32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01719" y="2820837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b = { 2, 3 }</a:t>
            </a:r>
            <a:endParaRPr kumimoji="1" lang="ja-JP" altLang="en-US" sz="3200"/>
          </a:p>
        </p:txBody>
      </p:sp>
      <p:sp>
        <p:nvSpPr>
          <p:cNvPr id="12" name="乗算記号 11"/>
          <p:cNvSpPr/>
          <p:nvPr/>
        </p:nvSpPr>
        <p:spPr>
          <a:xfrm>
            <a:off x="2900435" y="3647524"/>
            <a:ext cx="741872" cy="767751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11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変数の扱い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859263" y="357708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r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129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/>
              <a:t>a</a:t>
            </a:r>
            <a:r>
              <a:rPr kumimoji="1" lang="en-US" altLang="ja-JP" sz="4000" smtClean="0"/>
              <a:t> b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*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63305" y="2820837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r = { 2, 3, 4, 6 }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05417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変数の扱い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smtClean="0">
                <a:solidFill>
                  <a:prstClr val="white"/>
                </a:solidFill>
              </a:rPr>
              <a:t>r</a:t>
            </a:r>
            <a:endParaRPr lang="ja-JP" altLang="en-US" sz="4800" b="1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129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smtClean="0">
                <a:solidFill>
                  <a:srgbClr val="000000"/>
                </a:solidFill>
              </a:rPr>
              <a:t>a </a:t>
            </a:r>
            <a:r>
              <a:rPr lang="en-US" altLang="ja-JP" sz="4000" smtClean="0"/>
              <a:t>b</a:t>
            </a:r>
            <a:r>
              <a:rPr lang="en-US" altLang="ja-JP" sz="4000" smtClean="0">
                <a:solidFill>
                  <a:srgbClr val="000000"/>
                </a:solidFill>
              </a:rPr>
              <a:t> </a:t>
            </a:r>
            <a:r>
              <a:rPr lang="en-US" altLang="ja-JP" sz="4000" smtClean="0">
                <a:solidFill>
                  <a:schemeClr val="accent6"/>
                </a:solidFill>
              </a:rPr>
              <a:t>*</a:t>
            </a:r>
            <a:endParaRPr lang="ja-JP" altLang="en-US" sz="4000">
              <a:solidFill>
                <a:schemeClr val="accent6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63305" y="2820837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/>
              <a:t>r = { 2, 3, 4, 6 }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53638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コード上での</a:t>
            </a:r>
            <a:r>
              <a:rPr kumimoji="1" lang="ja-JP" altLang="en-US" smtClean="0"/>
              <a:t>変数の扱い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>
                <a:solidFill>
                  <a:schemeClr val="accent6"/>
                </a:solidFill>
              </a:rPr>
              <a:t>変数</a:t>
            </a:r>
            <a:r>
              <a:rPr lang="en-US" altLang="ja-JP" smtClean="0">
                <a:solidFill>
                  <a:schemeClr val="accent6"/>
                </a:solidFill>
              </a:rPr>
              <a:t> </a:t>
            </a:r>
            <a:r>
              <a:rPr lang="ja-JP" altLang="en-US" smtClean="0">
                <a:solidFill>
                  <a:schemeClr val="accent6"/>
                </a:solidFill>
              </a:rPr>
              <a:t>を </a:t>
            </a:r>
            <a:r>
              <a:rPr kumimoji="1" lang="en-US" altLang="ja-JP" smtClean="0">
                <a:solidFill>
                  <a:schemeClr val="accent6"/>
                </a:solidFill>
              </a:rPr>
              <a:t>vector&lt;bool&gt; </a:t>
            </a:r>
            <a:r>
              <a:rPr kumimoji="1" lang="ja-JP" altLang="en-US" smtClean="0">
                <a:solidFill>
                  <a:schemeClr val="accent6"/>
                </a:solidFill>
              </a:rPr>
              <a:t>で表現</a:t>
            </a:r>
            <a:endParaRPr lang="en-US" altLang="ja-JP" smtClean="0">
              <a:solidFill>
                <a:schemeClr val="accent6"/>
              </a:solidFill>
            </a:endParaRPr>
          </a:p>
          <a:p>
            <a:pPr lvl="1"/>
            <a:r>
              <a:rPr lang="ja-JP" altLang="en-US" smtClean="0"/>
              <a:t>要素数は </a:t>
            </a:r>
            <a:r>
              <a:rPr lang="en-US" altLang="ja-JP" smtClean="0"/>
              <a:t>256</a:t>
            </a:r>
            <a:endParaRPr lang="en-US" altLang="ja-JP"/>
          </a:p>
          <a:p>
            <a:pPr lvl="1"/>
            <a:r>
              <a:rPr lang="en-US" altLang="ja-JP" smtClean="0"/>
              <a:t>i </a:t>
            </a:r>
            <a:r>
              <a:rPr lang="ja-JP" altLang="en-US" smtClean="0"/>
              <a:t>番目の要素が </a:t>
            </a:r>
            <a:r>
              <a:rPr lang="en-US" altLang="ja-JP" smtClean="0"/>
              <a:t>true</a:t>
            </a:r>
            <a:r>
              <a:rPr lang="ja-JP" altLang="en-US"/>
              <a:t> </a:t>
            </a:r>
            <a:r>
              <a:rPr lang="ja-JP" altLang="en-US" smtClean="0"/>
              <a:t>⇔ 変数は値 </a:t>
            </a:r>
            <a:r>
              <a:rPr lang="en-US" altLang="ja-JP" smtClean="0"/>
              <a:t>i </a:t>
            </a:r>
            <a:r>
              <a:rPr lang="ja-JP" altLang="en-US" smtClean="0"/>
              <a:t>を取りうる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36435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コード上での</a:t>
            </a:r>
            <a:r>
              <a:rPr kumimoji="1" lang="ja-JP" altLang="en-US" smtClean="0"/>
              <a:t>変数の扱い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変数</a:t>
            </a:r>
            <a:r>
              <a:rPr lang="en-US" altLang="ja-JP" smtClean="0"/>
              <a:t> </a:t>
            </a:r>
            <a:r>
              <a:rPr lang="ja-JP" altLang="en-US" smtClean="0"/>
              <a:t>を </a:t>
            </a:r>
            <a:r>
              <a:rPr kumimoji="1" lang="en-US" altLang="ja-JP" smtClean="0"/>
              <a:t>vector&lt;bool&gt; </a:t>
            </a:r>
            <a:r>
              <a:rPr kumimoji="1" lang="ja-JP" altLang="en-US" smtClean="0"/>
              <a:t>で表現</a:t>
            </a:r>
            <a:endParaRPr lang="en-US" altLang="ja-JP" smtClean="0"/>
          </a:p>
          <a:p>
            <a:pPr lvl="1"/>
            <a:r>
              <a:rPr lang="ja-JP" altLang="en-US" smtClean="0"/>
              <a:t>要素数は </a:t>
            </a:r>
            <a:r>
              <a:rPr lang="en-US" altLang="ja-JP" smtClean="0"/>
              <a:t>256</a:t>
            </a:r>
            <a:endParaRPr lang="en-US" altLang="ja-JP"/>
          </a:p>
          <a:p>
            <a:pPr lvl="1"/>
            <a:r>
              <a:rPr lang="en-US" altLang="ja-JP" smtClean="0"/>
              <a:t>i </a:t>
            </a:r>
            <a:r>
              <a:rPr lang="ja-JP" altLang="en-US" smtClean="0"/>
              <a:t>番目の要素が </a:t>
            </a:r>
            <a:r>
              <a:rPr lang="en-US" altLang="ja-JP" smtClean="0"/>
              <a:t>true</a:t>
            </a:r>
            <a:r>
              <a:rPr lang="ja-JP" altLang="en-US"/>
              <a:t> </a:t>
            </a:r>
            <a:r>
              <a:rPr lang="ja-JP" altLang="en-US" smtClean="0"/>
              <a:t>⇔ 変数は値 </a:t>
            </a:r>
            <a:r>
              <a:rPr lang="en-US" altLang="ja-JP" smtClean="0"/>
              <a:t>i </a:t>
            </a:r>
            <a:r>
              <a:rPr lang="ja-JP" altLang="en-US" smtClean="0"/>
              <a:t>を</a:t>
            </a:r>
            <a:r>
              <a:rPr lang="ja-JP" altLang="en-US" smtClean="0"/>
              <a:t>取りうる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>
                <a:solidFill>
                  <a:schemeClr val="accent6"/>
                </a:solidFill>
              </a:rPr>
              <a:t>ついでに定数も </a:t>
            </a:r>
            <a:r>
              <a:rPr lang="en-US" altLang="ja-JP" smtClean="0">
                <a:solidFill>
                  <a:schemeClr val="accent6"/>
                </a:solidFill>
              </a:rPr>
              <a:t>vector&lt;bool&gt; </a:t>
            </a:r>
            <a:r>
              <a:rPr lang="ja-JP" altLang="en-US" smtClean="0">
                <a:solidFill>
                  <a:schemeClr val="accent6"/>
                </a:solidFill>
              </a:rPr>
              <a:t>で表現</a:t>
            </a:r>
            <a:endParaRPr lang="en-US" altLang="ja-JP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9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コード上での</a:t>
            </a:r>
            <a:r>
              <a:rPr kumimoji="1" lang="ja-JP" altLang="en-US" smtClean="0"/>
              <a:t>変数の扱い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変数</a:t>
            </a:r>
            <a:r>
              <a:rPr lang="en-US" altLang="ja-JP" smtClean="0"/>
              <a:t> </a:t>
            </a:r>
            <a:r>
              <a:rPr lang="ja-JP" altLang="en-US" smtClean="0"/>
              <a:t>を </a:t>
            </a:r>
            <a:r>
              <a:rPr kumimoji="1" lang="en-US" altLang="ja-JP" smtClean="0"/>
              <a:t>vector&lt;bool&gt; </a:t>
            </a:r>
            <a:r>
              <a:rPr kumimoji="1" lang="ja-JP" altLang="en-US" smtClean="0"/>
              <a:t>で表現</a:t>
            </a:r>
            <a:endParaRPr lang="en-US" altLang="ja-JP" smtClean="0"/>
          </a:p>
          <a:p>
            <a:pPr lvl="1"/>
            <a:r>
              <a:rPr lang="ja-JP" altLang="en-US" smtClean="0"/>
              <a:t>要素数は </a:t>
            </a:r>
            <a:r>
              <a:rPr lang="en-US" altLang="ja-JP" smtClean="0"/>
              <a:t>256</a:t>
            </a:r>
            <a:endParaRPr lang="en-US" altLang="ja-JP"/>
          </a:p>
          <a:p>
            <a:pPr lvl="1"/>
            <a:r>
              <a:rPr lang="en-US" altLang="ja-JP" smtClean="0"/>
              <a:t>i </a:t>
            </a:r>
            <a:r>
              <a:rPr lang="ja-JP" altLang="en-US" smtClean="0"/>
              <a:t>番目の要素が </a:t>
            </a:r>
            <a:r>
              <a:rPr lang="en-US" altLang="ja-JP" smtClean="0"/>
              <a:t>true</a:t>
            </a:r>
            <a:r>
              <a:rPr lang="ja-JP" altLang="en-US"/>
              <a:t> </a:t>
            </a:r>
            <a:r>
              <a:rPr lang="ja-JP" altLang="en-US" smtClean="0"/>
              <a:t>⇔ 変数は値 </a:t>
            </a:r>
            <a:r>
              <a:rPr lang="en-US" altLang="ja-JP" smtClean="0"/>
              <a:t>i </a:t>
            </a:r>
            <a:r>
              <a:rPr lang="ja-JP" altLang="en-US" smtClean="0"/>
              <a:t>を</a:t>
            </a:r>
            <a:r>
              <a:rPr lang="ja-JP" altLang="en-US" smtClean="0"/>
              <a:t>取りうる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ついでに定数も </a:t>
            </a:r>
            <a:r>
              <a:rPr lang="en-US" altLang="ja-JP" smtClean="0"/>
              <a:t>vector&lt;bool&gt; </a:t>
            </a:r>
            <a:r>
              <a:rPr lang="ja-JP" altLang="en-US" smtClean="0"/>
              <a:t>で表現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>
                <a:solidFill>
                  <a:schemeClr val="accent6"/>
                </a:solidFill>
              </a:rPr>
              <a:t>演算結果も </a:t>
            </a:r>
            <a:r>
              <a:rPr lang="en-US" altLang="ja-JP" smtClean="0">
                <a:solidFill>
                  <a:schemeClr val="accent6"/>
                </a:solidFill>
              </a:rPr>
              <a:t>vector&lt;bool&gt; </a:t>
            </a:r>
            <a:r>
              <a:rPr lang="ja-JP" altLang="en-US" smtClean="0">
                <a:solidFill>
                  <a:schemeClr val="accent6"/>
                </a:solidFill>
              </a:rPr>
              <a:t>で表現</a:t>
            </a:r>
            <a:endParaRPr lang="en-US" altLang="ja-JP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8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乗算の場合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5725" indent="0">
              <a:buNone/>
            </a:pP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vector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&lt;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bool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&gt; </a:t>
            </a:r>
            <a:r>
              <a:rPr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a, b, r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(256, </a:t>
            </a:r>
            <a:r>
              <a:rPr lang="en-US" altLang="ja-JP" smtClean="0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)</a:t>
            </a:r>
            <a:r>
              <a:rPr kumimoji="1"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b = s.top(), s.pop(); a = s.top(), s.pop();</a:t>
            </a:r>
            <a:endParaRPr kumimoji="1" lang="en-US" altLang="ja-JP" smtClean="0">
              <a:latin typeface="Ricty" panose="020B0509020203020207" pitchFamily="49" charset="-128"/>
              <a:ea typeface="Ricty" panose="020B0509020203020207" pitchFamily="49" charset="-128"/>
            </a:endParaRPr>
          </a:p>
          <a:p>
            <a:pPr marL="85725" indent="0">
              <a:buNone/>
            </a:pP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for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int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i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= 0; i &lt; 256; i++) {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if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(a[i] == </a:t>
            </a:r>
            <a:r>
              <a:rPr lang="en-US" altLang="ja-JP" smtClean="0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)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continue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for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</a:t>
            </a:r>
            <a:r>
              <a:rPr lang="en-US" altLang="ja-JP" smtClean="0">
                <a:solidFill>
                  <a:schemeClr val="accent2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int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solidFill>
                  <a:srgbClr val="DDA901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j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= 0; j &lt; 256; j++) {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if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(b[j] == </a:t>
            </a:r>
            <a:r>
              <a:rPr lang="en-US" altLang="ja-JP" smtClean="0">
                <a:solidFill>
                  <a:srgbClr val="008080"/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false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) </a:t>
            </a:r>
            <a:r>
              <a:rPr lang="en-US" altLang="ja-JP" smtClean="0">
                <a:solidFill>
                  <a:schemeClr val="accent1">
                    <a:lumMod val="75000"/>
                  </a:schemeClr>
                </a:solidFill>
                <a:latin typeface="Ricty" panose="020B0509020203020207" pitchFamily="49" charset="-128"/>
                <a:ea typeface="Ricty" panose="020B0509020203020207" pitchFamily="49" charset="-128"/>
              </a:rPr>
              <a:t>continue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;</a:t>
            </a:r>
            <a:endParaRPr lang="en-US" altLang="ja-JP">
              <a:latin typeface="Ricty" panose="020B0509020203020207" pitchFamily="49" charset="-128"/>
              <a:ea typeface="Ricty" panose="020B0509020203020207" pitchFamily="49" charset="-128"/>
            </a:endParaRP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   r[i * j % 256] = true;</a:t>
            </a:r>
          </a:p>
          <a:p>
            <a:pPr marL="85725" indent="0">
              <a:buNone/>
            </a:pPr>
            <a:r>
              <a:rPr lang="en-US" altLang="ja-JP">
                <a:latin typeface="Ricty" panose="020B0509020203020207" pitchFamily="49" charset="-128"/>
                <a:ea typeface="Ricty" panose="020B0509020203020207" pitchFamily="49" charset="-128"/>
              </a:rPr>
              <a:t> </a:t>
            </a: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 }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}</a:t>
            </a:r>
          </a:p>
          <a:p>
            <a:pPr marL="85725" indent="0">
              <a:buNone/>
            </a:pPr>
            <a:r>
              <a:rPr lang="en-US" altLang="ja-JP" smtClean="0">
                <a:latin typeface="Ricty" panose="020B0509020203020207" pitchFamily="49" charset="-128"/>
                <a:ea typeface="Ricty" panose="020B0509020203020207" pitchFamily="49" charset="-128"/>
              </a:rPr>
              <a:t>s.push(r);</a:t>
            </a:r>
          </a:p>
        </p:txBody>
      </p:sp>
    </p:spTree>
    <p:extLst>
      <p:ext uri="{BB962C8B-B14F-4D97-AF65-F5344CB8AC3E}">
        <p14:creationId xmlns:p14="http://schemas.microsoft.com/office/powerpoint/2010/main" val="23788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ソースコード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>
                <a:hlinkClick r:id="rId2" action="ppaction://hlinkfile"/>
              </a:rPr>
              <a:t>2435.cpp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3</a:t>
            </a:r>
            <a:endParaRPr kumimoji="1" lang="ja-JP" altLang="en-US" sz="4800" b="1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>
                <a:solidFill>
                  <a:schemeClr val="accent6"/>
                </a:solidFill>
              </a:rPr>
              <a:t>3</a:t>
            </a:r>
            <a:r>
              <a:rPr kumimoji="1" lang="en-US" altLang="ja-JP" sz="4000" smtClean="0"/>
              <a:t> 4 * 6 /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95821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3</a:t>
            </a:r>
            <a:endParaRPr kumimoji="1" lang="ja-JP" altLang="en-US" sz="4800" b="1"/>
          </a:p>
        </p:txBody>
      </p:sp>
      <p:sp>
        <p:nvSpPr>
          <p:cNvPr id="7" name="正方形/長方形 6"/>
          <p:cNvSpPr/>
          <p:nvPr/>
        </p:nvSpPr>
        <p:spPr>
          <a:xfrm>
            <a:off x="5909094" y="4117663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4</a:t>
            </a:r>
            <a:endParaRPr kumimoji="1" lang="ja-JP" altLang="en-US" sz="4800" b="1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4</a:t>
            </a:r>
            <a:r>
              <a:rPr kumimoji="1" lang="en-US" altLang="ja-JP" sz="4000" smtClean="0"/>
              <a:t> * 6 /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36606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3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*</a:t>
            </a:r>
            <a:r>
              <a:rPr kumimoji="1" lang="en-US" altLang="ja-JP" sz="4000" smtClean="0"/>
              <a:t> 6 /</a:t>
            </a:r>
            <a:endParaRPr kumimoji="1" lang="ja-JP" altLang="en-US" sz="4000"/>
          </a:p>
        </p:txBody>
      </p:sp>
      <p:sp>
        <p:nvSpPr>
          <p:cNvPr id="9" name="正方形/長方形 8"/>
          <p:cNvSpPr/>
          <p:nvPr/>
        </p:nvSpPr>
        <p:spPr>
          <a:xfrm>
            <a:off x="3756410" y="3572747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4</a:t>
            </a:r>
            <a:endParaRPr kumimoji="1" lang="ja-JP" altLang="en-US" sz="4800" b="1"/>
          </a:p>
        </p:txBody>
      </p:sp>
    </p:spTree>
    <p:extLst>
      <p:ext uri="{BB962C8B-B14F-4D97-AF65-F5344CB8AC3E}">
        <p14:creationId xmlns:p14="http://schemas.microsoft.com/office/powerpoint/2010/main" val="40458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37426" y="3572746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3</a:t>
            </a:r>
            <a:endParaRPr kumimoji="1" lang="ja-JP" altLang="en-US" sz="4800" b="1"/>
          </a:p>
        </p:txBody>
      </p:sp>
      <p:sp>
        <p:nvSpPr>
          <p:cNvPr id="8" name="正方形/長方形 7"/>
          <p:cNvSpPr/>
          <p:nvPr/>
        </p:nvSpPr>
        <p:spPr>
          <a:xfrm>
            <a:off x="3756410" y="3572747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4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*</a:t>
            </a:r>
            <a:r>
              <a:rPr kumimoji="1" lang="en-US" altLang="ja-JP" sz="4000" smtClean="0"/>
              <a:t> 6 /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19353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37426" y="3572746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3</a:t>
            </a:r>
            <a:endParaRPr kumimoji="1" lang="ja-JP" altLang="en-US" sz="4800" b="1"/>
          </a:p>
        </p:txBody>
      </p:sp>
      <p:sp>
        <p:nvSpPr>
          <p:cNvPr id="8" name="正方形/長方形 7"/>
          <p:cNvSpPr/>
          <p:nvPr/>
        </p:nvSpPr>
        <p:spPr>
          <a:xfrm>
            <a:off x="3756410" y="3572747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4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*</a:t>
            </a:r>
            <a:r>
              <a:rPr kumimoji="1" lang="en-US" altLang="ja-JP" sz="4000" smtClean="0"/>
              <a:t> 6 /</a:t>
            </a:r>
            <a:endParaRPr kumimoji="1" lang="ja-JP" altLang="en-US" sz="4000"/>
          </a:p>
        </p:txBody>
      </p:sp>
      <p:sp>
        <p:nvSpPr>
          <p:cNvPr id="3" name="乗算記号 2"/>
          <p:cNvSpPr/>
          <p:nvPr/>
        </p:nvSpPr>
        <p:spPr>
          <a:xfrm>
            <a:off x="2900435" y="3647524"/>
            <a:ext cx="741872" cy="767751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1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859263" y="357708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12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*</a:t>
            </a:r>
            <a:r>
              <a:rPr kumimoji="1" lang="en-US" altLang="ja-JP" sz="4000" smtClean="0"/>
              <a:t> 6 /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7679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逆ポーランド記法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822832" y="2268747"/>
            <a:ext cx="1104180" cy="3648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909094" y="5003322"/>
            <a:ext cx="948906" cy="842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b="1" smtClean="0"/>
              <a:t>12</a:t>
            </a:r>
            <a:endParaRPr kumimoji="1" lang="ja-JP" altLang="en-US" sz="4800" b="1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2807" y="1716657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3 4 </a:t>
            </a:r>
            <a:r>
              <a:rPr kumimoji="1" lang="en-US" altLang="ja-JP" sz="4000" smtClean="0">
                <a:solidFill>
                  <a:schemeClr val="accent6"/>
                </a:solidFill>
              </a:rPr>
              <a:t>*</a:t>
            </a:r>
            <a:r>
              <a:rPr kumimoji="1" lang="en-US" altLang="ja-JP" sz="4000" smtClean="0"/>
              <a:t> 6 /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1505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6">
      <a:majorFont>
        <a:latin typeface="Calisto MT"/>
        <a:ea typeface="游ゴシック"/>
        <a:cs typeface=""/>
      </a:majorFont>
      <a:minorFont>
        <a:latin typeface="Calisto MT"/>
        <a:ea typeface="游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29A1B39-3B14-43CE-958B-6BC411AFA59D}" vid="{217C2D67-8004-4134-AAAF-B095B0E8D01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282</TotalTime>
  <Words>824</Words>
  <Application>Microsoft Office PowerPoint</Application>
  <PresentationFormat>画面に合わせる (4:3)</PresentationFormat>
  <Paragraphs>161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Calisto MT</vt:lpstr>
      <vt:lpstr>ＭＳ Ｐゴシック</vt:lpstr>
      <vt:lpstr>Ricty</vt:lpstr>
      <vt:lpstr>游ゴシック</vt:lpstr>
      <vt:lpstr>Arial</vt:lpstr>
      <vt:lpstr>Calibri</vt:lpstr>
      <vt:lpstr>Rxthm2</vt:lpstr>
      <vt:lpstr>AOJ 2435 - Zero Division Checker</vt:lpstr>
      <vt:lpstr>Problem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逆ポーランド記法</vt:lpstr>
      <vt:lpstr>入力</vt:lpstr>
      <vt:lpstr>PowerPoint プレゼンテーション</vt:lpstr>
      <vt:lpstr>PowerPoint プレゼンテーション</vt:lpstr>
      <vt:lpstr>解法</vt:lpstr>
      <vt:lpstr>変数の扱い</vt:lpstr>
      <vt:lpstr>変数の扱い</vt:lpstr>
      <vt:lpstr>変数の扱い</vt:lpstr>
      <vt:lpstr>変数の扱い</vt:lpstr>
      <vt:lpstr>コード上での変数の扱い</vt:lpstr>
      <vt:lpstr>コード上での変数の扱い</vt:lpstr>
      <vt:lpstr>コード上での変数の扱い</vt:lpstr>
      <vt:lpstr>乗算の場合</vt:lpstr>
      <vt:lpstr>ソースコード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AOJ 2417 - Flick Input</dc:title>
  <dc:creator>Koutarou Hoshi</dc:creator>
  <cp:lastModifiedBy>Koutarou Hoshi</cp:lastModifiedBy>
  <cp:revision>31</cp:revision>
  <dcterms:created xsi:type="dcterms:W3CDTF">2015-04-05T07:03:34Z</dcterms:created>
  <dcterms:modified xsi:type="dcterms:W3CDTF">2015-04-13T04:27:45Z</dcterms:modified>
</cp:coreProperties>
</file>