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D5365-4C97-344A-9DE7-AD18B439AC3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B54E-1BB1-2E4C-BFDA-0B8A9A273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3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E9583-6D04-3A40-AA95-A3761DF598AB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235B-DF99-8848-88E1-59801AFB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388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11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9182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64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436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172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222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29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825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3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3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2501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en-US" altLang="ja-JP" smtClean="0"/>
              <a:t>Grid Mori</a:t>
            </a:r>
            <a:r>
              <a:rPr kumimoji="1" lang="ja-JP" altLang="en-US" dirty="0"/>
              <a:t/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13220" cy="1066800"/>
          </a:xfrm>
        </p:spPr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en-US" altLang="ja-JP"/>
              <a:t>://</a:t>
            </a:r>
            <a:r>
              <a:rPr kumimoji="1" lang="en-US" altLang="ja-JP" smtClean="0"/>
              <a:t>judge.u-aizu.ac.jp/onlinejudge/description.jsp?id=2501&amp;lang=jp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94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37220" cy="4800600"/>
          </a:xfrm>
        </p:spPr>
        <p:txBody>
          <a:bodyPr/>
          <a:lstStyle/>
          <a:p>
            <a:r>
              <a:rPr kumimoji="1" lang="en-US" altLang="ja-JP" sz="2400" smtClean="0">
                <a:cs typeface="Lucida Bright"/>
              </a:rPr>
              <a:t>1 </a:t>
            </a:r>
            <a:r>
              <a:rPr kumimoji="1" lang="ja-JP" altLang="en-US" sz="2400" smtClean="0">
                <a:cs typeface="Lucida Bright"/>
              </a:rPr>
              <a:t>から順に番号の振られたグリッド</a:t>
            </a:r>
            <a:r>
              <a:rPr lang="ja-JP" altLang="en-US" sz="2400" smtClean="0">
                <a:cs typeface="Lucida Bright"/>
              </a:rPr>
              <a:t>に工場を建てる</a:t>
            </a:r>
            <a:endParaRPr kumimoji="1" lang="en-US" altLang="ja-JP" sz="2400" smtClean="0">
              <a:cs typeface="Lucida Bright"/>
            </a:endParaRPr>
          </a:p>
          <a:p>
            <a:r>
              <a:rPr kumimoji="1" lang="ja-JP" altLang="en-US" sz="2400" smtClean="0">
                <a:cs typeface="Lucida Bright"/>
              </a:rPr>
              <a:t>入力</a:t>
            </a:r>
            <a:r>
              <a:rPr kumimoji="1" lang="ja-JP" altLang="en-US" sz="2400" smtClean="0">
                <a:cs typeface="Lucida Bright"/>
              </a:rPr>
              <a:t>は</a:t>
            </a:r>
            <a:r>
              <a:rPr kumimoji="1" lang="en-US" altLang="ja-JP" sz="2400" smtClean="0">
                <a:cs typeface="Lucida Bright"/>
              </a:rPr>
              <a:t> </a:t>
            </a:r>
            <a:r>
              <a:rPr kumimoji="1" lang="en-US" altLang="ja-JP" sz="2400" i="1" smtClean="0">
                <a:cs typeface="Lucida Bright"/>
              </a:rPr>
              <a:t>n</a:t>
            </a:r>
            <a:r>
              <a:rPr lang="ja-JP" altLang="en-US" sz="2400" smtClean="0">
                <a:cs typeface="Lucida Bright"/>
              </a:rPr>
              <a:t>，</a:t>
            </a:r>
            <a:r>
              <a:rPr lang="en-US" altLang="ja-JP" sz="2400" i="1" smtClean="0">
                <a:cs typeface="Lucida Bright"/>
              </a:rPr>
              <a:t>a</a:t>
            </a:r>
            <a:r>
              <a:rPr lang="ja-JP" altLang="en-US" sz="2400" smtClean="0">
                <a:cs typeface="Lucida Bright"/>
              </a:rPr>
              <a:t>，</a:t>
            </a:r>
            <a:r>
              <a:rPr lang="en-US" altLang="ja-JP" sz="2400" i="1" smtClean="0">
                <a:cs typeface="Lucida Bright"/>
              </a:rPr>
              <a:t>b</a:t>
            </a:r>
            <a:r>
              <a:rPr lang="ja-JP" altLang="en-US" sz="2400" smtClean="0">
                <a:cs typeface="Lucida Bright"/>
              </a:rPr>
              <a:t>，</a:t>
            </a:r>
            <a:r>
              <a:rPr lang="en-US" altLang="ja-JP" sz="2400" i="1" smtClean="0">
                <a:cs typeface="Lucida Bright"/>
              </a:rPr>
              <a:t>c</a:t>
            </a:r>
            <a:r>
              <a:rPr lang="ja-JP" altLang="en-US" sz="2400" smtClean="0">
                <a:cs typeface="Lucida Bright"/>
              </a:rPr>
              <a:t>，</a:t>
            </a:r>
            <a:r>
              <a:rPr lang="en-US" altLang="ja-JP" sz="2400" i="1" smtClean="0">
                <a:cs typeface="Lucida Bright"/>
              </a:rPr>
              <a:t>d</a:t>
            </a:r>
          </a:p>
          <a:p>
            <a:pPr lvl="1"/>
            <a:r>
              <a:rPr lang="en-US" altLang="ja-JP" sz="2000" i="1" smtClean="0">
                <a:cs typeface="Lucida Bright"/>
              </a:rPr>
              <a:t>n</a:t>
            </a:r>
            <a:r>
              <a:rPr lang="en-US" altLang="ja-JP" sz="2000" smtClean="0">
                <a:cs typeface="Lucida Bright"/>
              </a:rPr>
              <a:t> : </a:t>
            </a:r>
            <a:r>
              <a:rPr lang="ja-JP" altLang="en-US" sz="2000">
                <a:cs typeface="Lucida Bright"/>
              </a:rPr>
              <a:t>グリッド</a:t>
            </a:r>
            <a:r>
              <a:rPr lang="ja-JP" altLang="en-US" sz="2000" smtClean="0">
                <a:cs typeface="Lucida Bright"/>
              </a:rPr>
              <a:t>の数</a:t>
            </a:r>
            <a:endParaRPr lang="en-US" altLang="ja-JP" sz="2000" smtClean="0">
              <a:cs typeface="Lucida Bright"/>
            </a:endParaRPr>
          </a:p>
          <a:p>
            <a:pPr lvl="1"/>
            <a:r>
              <a:rPr lang="en-US" altLang="ja-JP" sz="2000" i="1" smtClean="0">
                <a:cs typeface="Lucida Bright"/>
              </a:rPr>
              <a:t>a</a:t>
            </a:r>
            <a:r>
              <a:rPr lang="ja-JP" altLang="en-US" sz="2000">
                <a:cs typeface="Lucida Bright"/>
              </a:rPr>
              <a:t> </a:t>
            </a:r>
            <a:r>
              <a:rPr lang="en-US" altLang="ja-JP" sz="2000" smtClean="0">
                <a:cs typeface="Lucida Bright"/>
              </a:rPr>
              <a:t>~ </a:t>
            </a:r>
            <a:r>
              <a:rPr lang="en-US" altLang="ja-JP" sz="2000" i="1" smtClean="0">
                <a:cs typeface="Lucida Bright"/>
              </a:rPr>
              <a:t>d</a:t>
            </a:r>
            <a:r>
              <a:rPr lang="en-US" altLang="ja-JP" sz="2000" smtClean="0">
                <a:cs typeface="Lucida Bright"/>
              </a:rPr>
              <a:t> : </a:t>
            </a:r>
            <a:r>
              <a:rPr lang="ja-JP" altLang="en-US" sz="2000" smtClean="0">
                <a:cs typeface="Lucida Bright"/>
              </a:rPr>
              <a:t>工場 </a:t>
            </a:r>
            <a:r>
              <a:rPr lang="en-US" altLang="ja-JP" sz="2000" smtClean="0">
                <a:cs typeface="Lucida Bright"/>
              </a:rPr>
              <a:t>A ~ D </a:t>
            </a:r>
            <a:r>
              <a:rPr lang="ja-JP" altLang="en-US" sz="2000" smtClean="0">
                <a:cs typeface="Lucida Bright"/>
              </a:rPr>
              <a:t>の位置</a:t>
            </a:r>
            <a:endParaRPr lang="en-US" altLang="ja-JP" sz="2000" smtClean="0">
              <a:cs typeface="Lucida Bright"/>
            </a:endParaRPr>
          </a:p>
          <a:p>
            <a:r>
              <a:rPr lang="ja-JP" altLang="en-US" sz="2400" smtClean="0">
                <a:cs typeface="Lucida Bright"/>
              </a:rPr>
              <a:t>工場 </a:t>
            </a:r>
            <a:r>
              <a:rPr lang="en-US" altLang="ja-JP" sz="2400" smtClean="0">
                <a:cs typeface="Lucida Bright"/>
              </a:rPr>
              <a:t>A</a:t>
            </a:r>
            <a:r>
              <a:rPr lang="ja-JP" altLang="en-US" sz="2400" smtClean="0">
                <a:cs typeface="Lucida Bright"/>
              </a:rPr>
              <a:t>，</a:t>
            </a:r>
            <a:r>
              <a:rPr lang="en-US" altLang="ja-JP" sz="2400" smtClean="0">
                <a:cs typeface="Lucida Bright"/>
              </a:rPr>
              <a:t>B </a:t>
            </a:r>
            <a:r>
              <a:rPr lang="ja-JP" altLang="en-US" sz="2400" smtClean="0">
                <a:cs typeface="Lucida Bright"/>
              </a:rPr>
              <a:t>間と </a:t>
            </a:r>
            <a:r>
              <a:rPr lang="en-US" altLang="ja-JP" sz="2400" smtClean="0">
                <a:cs typeface="Lucida Bright"/>
              </a:rPr>
              <a:t>C</a:t>
            </a:r>
            <a:r>
              <a:rPr lang="ja-JP" altLang="en-US" sz="2400" smtClean="0">
                <a:cs typeface="Lucida Bright"/>
              </a:rPr>
              <a:t>，</a:t>
            </a:r>
            <a:r>
              <a:rPr lang="en-US" altLang="ja-JP" sz="2400" smtClean="0">
                <a:cs typeface="Lucida Bright"/>
              </a:rPr>
              <a:t>D </a:t>
            </a:r>
            <a:r>
              <a:rPr lang="ja-JP" altLang="en-US" sz="2400" smtClean="0">
                <a:cs typeface="Lucida Bright"/>
              </a:rPr>
              <a:t>間の距離の和の</a:t>
            </a:r>
            <a:r>
              <a:rPr kumimoji="1" lang="ja-JP" altLang="en-US" sz="2400" smtClean="0">
                <a:cs typeface="Lucida Bright"/>
              </a:rPr>
              <a:t>最小値は？</a:t>
            </a:r>
            <a:endParaRPr kumimoji="1" lang="en-US" altLang="ja-JP" sz="2400" smtClean="0">
              <a:cs typeface="Lucida Bright"/>
            </a:endParaRPr>
          </a:p>
          <a:p>
            <a:pPr lvl="1"/>
            <a:r>
              <a:rPr lang="ja-JP" altLang="en-US" sz="2000">
                <a:cs typeface="Lucida Bright"/>
              </a:rPr>
              <a:t>グリッド</a:t>
            </a:r>
            <a:r>
              <a:rPr lang="ja-JP" altLang="en-US" sz="2000" smtClean="0">
                <a:cs typeface="Lucida Bright"/>
              </a:rPr>
              <a:t>の</a:t>
            </a:r>
            <a:r>
              <a:rPr lang="ja-JP" altLang="en-US" sz="2000">
                <a:cs typeface="Lucida Bright"/>
              </a:rPr>
              <a:t>配置</a:t>
            </a:r>
            <a:r>
              <a:rPr lang="ja-JP" altLang="en-US" sz="2000" smtClean="0">
                <a:cs typeface="Lucida Bright"/>
              </a:rPr>
              <a:t>を</a:t>
            </a:r>
            <a:r>
              <a:rPr lang="ja-JP" altLang="en-US" sz="2000">
                <a:cs typeface="Lucida Bright"/>
              </a:rPr>
              <a:t>考</a:t>
            </a:r>
            <a:r>
              <a:rPr lang="ja-JP" altLang="en-US" sz="2000" smtClean="0">
                <a:cs typeface="Lucida Bright"/>
              </a:rPr>
              <a:t>える</a:t>
            </a:r>
            <a:endParaRPr lang="en-US" altLang="ja-JP" sz="2000">
              <a:cs typeface="Lucida Bright"/>
            </a:endParaRPr>
          </a:p>
        </p:txBody>
      </p:sp>
      <p:pic>
        <p:nvPicPr>
          <p:cNvPr id="1026" name="Picture 2" descr="A_sample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8" y="4454810"/>
            <a:ext cx="3549173" cy="17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_sample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51" y="3779520"/>
            <a:ext cx="3231581" cy="25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52271" y="6200745"/>
            <a:ext cx="4155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smtClean="0"/>
              <a:t>e.g. </a:t>
            </a:r>
            <a:r>
              <a:rPr kumimoji="1" lang="en-US" altLang="ja-JP" sz="2000" i="1" smtClean="0"/>
              <a:t>n</a:t>
            </a:r>
            <a:r>
              <a:rPr kumimoji="1" lang="en-US" altLang="ja-JP" sz="2000" smtClean="0"/>
              <a:t> : 5</a:t>
            </a:r>
            <a:r>
              <a:rPr kumimoji="1" lang="ja-JP" altLang="en-US" sz="2000" smtClean="0"/>
              <a:t>，</a:t>
            </a:r>
            <a:r>
              <a:rPr kumimoji="1" lang="en-US" altLang="ja-JP" sz="2000" i="1" smtClean="0"/>
              <a:t>a</a:t>
            </a:r>
            <a:r>
              <a:rPr kumimoji="1" lang="en-US" altLang="ja-JP" sz="2000" smtClean="0"/>
              <a:t> : 1</a:t>
            </a:r>
            <a:r>
              <a:rPr kumimoji="1" lang="ja-JP" altLang="en-US" sz="2000" smtClean="0"/>
              <a:t>，</a:t>
            </a:r>
            <a:r>
              <a:rPr kumimoji="1" lang="en-US" altLang="ja-JP" sz="2000" i="1" smtClean="0"/>
              <a:t>b</a:t>
            </a:r>
            <a:r>
              <a:rPr kumimoji="1" lang="en-US" altLang="ja-JP" sz="2000" smtClean="0"/>
              <a:t> : 4</a:t>
            </a:r>
            <a:r>
              <a:rPr kumimoji="1" lang="ja-JP" altLang="en-US" sz="2000" smtClean="0"/>
              <a:t>，</a:t>
            </a:r>
            <a:r>
              <a:rPr kumimoji="1" lang="en-US" altLang="ja-JP" sz="2000" i="1" smtClean="0"/>
              <a:t>c</a:t>
            </a:r>
            <a:r>
              <a:rPr kumimoji="1" lang="en-US" altLang="ja-JP" sz="2000" smtClean="0"/>
              <a:t> : 2</a:t>
            </a:r>
            <a:r>
              <a:rPr kumimoji="1" lang="ja-JP" altLang="en-US" sz="2000" smtClean="0"/>
              <a:t>，</a:t>
            </a:r>
            <a:r>
              <a:rPr kumimoji="1" lang="en-US" altLang="ja-JP" sz="2000" i="1" smtClean="0"/>
              <a:t>d</a:t>
            </a:r>
            <a:r>
              <a:rPr kumimoji="1" lang="en-US" altLang="ja-JP" sz="2000" smtClean="0"/>
              <a:t> :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24260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kumimoji="1" lang="ja-JP" altLang="en-US" smtClean="0"/>
              <a:t>グリッド配置を一つ選択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幅 </a:t>
            </a:r>
            <a:r>
              <a:rPr kumimoji="1" lang="en-US" altLang="ja-JP" smtClean="0"/>
              <a:t>1 ~ </a:t>
            </a:r>
            <a:r>
              <a:rPr kumimoji="1" lang="en-US" altLang="ja-JP" i="1" smtClean="0"/>
              <a:t>n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のグリッド配置の中から</a:t>
            </a:r>
            <a:endParaRPr kumimoji="1" lang="en-US" altLang="ja-JP" smtClean="0"/>
          </a:p>
          <a:p>
            <a:pPr marL="628650" indent="-514350">
              <a:buFont typeface="+mj-lt"/>
              <a:buAutoNum type="arabicPeriod"/>
            </a:pPr>
            <a:r>
              <a:rPr kumimoji="1" lang="ja-JP" altLang="en-US" smtClean="0"/>
              <a:t>各工場の </a:t>
            </a:r>
            <a:r>
              <a:rPr kumimoji="1" lang="en-US" altLang="ja-JP" i="1" smtClean="0"/>
              <a:t>x</a:t>
            </a:r>
            <a:r>
              <a:rPr kumimoji="1" lang="en-US" altLang="ja-JP" smtClean="0"/>
              <a:t>, </a:t>
            </a:r>
            <a:r>
              <a:rPr kumimoji="1" lang="en-US" altLang="ja-JP" i="1" smtClean="0"/>
              <a:t>y</a:t>
            </a:r>
            <a:r>
              <a:rPr lang="ja-JP" altLang="en-US"/>
              <a:t> </a:t>
            </a:r>
            <a:r>
              <a:rPr lang="ja-JP" altLang="en-US" smtClean="0"/>
              <a:t>座標を求める</a:t>
            </a:r>
            <a:endParaRPr lang="en-US" altLang="ja-JP"/>
          </a:p>
          <a:p>
            <a:pPr marL="628650" indent="-514350">
              <a:buFont typeface="+mj-lt"/>
              <a:buAutoNum type="arabicPeriod"/>
            </a:pPr>
            <a:r>
              <a:rPr lang="ja-JP" altLang="en-US" smtClean="0"/>
              <a:t>距離を出す</a:t>
            </a:r>
            <a:endParaRPr lang="en-US" altLang="ja-JP" smtClean="0"/>
          </a:p>
          <a:p>
            <a:pPr lvl="1"/>
            <a:r>
              <a:rPr lang="en-US" altLang="ja-JP" smtClean="0"/>
              <a:t>| </a:t>
            </a:r>
            <a:r>
              <a:rPr lang="en-US" altLang="ja-JP" i="1" smtClean="0"/>
              <a:t>x</a:t>
            </a:r>
            <a:r>
              <a:rPr lang="en-US" altLang="ja-JP" baseline="-25000" smtClean="0"/>
              <a:t>1</a:t>
            </a:r>
            <a:r>
              <a:rPr lang="en-US" altLang="ja-JP" smtClean="0"/>
              <a:t> </a:t>
            </a:r>
            <a:r>
              <a:rPr lang="en-US" altLang="ja-JP"/>
              <a:t>- </a:t>
            </a:r>
            <a:r>
              <a:rPr lang="en-US" altLang="ja-JP" i="1"/>
              <a:t>x</a:t>
            </a:r>
            <a:r>
              <a:rPr lang="en-US" altLang="ja-JP" baseline="-25000"/>
              <a:t>2</a:t>
            </a:r>
            <a:r>
              <a:rPr lang="en-US" altLang="ja-JP"/>
              <a:t> </a:t>
            </a:r>
            <a:r>
              <a:rPr lang="en-US" altLang="ja-JP" smtClean="0"/>
              <a:t>| + | </a:t>
            </a:r>
            <a:r>
              <a:rPr lang="en-US" altLang="ja-JP" i="1" smtClean="0"/>
              <a:t>y</a:t>
            </a:r>
            <a:r>
              <a:rPr lang="en-US" altLang="ja-JP" baseline="-25000" smtClean="0"/>
              <a:t>1</a:t>
            </a:r>
            <a:r>
              <a:rPr lang="en-US" altLang="ja-JP" smtClean="0"/>
              <a:t> </a:t>
            </a:r>
            <a:r>
              <a:rPr lang="en-US" altLang="ja-JP"/>
              <a:t>- </a:t>
            </a:r>
            <a:r>
              <a:rPr lang="en-US" altLang="ja-JP" i="1"/>
              <a:t>y</a:t>
            </a:r>
            <a:r>
              <a:rPr lang="en-US" altLang="ja-JP" baseline="-25000"/>
              <a:t>2</a:t>
            </a:r>
            <a:r>
              <a:rPr lang="en-US" altLang="ja-JP"/>
              <a:t> </a:t>
            </a:r>
            <a:r>
              <a:rPr lang="en-US" altLang="ja-JP" smtClean="0"/>
              <a:t>| </a:t>
            </a:r>
          </a:p>
          <a:p>
            <a:pPr lvl="2"/>
            <a:r>
              <a:rPr lang="ja-JP" altLang="en-US" smtClean="0"/>
              <a:t>マンハッタン距離</a:t>
            </a:r>
            <a:endParaRPr lang="en-US" altLang="ja-JP"/>
          </a:p>
          <a:p>
            <a:pPr lvl="1"/>
            <a:r>
              <a:rPr lang="ja-JP" altLang="en-US" smtClean="0"/>
              <a:t>最少距離の更新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全探索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394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座標の取得</a:t>
            </a:r>
            <a:endParaRPr lang="en-US" altLang="ja-JP" smtClean="0"/>
          </a:p>
          <a:p>
            <a:endParaRPr kumimoji="1" lang="en-US" altLang="ja-JP"/>
          </a:p>
          <a:p>
            <a:pPr lvl="1"/>
            <a:r>
              <a:rPr lang="ja-JP" altLang="en-US" smtClean="0"/>
              <a:t>幅 </a:t>
            </a:r>
            <a:r>
              <a:rPr lang="en-US" altLang="ja-JP" i="1" smtClean="0"/>
              <a:t>stride</a:t>
            </a:r>
            <a:r>
              <a:rPr lang="en-US" altLang="ja-JP" smtClean="0"/>
              <a:t> </a:t>
            </a:r>
            <a:r>
              <a:rPr lang="ja-JP" altLang="en-US" smtClean="0"/>
              <a:t>のグリッド配置の場合</a:t>
            </a:r>
            <a:endParaRPr lang="en-US" altLang="ja-JP" smtClean="0"/>
          </a:p>
          <a:p>
            <a:pPr lvl="1"/>
            <a:r>
              <a:rPr lang="en-US" altLang="ja-JP" i="1" smtClean="0"/>
              <a:t>i</a:t>
            </a:r>
            <a:r>
              <a:rPr lang="en-US" altLang="ja-JP" smtClean="0"/>
              <a:t> </a:t>
            </a:r>
            <a:r>
              <a:rPr lang="ja-JP" altLang="en-US" smtClean="0"/>
              <a:t>番目のグリッドの座標</a:t>
            </a:r>
            <a:endParaRPr lang="en-US" altLang="ja-JP" smtClean="0"/>
          </a:p>
          <a:p>
            <a:pPr lvl="1"/>
            <a:endParaRPr lang="en-US" altLang="ja-JP" smtClean="0"/>
          </a:p>
          <a:p>
            <a:r>
              <a:rPr kumimoji="1" lang="ja-JP" altLang="en-US" smtClean="0"/>
              <a:t>絶対値の計算</a:t>
            </a:r>
            <a:endParaRPr lang="en-US" altLang="ja-JP" dirty="0"/>
          </a:p>
          <a:p>
            <a:pPr lvl="1"/>
            <a:r>
              <a:rPr kumimoji="1" lang="en-US" altLang="ja-JP" smtClean="0"/>
              <a:t>abs()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8464" y="2130009"/>
            <a:ext cx="594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Lucida Console"/>
                <a:cs typeface="Lucida Console"/>
              </a:rPr>
              <a:t>x = i % stride; y = i / stride;</a:t>
            </a:r>
            <a:endParaRPr kumimoji="1" lang="ja-JP" alt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2981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都市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1962F9B-E887-4E1F-8A64-B902C09EE549}" vid="{9C057772-10ED-4CD2-B2B5-F1E59523561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604</TotalTime>
  <Words>167</Words>
  <Application>Microsoft Office PowerPoint</Application>
  <PresentationFormat>画面に合わせる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Calisto MT</vt:lpstr>
      <vt:lpstr>ＭＳ Ｐゴシック</vt:lpstr>
      <vt:lpstr>ＭＳ 明朝</vt:lpstr>
      <vt:lpstr>Arial</vt:lpstr>
      <vt:lpstr>Calibri</vt:lpstr>
      <vt:lpstr>Lucida Bright</vt:lpstr>
      <vt:lpstr>Lucida Console</vt:lpstr>
      <vt:lpstr>Rxthm2</vt:lpstr>
      <vt:lpstr>2501 Grid Mori </vt:lpstr>
      <vt:lpstr>問題概要</vt:lpstr>
      <vt:lpstr>方針</vt:lpstr>
      <vt:lpstr>実装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2523</dc:title>
  <dc:creator>Hoshi Koutarou</dc:creator>
  <cp:lastModifiedBy>Koutarou Hoshi</cp:lastModifiedBy>
  <cp:revision>35</cp:revision>
  <dcterms:created xsi:type="dcterms:W3CDTF">2014-04-14T07:30:56Z</dcterms:created>
  <dcterms:modified xsi:type="dcterms:W3CDTF">2014-05-20T14:25:31Z</dcterms:modified>
</cp:coreProperties>
</file>