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D832C9B-4F9F-456D-BC67-5D825B2D86A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0E3C48E-389C-414D-B810-4AF7A4152B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4606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2C9B-4F9F-456D-BC67-5D825B2D86A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C48E-389C-414D-B810-4AF7A415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2C9B-4F9F-456D-BC67-5D825B2D86A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C48E-389C-414D-B810-4AF7A415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2C9B-4F9F-456D-BC67-5D825B2D86A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C48E-389C-414D-B810-4AF7A415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2C9B-4F9F-456D-BC67-5D825B2D86A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C48E-389C-414D-B810-4AF7A4152B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21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2C9B-4F9F-456D-BC67-5D825B2D86A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C48E-389C-414D-B810-4AF7A415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0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2C9B-4F9F-456D-BC67-5D825B2D86A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C48E-389C-414D-B810-4AF7A415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1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2C9B-4F9F-456D-BC67-5D825B2D86A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C48E-389C-414D-B810-4AF7A415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7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2C9B-4F9F-456D-BC67-5D825B2D86A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C48E-389C-414D-B810-4AF7A415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3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2C9B-4F9F-456D-BC67-5D825B2D86A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C48E-389C-414D-B810-4AF7A415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2C9B-4F9F-456D-BC67-5D825B2D86A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C48E-389C-414D-B810-4AF7A415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D832C9B-4F9F-456D-BC67-5D825B2D86A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E3C48E-389C-414D-B810-4AF7A4152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200" dirty="0"/>
              <a:t>Mini</a:t>
            </a:r>
            <a:r>
              <a:rPr lang="en-US" sz="1600" dirty="0"/>
              <a:t> </a:t>
            </a:r>
            <a:r>
              <a:rPr lang="en-US" dirty="0"/>
              <a:t>Mobile Banking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Irene </a:t>
            </a:r>
            <a:r>
              <a:rPr lang="en-US" sz="2000" dirty="0" err="1"/>
              <a:t>Nurintan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9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Userflow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08" y="2231096"/>
            <a:ext cx="8252968" cy="35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5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Mini Mobile Banking</a:t>
            </a:r>
            <a:endParaRPr lang="en-US" dirty="0"/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886314"/>
              </p:ext>
            </p:extLst>
          </p:nvPr>
        </p:nvGraphicFramePr>
        <p:xfrm>
          <a:off x="896112" y="2931160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04">
                  <a:extLst>
                    <a:ext uri="{9D8B030D-6E8A-4147-A177-3AD203B41FA5}">
                      <a16:colId xmlns:a16="http://schemas.microsoft.com/office/drawing/2014/main" val="3102294725"/>
                    </a:ext>
                  </a:extLst>
                </a:gridCol>
                <a:gridCol w="5376672">
                  <a:extLst>
                    <a:ext uri="{9D8B030D-6E8A-4147-A177-3AD203B41FA5}">
                      <a16:colId xmlns:a16="http://schemas.microsoft.com/office/drawing/2014/main" val="3126570781"/>
                    </a:ext>
                  </a:extLst>
                </a:gridCol>
                <a:gridCol w="2706624">
                  <a:extLst>
                    <a:ext uri="{9D8B030D-6E8A-4147-A177-3AD203B41FA5}">
                      <a16:colId xmlns:a16="http://schemas.microsoft.com/office/drawing/2014/main" val="74029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84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Tambah</a:t>
                      </a:r>
                      <a:r>
                        <a:rPr lang="en-US" dirty="0" smtClean="0"/>
                        <a:t> user </a:t>
                      </a:r>
                      <a:r>
                        <a:rPr lang="en-US" dirty="0" err="1" smtClean="0"/>
                        <a:t>baru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52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http://localhost:8080/login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80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http://localhost:8080/home/{username}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Mengambil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33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http://localhost:8080/transfer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Transfer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uang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51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http://localhost:8080/logout/{username}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220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http://localhost:8080/mutasi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Cek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mutasi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455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17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Dummy Bank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100584"/>
              </p:ext>
            </p:extLst>
          </p:nvPr>
        </p:nvGraphicFramePr>
        <p:xfrm>
          <a:off x="877824" y="2812288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565">
                  <a:extLst>
                    <a:ext uri="{9D8B030D-6E8A-4147-A177-3AD203B41FA5}">
                      <a16:colId xmlns:a16="http://schemas.microsoft.com/office/drawing/2014/main" val="600260003"/>
                    </a:ext>
                  </a:extLst>
                </a:gridCol>
                <a:gridCol w="5678107">
                  <a:extLst>
                    <a:ext uri="{9D8B030D-6E8A-4147-A177-3AD203B41FA5}">
                      <a16:colId xmlns:a16="http://schemas.microsoft.com/office/drawing/2014/main" val="2062212828"/>
                    </a:ext>
                  </a:extLst>
                </a:gridCol>
                <a:gridCol w="2395728">
                  <a:extLst>
                    <a:ext uri="{9D8B030D-6E8A-4147-A177-3AD203B41FA5}">
                      <a16:colId xmlns:a16="http://schemas.microsoft.com/office/drawing/2014/main" val="41401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12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localhost:8990/dum/register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http://localhost:8990/dum/login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98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localhost:8990/dum/saldo/{username}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 </a:t>
                      </a:r>
                      <a:r>
                        <a:rPr lang="en-US" dirty="0" err="1" smtClean="0"/>
                        <a:t>saldo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052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http://localhost:8990/dum/logout/{username}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Logout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93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9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7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3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38" y="1788966"/>
            <a:ext cx="6080125" cy="3280067"/>
          </a:xfrm>
          <a:effectLst>
            <a:softEdge rad="228600"/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54456" y="1523998"/>
            <a:ext cx="3200400" cy="3810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Mobile banking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layanan</a:t>
            </a:r>
            <a:r>
              <a:rPr lang="en-US" sz="1800" dirty="0"/>
              <a:t> </a:t>
            </a:r>
            <a:r>
              <a:rPr lang="en-US" sz="1800" dirty="0" err="1"/>
              <a:t>perbankan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diakses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ponsel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Mobile banking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dilengkapi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/>
              <a:t>Cek</a:t>
            </a:r>
            <a:r>
              <a:rPr lang="en-US" sz="1800" dirty="0"/>
              <a:t> </a:t>
            </a:r>
            <a:r>
              <a:rPr lang="en-US" sz="1800" dirty="0" err="1"/>
              <a:t>saldo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/>
              <a:t>Mutasi</a:t>
            </a:r>
            <a:r>
              <a:rPr lang="en-US" sz="1800" dirty="0"/>
              <a:t> </a:t>
            </a:r>
            <a:r>
              <a:rPr lang="en-US" sz="1800" dirty="0" err="1"/>
              <a:t>rekening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Transfer </a:t>
            </a:r>
            <a:r>
              <a:rPr lang="en-US" sz="1800" dirty="0" err="1"/>
              <a:t>uang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005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927860"/>
            <a:ext cx="5067300" cy="3002280"/>
          </a:xfrm>
          <a:effectLst>
            <a:softEdge rad="254000"/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132320" y="1249680"/>
            <a:ext cx="3574288" cy="46600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Menawarkan</a:t>
            </a:r>
            <a:r>
              <a:rPr lang="en-US" sz="1800" dirty="0"/>
              <a:t> </a:t>
            </a:r>
            <a:r>
              <a:rPr lang="en-US" sz="1800" dirty="0" err="1"/>
              <a:t>kemudahan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dibandingkan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SMS 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Mempermudah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keuangan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</a:t>
            </a:r>
            <a:r>
              <a:rPr lang="en-US" sz="1800" dirty="0" err="1"/>
              <a:t>mesin</a:t>
            </a:r>
            <a:r>
              <a:rPr lang="en-US" sz="1800" dirty="0"/>
              <a:t> ATM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resiko</a:t>
            </a:r>
            <a:r>
              <a:rPr lang="en-US" sz="1800" dirty="0"/>
              <a:t> </a:t>
            </a:r>
            <a:r>
              <a:rPr lang="en-US" sz="1800" dirty="0" err="1"/>
              <a:t>penipuan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/>
              <a:t> telebanking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Memudahkan</a:t>
            </a:r>
            <a:r>
              <a:rPr lang="en-US" sz="1800" dirty="0"/>
              <a:t> </a:t>
            </a:r>
            <a:r>
              <a:rPr lang="en-US" sz="1800" dirty="0" err="1"/>
              <a:t>pihak</a:t>
            </a:r>
            <a:r>
              <a:rPr lang="en-US" sz="1800" dirty="0"/>
              <a:t> bank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promosi</a:t>
            </a:r>
            <a:r>
              <a:rPr lang="en-US" sz="1800" dirty="0"/>
              <a:t> </a:t>
            </a:r>
            <a:r>
              <a:rPr lang="en-US" sz="1800" dirty="0" err="1"/>
              <a:t>produk-produk</a:t>
            </a:r>
            <a:r>
              <a:rPr lang="en-US" sz="1800" dirty="0"/>
              <a:t> yang </a:t>
            </a:r>
            <a:r>
              <a:rPr lang="en-US" sz="1800" dirty="0" err="1" smtClean="0"/>
              <a:t>dimiliki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507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40280" y="2203704"/>
            <a:ext cx="7616952" cy="39764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Registrasi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Login/Logout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Saldo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Mutasi</a:t>
            </a:r>
            <a:r>
              <a:rPr lang="en-US" sz="2400" dirty="0"/>
              <a:t> </a:t>
            </a:r>
            <a:r>
              <a:rPr lang="en-US" sz="2400" dirty="0" err="1"/>
              <a:t>Rekening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Transfer </a:t>
            </a:r>
            <a:r>
              <a:rPr lang="en-US" sz="2400" dirty="0" err="1"/>
              <a:t>antar</a:t>
            </a:r>
            <a:r>
              <a:rPr lang="en-US" sz="2400" dirty="0"/>
              <a:t>-bank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13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9" y="3234151"/>
            <a:ext cx="3758184" cy="3758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49" y="859517"/>
            <a:ext cx="1718424" cy="1718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192" y="2117840"/>
            <a:ext cx="1488414" cy="1116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52" y="3713886"/>
            <a:ext cx="1994041" cy="1994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80" y="605643"/>
            <a:ext cx="1075701" cy="1972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89" y="3759284"/>
            <a:ext cx="3100576" cy="7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1941582"/>
            <a:ext cx="9060050" cy="4596377"/>
          </a:xfrm>
        </p:spPr>
      </p:pic>
    </p:spTree>
    <p:extLst>
      <p:ext uri="{BB962C8B-B14F-4D97-AF65-F5344CB8AC3E}">
        <p14:creationId xmlns:p14="http://schemas.microsoft.com/office/powerpoint/2010/main" val="84494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46" y="532331"/>
            <a:ext cx="3543549" cy="59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3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7" y="2454497"/>
            <a:ext cx="10328209" cy="348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5595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</TotalTime>
  <Words>158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Mini Mobile Banking</vt:lpstr>
      <vt:lpstr>Tentang</vt:lpstr>
      <vt:lpstr>PowerPoint Presentation</vt:lpstr>
      <vt:lpstr>PowerPoint Presentation</vt:lpstr>
      <vt:lpstr>Fitur</vt:lpstr>
      <vt:lpstr>PowerPoint Presentation</vt:lpstr>
      <vt:lpstr>Alur Sistem</vt:lpstr>
      <vt:lpstr>Use-case</vt:lpstr>
      <vt:lpstr>ERD</vt:lpstr>
      <vt:lpstr>Userflow</vt:lpstr>
      <vt:lpstr>Path yang digunakan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Mobile Banking</dc:title>
  <dc:creator>btpnshifted</dc:creator>
  <cp:lastModifiedBy>btpnshifted</cp:lastModifiedBy>
  <cp:revision>2</cp:revision>
  <dcterms:created xsi:type="dcterms:W3CDTF">2020-12-28T12:52:12Z</dcterms:created>
  <dcterms:modified xsi:type="dcterms:W3CDTF">2020-12-28T13:04:38Z</dcterms:modified>
</cp:coreProperties>
</file>