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49" r:id="rId6"/>
    <p:sldId id="333" r:id="rId7"/>
    <p:sldId id="350" r:id="rId8"/>
    <p:sldId id="265" r:id="rId9"/>
    <p:sldId id="356" r:id="rId10"/>
    <p:sldId id="351" r:id="rId11"/>
    <p:sldId id="352" r:id="rId12"/>
    <p:sldId id="353" r:id="rId13"/>
    <p:sldId id="358" r:id="rId14"/>
    <p:sldId id="354" r:id="rId15"/>
    <p:sldId id="355" r:id="rId16"/>
    <p:sldId id="359" r:id="rId17"/>
    <p:sldId id="3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dirty="0" smtClean="0"/>
              <a:t>Mini</a:t>
            </a:r>
            <a:r>
              <a:rPr lang="en-US" sz="1800" dirty="0" smtClean="0"/>
              <a:t> </a:t>
            </a:r>
            <a:r>
              <a:rPr lang="en-US" dirty="0" smtClean="0"/>
              <a:t>Mobile Banking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Irene </a:t>
            </a:r>
            <a:r>
              <a:rPr lang="en-US" sz="1400" dirty="0" err="1" smtClean="0"/>
              <a:t>Nurintan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34" y="1965920"/>
            <a:ext cx="7632691" cy="4017849"/>
          </a:xfrm>
        </p:spPr>
      </p:pic>
    </p:spTree>
    <p:extLst>
      <p:ext uri="{BB962C8B-B14F-4D97-AF65-F5344CB8AC3E}">
        <p14:creationId xmlns:p14="http://schemas.microsoft.com/office/powerpoint/2010/main" val="38031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766567"/>
              </p:ext>
            </p:extLst>
          </p:nvPr>
        </p:nvGraphicFramePr>
        <p:xfrm>
          <a:off x="1097280" y="2537968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3102294725"/>
                    </a:ext>
                  </a:extLst>
                </a:gridCol>
                <a:gridCol w="5376672">
                  <a:extLst>
                    <a:ext uri="{9D8B030D-6E8A-4147-A177-3AD203B41FA5}">
                      <a16:colId xmlns:a16="http://schemas.microsoft.com/office/drawing/2014/main" val="3126570781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7402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8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user </a:t>
                      </a:r>
                      <a:r>
                        <a:rPr lang="en-US" dirty="0" err="1" smtClean="0"/>
                        <a:t>baru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52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http://localhost:8080/home/{username}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Mengambil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33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http://localhost:8080/transfer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uang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1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http://localhost:8080/mutasi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5518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097280" y="2062059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43615"/>
              </p:ext>
            </p:extLst>
          </p:nvPr>
        </p:nvGraphicFramePr>
        <p:xfrm>
          <a:off x="1097280" y="2693416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>
                  <a:extLst>
                    <a:ext uri="{9D8B030D-6E8A-4147-A177-3AD203B41FA5}">
                      <a16:colId xmlns:a16="http://schemas.microsoft.com/office/drawing/2014/main" val="600260003"/>
                    </a:ext>
                  </a:extLst>
                </a:gridCol>
                <a:gridCol w="6071616">
                  <a:extLst>
                    <a:ext uri="{9D8B030D-6E8A-4147-A177-3AD203B41FA5}">
                      <a16:colId xmlns:a16="http://schemas.microsoft.com/office/drawing/2014/main" val="2062212828"/>
                    </a:ext>
                  </a:extLst>
                </a:gridCol>
                <a:gridCol w="2395728">
                  <a:extLst>
                    <a:ext uri="{9D8B030D-6E8A-4147-A177-3AD203B41FA5}">
                      <a16:colId xmlns:a16="http://schemas.microsoft.com/office/drawing/2014/main" val="41401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12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8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/saldo/{username}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52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930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097280" y="2324084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Antar</a:t>
            </a:r>
            <a:r>
              <a:rPr lang="en-US" dirty="0" smtClean="0"/>
              <a:t>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Applikasi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22" y="1106354"/>
            <a:ext cx="6089650" cy="4436173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Mutasi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Transfer </a:t>
            </a:r>
            <a:r>
              <a:rPr lang="en-US" dirty="0" err="1" smtClean="0"/>
              <a:t>uang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" y="758882"/>
            <a:ext cx="5769865" cy="5270016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64" y="366953"/>
            <a:ext cx="4144095" cy="1369074"/>
          </a:xfrm>
        </p:spPr>
        <p:txBody>
          <a:bodyPr/>
          <a:lstStyle/>
          <a:p>
            <a:r>
              <a:rPr lang="en-US" dirty="0" err="1" smtClean="0">
                <a:sym typeface="Bodoni SvtyTwo ITC TT-Book"/>
              </a:rPr>
              <a:t>Kenapa</a:t>
            </a:r>
            <a:r>
              <a:rPr lang="en-US" dirty="0" smtClean="0">
                <a:sym typeface="Bodoni SvtyTwo ITC TT-Book"/>
              </a:rPr>
              <a:t>?</a:t>
            </a:r>
            <a:endParaRPr lang="en-US" dirty="0">
              <a:sym typeface="Bodoni SvtyTwo ITC TT-Boo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370063" y="2322728"/>
            <a:ext cx="4144096" cy="40322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SMS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ATM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penipuan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telebanking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bank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Fitur</a:t>
            </a:r>
            <a:endParaRPr lang="en-US" sz="7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Registrasi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Login/Logout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Saldo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Mutasi</a:t>
            </a:r>
            <a:r>
              <a:rPr lang="en-US" sz="2800" dirty="0" smtClean="0"/>
              <a:t> </a:t>
            </a:r>
            <a:r>
              <a:rPr lang="en-US" sz="2800" dirty="0" err="1" smtClean="0"/>
              <a:t>Rekening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Transfer </a:t>
            </a:r>
            <a:r>
              <a:rPr lang="en-US" sz="2800" dirty="0" err="1" smtClean="0"/>
              <a:t>antar</a:t>
            </a:r>
            <a:r>
              <a:rPr lang="en-US" sz="2800" dirty="0" smtClean="0"/>
              <a:t>-bank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9" y="3234151"/>
            <a:ext cx="3758184" cy="3758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49" y="859517"/>
            <a:ext cx="1718424" cy="1718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92" y="2117840"/>
            <a:ext cx="1488414" cy="1116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52" y="3713886"/>
            <a:ext cx="1994041" cy="1994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80" y="605643"/>
            <a:ext cx="1075701" cy="1972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89" y="3759284"/>
            <a:ext cx="3100576" cy="7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35" y="2782538"/>
            <a:ext cx="8437890" cy="2493550"/>
          </a:xfrm>
        </p:spPr>
      </p:pic>
    </p:spTree>
    <p:extLst>
      <p:ext uri="{BB962C8B-B14F-4D97-AF65-F5344CB8AC3E}">
        <p14:creationId xmlns:p14="http://schemas.microsoft.com/office/powerpoint/2010/main" val="24839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8" y="431747"/>
            <a:ext cx="3543549" cy="59945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5" y="2116169"/>
            <a:ext cx="10328209" cy="34891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71af3243-3dd4-4a8d-8c0d-dd76da1f02a5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Bodoni SvtyTwo ITC TT-Book</vt:lpstr>
      <vt:lpstr>Calibri</vt:lpstr>
      <vt:lpstr>Consolas</vt:lpstr>
      <vt:lpstr>Verdana</vt:lpstr>
      <vt:lpstr>RetrospectVTI</vt:lpstr>
      <vt:lpstr>Mini Mobile Banking</vt:lpstr>
      <vt:lpstr>Tentang</vt:lpstr>
      <vt:lpstr>PowerPoint Presentation</vt:lpstr>
      <vt:lpstr>Kenapa?</vt:lpstr>
      <vt:lpstr>Fitur</vt:lpstr>
      <vt:lpstr>PowerPoint Presentation</vt:lpstr>
      <vt:lpstr>Alur Sistem</vt:lpstr>
      <vt:lpstr>UseCase</vt:lpstr>
      <vt:lpstr>ERD</vt:lpstr>
      <vt:lpstr>Userflow</vt:lpstr>
      <vt:lpstr>Path yang digunakan</vt:lpstr>
      <vt:lpstr>PowerPoint Presentation</vt:lpstr>
      <vt:lpstr>Demo Applikasi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2020-12-23T10:57:47Z</dcterms:created>
  <dcterms:modified xsi:type="dcterms:W3CDTF">2020-12-29T06:26:29Z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