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7" r:id="rId4"/>
  </p:sldMasterIdLst>
  <p:sldIdLst>
    <p:sldId id="348" r:id="rId5"/>
    <p:sldId id="349" r:id="rId6"/>
    <p:sldId id="333" r:id="rId7"/>
    <p:sldId id="350" r:id="rId8"/>
    <p:sldId id="265" r:id="rId9"/>
    <p:sldId id="35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71DAD948-6707-714E-9E8F-26A36F4AE20E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F81511-AC79-6748-869A-9982CD568B16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F72D4E-9F4D-6341-9F9E-63E01AF59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4414" y="265113"/>
            <a:ext cx="6089650" cy="60896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28"/>
            <a:ext cx="4144096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B8633A-7C70-3C48-8FEE-69941AF2B466}"/>
              </a:ext>
            </a:extLst>
          </p:cNvPr>
          <p:cNvSpPr/>
          <p:nvPr userDrawn="1"/>
        </p:nvSpPr>
        <p:spPr>
          <a:xfrm>
            <a:off x="5535466" y="5600935"/>
            <a:ext cx="643415" cy="643415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B967D9-597D-E14A-AE80-4C3877655FB2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114435-8CC0-E744-B541-8EF28B774ECF}"/>
              </a:ext>
            </a:extLst>
          </p:cNvPr>
          <p:cNvSpPr/>
          <p:nvPr userDrawn="1"/>
        </p:nvSpPr>
        <p:spPr>
          <a:xfrm flipV="1">
            <a:off x="11885583" y="3453319"/>
            <a:ext cx="167338" cy="16733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B844B6D-9772-1D4A-A22A-19F6A1250CD6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834FA13-7139-8546-99A9-CF39B5EDFDF5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46C656-7A16-8445-80B5-88C23703E694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E0A223A-22AD-6D40-9B6F-62F488036D58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DB8FD84-D022-E842-9B56-88F0574EBD3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2F4DC0E-4CC4-374D-BE14-132577B95A70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E00522-1D16-F244-89FE-668EEBD08F2B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C4C5AC59-B537-D54C-9B5C-55B75E911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4144095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25383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  <p:sldLayoutId id="214748371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400" dirty="0" smtClean="0"/>
              <a:t>Mini</a:t>
            </a:r>
            <a:r>
              <a:rPr lang="en-US" sz="1800" dirty="0" smtClean="0"/>
              <a:t> </a:t>
            </a:r>
            <a:r>
              <a:rPr lang="en-US" dirty="0" smtClean="0"/>
              <a:t>Mobile Banking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Irene </a:t>
            </a:r>
            <a:r>
              <a:rPr lang="en-US" sz="1400" dirty="0" err="1" smtClean="0"/>
              <a:t>Nurintan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00C7-0803-8A43-A9F3-6FF24BDC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Tentang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23" descr="A group of people sitting at a table discussing plans">
            <a:extLst>
              <a:ext uri="{FF2B5EF4-FFF2-40B4-BE49-F238E27FC236}">
                <a16:creationId xmlns:a16="http://schemas.microsoft.com/office/drawing/2014/main" id="{14641C01-C347-EE4E-A9B1-95BFFAA1AD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duotone>
              <a:prstClr val="black"/>
              <a:schemeClr val="accent6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654414" y="210249"/>
            <a:ext cx="6089650" cy="6089650"/>
          </a:xfr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ym typeface="Bodoni SvtyTwo ITC TT-Book"/>
              </a:rPr>
              <a:t>Apa</a:t>
            </a:r>
            <a:r>
              <a:rPr lang="en-US" dirty="0" smtClean="0">
                <a:sym typeface="Bodoni SvtyTwo ITC TT-Book"/>
              </a:rPr>
              <a:t> </a:t>
            </a:r>
            <a:r>
              <a:rPr lang="en-US" dirty="0" err="1" smtClean="0">
                <a:sym typeface="Bodoni SvtyTwo ITC TT-Book"/>
              </a:rPr>
              <a:t>sih</a:t>
            </a:r>
            <a:r>
              <a:rPr lang="en-US" dirty="0" smtClean="0">
                <a:sym typeface="Bodoni SvtyTwo ITC TT-Book"/>
              </a:rPr>
              <a:t>?</a:t>
            </a:r>
            <a:endParaRPr lang="en-US" dirty="0">
              <a:sym typeface="Bodoni SvtyTwo ITC TT-Book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Mobile banking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perbankan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ponsel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Mobile banking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dilengkapi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Cek</a:t>
            </a:r>
            <a:r>
              <a:rPr lang="en-US" dirty="0" smtClean="0"/>
              <a:t> </a:t>
            </a:r>
            <a:r>
              <a:rPr lang="en-US" dirty="0" err="1" smtClean="0"/>
              <a:t>saldo</a:t>
            </a:r>
            <a:endParaRPr lang="en-US" dirty="0" smtClean="0"/>
          </a:p>
          <a:p>
            <a:pPr lvl="1"/>
            <a:r>
              <a:rPr lang="en-US" dirty="0" err="1" smtClean="0"/>
              <a:t>Mutasi</a:t>
            </a:r>
            <a:r>
              <a:rPr lang="en-US" dirty="0" smtClean="0"/>
              <a:t> </a:t>
            </a:r>
            <a:r>
              <a:rPr lang="en-US" dirty="0" err="1" smtClean="0"/>
              <a:t>rekening</a:t>
            </a:r>
            <a:endParaRPr lang="en-US" dirty="0" smtClean="0"/>
          </a:p>
          <a:p>
            <a:pPr lvl="1"/>
            <a:r>
              <a:rPr lang="en-US" dirty="0" smtClean="0"/>
              <a:t>Transfer </a:t>
            </a:r>
            <a:r>
              <a:rPr lang="en-US" dirty="0" err="1" smtClean="0"/>
              <a:t>uang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23" descr="A group of people sitting at a table discussing plans">
            <a:extLst>
              <a:ext uri="{FF2B5EF4-FFF2-40B4-BE49-F238E27FC236}">
                <a16:creationId xmlns:a16="http://schemas.microsoft.com/office/drawing/2014/main" id="{14641C01-C347-EE4E-A9B1-95BFFAA1AD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duotone>
              <a:prstClr val="black"/>
              <a:schemeClr val="accent6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48055" y="265303"/>
            <a:ext cx="6089650" cy="6089650"/>
          </a:xfr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0064" y="366953"/>
            <a:ext cx="4144095" cy="1369074"/>
          </a:xfrm>
        </p:spPr>
        <p:txBody>
          <a:bodyPr/>
          <a:lstStyle/>
          <a:p>
            <a:r>
              <a:rPr lang="en-US" dirty="0" err="1" smtClean="0">
                <a:sym typeface="Bodoni SvtyTwo ITC TT-Book"/>
              </a:rPr>
              <a:t>Kenapa</a:t>
            </a:r>
            <a:r>
              <a:rPr lang="en-US" dirty="0" smtClean="0">
                <a:sym typeface="Bodoni SvtyTwo ITC TT-Book"/>
              </a:rPr>
              <a:t>?</a:t>
            </a:r>
            <a:endParaRPr lang="en-US" dirty="0">
              <a:sym typeface="Bodoni SvtyTwo ITC TT-Book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7370063" y="2322728"/>
            <a:ext cx="4144096" cy="4032225"/>
          </a:xfrm>
        </p:spPr>
        <p:txBody>
          <a:bodyPr/>
          <a:lstStyle/>
          <a:p>
            <a:r>
              <a:rPr lang="en-US" dirty="0" err="1" smtClean="0"/>
              <a:t>Menawarkan</a:t>
            </a:r>
            <a:r>
              <a:rPr lang="en-US" dirty="0" smtClean="0"/>
              <a:t> </a:t>
            </a:r>
            <a:r>
              <a:rPr lang="en-US" dirty="0" err="1" smtClean="0"/>
              <a:t>kemudahan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SMS banking</a:t>
            </a:r>
          </a:p>
          <a:p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ATM</a:t>
            </a:r>
          </a:p>
          <a:p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 </a:t>
            </a:r>
            <a:r>
              <a:rPr lang="en-US" dirty="0" err="1" smtClean="0"/>
              <a:t>penipuan</a:t>
            </a:r>
            <a:endParaRPr lang="en-US" dirty="0"/>
          </a:p>
          <a:p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telebanking</a:t>
            </a:r>
          </a:p>
          <a:p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bank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promosi</a:t>
            </a:r>
            <a:r>
              <a:rPr lang="en-US" dirty="0" smtClean="0"/>
              <a:t> </a:t>
            </a:r>
            <a:r>
              <a:rPr lang="en-US" dirty="0" err="1" smtClean="0"/>
              <a:t>produk-produk</a:t>
            </a:r>
            <a:r>
              <a:rPr lang="en-US" dirty="0" smtClean="0"/>
              <a:t> yang </a:t>
            </a:r>
            <a:r>
              <a:rPr lang="en-US" dirty="0" err="1" smtClean="0"/>
              <a:t>dimiliki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55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Fitur</a:t>
            </a:r>
            <a:endParaRPr lang="en-US" sz="72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Registrasi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Login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Saldo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Mutasi</a:t>
            </a:r>
            <a:r>
              <a:rPr lang="en-US" sz="2800" dirty="0" smtClean="0"/>
              <a:t> </a:t>
            </a:r>
            <a:r>
              <a:rPr lang="en-US" sz="2800" dirty="0" err="1" smtClean="0"/>
              <a:t>Rekening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Transfer </a:t>
            </a:r>
            <a:r>
              <a:rPr lang="en-US" sz="2800" dirty="0" err="1" smtClean="0"/>
              <a:t>antar</a:t>
            </a:r>
            <a:r>
              <a:rPr lang="en-US" sz="2800" dirty="0" smtClean="0"/>
              <a:t>-bank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4357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1" y="1530102"/>
            <a:ext cx="9060050" cy="459637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7744966" y="5864868"/>
            <a:ext cx="3739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Akan </a:t>
            </a:r>
            <a:r>
              <a:rPr lang="en-US" sz="1050" dirty="0" err="1">
                <a:solidFill>
                  <a:schemeClr val="bg1">
                    <a:lumMod val="85000"/>
                  </a:schemeClr>
                </a:solidFill>
              </a:rPr>
              <a:t>bertambah</a:t>
            </a:r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050" dirty="0" err="1">
                <a:solidFill>
                  <a:schemeClr val="bg1">
                    <a:lumMod val="85000"/>
                  </a:schemeClr>
                </a:solidFill>
              </a:rPr>
              <a:t>seiring</a:t>
            </a:r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050" dirty="0" err="1">
                <a:solidFill>
                  <a:schemeClr val="bg1">
                    <a:lumMod val="85000"/>
                  </a:schemeClr>
                </a:solidFill>
              </a:rPr>
              <a:t>disempurnakannya</a:t>
            </a:r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050" dirty="0" err="1">
                <a:solidFill>
                  <a:schemeClr val="bg1">
                    <a:lumMod val="85000"/>
                  </a:schemeClr>
                </a:solidFill>
              </a:rPr>
              <a:t>aplikasi</a:t>
            </a:r>
            <a:endParaRPr lang="en-US" sz="105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9398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3_Win32_AS_v2" id="{CF4846AB-E769-4F64-85D9-28E4AEB533C2}" vid="{4425D9ED-C4EC-465B-AB7E-72A929978A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F4328E-77DF-41E8-952F-124AE19F1F7C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16c05727-aa75-4e4a-9b5f-8a80a1165891"/>
    <ds:schemaRef ds:uri="http://www.w3.org/XML/1998/namespace"/>
    <ds:schemaRef ds:uri="71af3243-3dd4-4a8d-8c0d-dd76da1f02a5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0</TotalTime>
  <Words>81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Bodoni SvtyTwo ITC TT-Book</vt:lpstr>
      <vt:lpstr>Calibri</vt:lpstr>
      <vt:lpstr>Consolas</vt:lpstr>
      <vt:lpstr>Verdana</vt:lpstr>
      <vt:lpstr>RetrospectVTI</vt:lpstr>
      <vt:lpstr>Mini Mobile Banking</vt:lpstr>
      <vt:lpstr>Tentang</vt:lpstr>
      <vt:lpstr>Apa sih?</vt:lpstr>
      <vt:lpstr>Kenapa?</vt:lpstr>
      <vt:lpstr>Fitur</vt:lpstr>
      <vt:lpstr>Alur Sistem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2020-12-23T10:57:47Z</dcterms:created>
  <dcterms:modified xsi:type="dcterms:W3CDTF">2020-12-23T13:03:58Z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