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6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7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8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9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0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5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8D1D-6DC8-4365-B7CE-7F92E0DFA42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8F2A-F9CE-4931-8EDF-3F1F16176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5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07" y="480060"/>
            <a:ext cx="6810375" cy="114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7" y="1885950"/>
            <a:ext cx="7153275" cy="1257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07" y="3933392"/>
            <a:ext cx="7667625" cy="1152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07" y="5213378"/>
            <a:ext cx="7953375" cy="128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507" y="110728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 IP, Port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507" y="350033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IP, Port </a:t>
            </a:r>
            <a:r>
              <a:rPr lang="ko-KR" altLang="en-US" dirty="0" smtClean="0"/>
              <a:t>지정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23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elink</dc:creator>
  <cp:lastModifiedBy>elink</cp:lastModifiedBy>
  <cp:revision>1</cp:revision>
  <dcterms:created xsi:type="dcterms:W3CDTF">2022-02-08T04:33:15Z</dcterms:created>
  <dcterms:modified xsi:type="dcterms:W3CDTF">2022-02-08T04:34:40Z</dcterms:modified>
</cp:coreProperties>
</file>