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6" r:id="rId6"/>
    <p:sldId id="265" r:id="rId7"/>
    <p:sldId id="267" r:id="rId8"/>
    <p:sldId id="261" r:id="rId9"/>
    <p:sldId id="258" r:id="rId10"/>
    <p:sldId id="259" r:id="rId11"/>
    <p:sldId id="26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2584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5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088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304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8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5514C7-1921-43D0-B5D7-5C7956E31AB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883AA5-A655-4489-89A8-F6BCD7DF74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8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A5812A-A463-4E7F-9E49-EDD083BAE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Restaurant 2018 Interface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 err="1"/>
              <a:t>Rukshar</a:t>
            </a:r>
            <a:r>
              <a:rPr lang="en-US" sz="3200" dirty="0"/>
              <a:t> </a:t>
            </a:r>
            <a:r>
              <a:rPr lang="en-US" sz="3200" dirty="0" err="1"/>
              <a:t>Parwin</a:t>
            </a:r>
            <a:r>
              <a:rPr lang="en-US" sz="3200" dirty="0"/>
              <a:t> – A &amp; B</a:t>
            </a:r>
            <a:br>
              <a:rPr lang="en-US" sz="3200" dirty="0"/>
            </a:br>
            <a:r>
              <a:rPr lang="en-US" sz="3200" dirty="0"/>
              <a:t>Taylor </a:t>
            </a:r>
            <a:r>
              <a:rPr lang="en-US" sz="3200" dirty="0" err="1"/>
              <a:t>daniels</a:t>
            </a:r>
            <a:r>
              <a:rPr lang="en-US" sz="3200" dirty="0"/>
              <a:t> – C &amp; D</a:t>
            </a:r>
            <a:br>
              <a:rPr lang="en-US" sz="3200" dirty="0"/>
            </a:br>
            <a:r>
              <a:rPr lang="en-US" sz="3200" dirty="0"/>
              <a:t>BRENDA Nyangweso – e &amp; f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190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39F3DD-24EA-4D13-BBE9-218AAA7A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F: Deleting Recipes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9E895-9190-4BBF-8ABB-1255A7AE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0" y="1631852"/>
            <a:ext cx="5660676" cy="4848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19277-BEC3-4D1E-A695-10DFE96C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25" y="1631851"/>
            <a:ext cx="5554641" cy="484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0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6506-CC1B-419B-88EC-2EE2A9F2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G: Updating Ingredients after Deleting a Recipe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5CEBB-F9E0-4F9D-BA7E-713303D22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81" y="1966736"/>
            <a:ext cx="5627077" cy="48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903E-8553-4694-8759-AF313819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H: Ingredients that are not being used by any Recipe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74515-13FA-4448-92C9-4E93D65D2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" y="1955783"/>
            <a:ext cx="5531686" cy="4712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05FFD-E8F4-49C2-9821-44C8BB6F3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28" y="1955783"/>
            <a:ext cx="5531686" cy="4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30EE-B599-4428-854B-80811091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Tool-Tips on the Recipes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C6998-3390-4288-A111-CA11D0D6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61" y="1409113"/>
            <a:ext cx="5899478" cy="502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583B0-468F-40F5-91BF-DD55994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A: Add new ingredient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A5987-DDC1-45B1-A21D-768EE3CBE6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428750"/>
            <a:ext cx="7010400" cy="4980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0FBCC-934F-4379-AB4F-A1146D58BFB6}"/>
              </a:ext>
            </a:extLst>
          </p:cNvPr>
          <p:cNvSpPr txBox="1"/>
          <p:nvPr/>
        </p:nvSpPr>
        <p:spPr>
          <a:xfrm>
            <a:off x="8778240" y="2413337"/>
            <a:ext cx="303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main panel of the recipe.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 a new ingredient, click on the tab highlighted in the screenshot</a:t>
            </a:r>
          </a:p>
        </p:txBody>
      </p:sp>
    </p:spTree>
    <p:extLst>
      <p:ext uri="{BB962C8B-B14F-4D97-AF65-F5344CB8AC3E}">
        <p14:creationId xmlns:p14="http://schemas.microsoft.com/office/powerpoint/2010/main" val="131488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583B0-468F-40F5-91BF-DD55994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A: Add new ingredient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1AC9C-375B-4B5B-B87D-8D15EDA4F5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1560" y="1607249"/>
            <a:ext cx="5154168" cy="4964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1DFFB-A867-4072-B54E-9C97399521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40296" y="1708531"/>
            <a:ext cx="5154168" cy="49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1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583B0-468F-40F5-91BF-DD55994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B: Modify ingredient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80A8B-9906-4A32-897F-0F9EF1A6F8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8400" y="1462722"/>
            <a:ext cx="5687568" cy="49091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B4C6DE-1005-4DAE-A881-65E49D70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2" y="1462723"/>
            <a:ext cx="5230368" cy="50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583B0-468F-40F5-91BF-DD55994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G: Update recipe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CDE6C-7AF4-4184-9ACA-9E7896D4D7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0676" y="1428750"/>
            <a:ext cx="7470648" cy="52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1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583B0-468F-40F5-91BF-DD55994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H: Show ingredients that are not being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1DFFB-A867-4072-B54E-9C97399521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6104" y="1880870"/>
            <a:ext cx="8177784" cy="49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583B0-468F-40F5-91BF-DD55994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 Tip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75135-4E38-43B4-BD73-2A7AA3E1F2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5528" y="1292352"/>
            <a:ext cx="4800600" cy="515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9B4D1-698B-42DB-92C2-D57D1D9499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428750"/>
            <a:ext cx="5943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5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583B0-468F-40F5-91BF-DD55994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E: Modifying Recipes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CA3F0-EDDA-4CC3-A31E-2FE927B6C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636714"/>
            <a:ext cx="5481618" cy="4702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70D6B-54B6-4C77-97DA-CE6C48002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706" y="1636714"/>
            <a:ext cx="5481618" cy="46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17B4D-5E68-4F78-9D7E-D187D7A1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E: Modifying Recipes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51D35-5D44-408E-8CD1-A0059C83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8" y="1730326"/>
            <a:ext cx="5558457" cy="4768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69844-182B-4EEB-A7DE-26117EA17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74" y="1720311"/>
            <a:ext cx="5558458" cy="47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7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418</TotalTime>
  <Words>118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  Restaurant 2018 Interface   Rukshar Parwin – A &amp; B Taylor daniels – C &amp; D BRENDA Nyangweso – e &amp; f </vt:lpstr>
      <vt:lpstr>A: Add new ingredient</vt:lpstr>
      <vt:lpstr>A: Add new ingredient</vt:lpstr>
      <vt:lpstr>B: Modify ingredient data</vt:lpstr>
      <vt:lpstr>G: Update recipe price</vt:lpstr>
      <vt:lpstr>H: Show ingredients that are not being used</vt:lpstr>
      <vt:lpstr>Tool Tip</vt:lpstr>
      <vt:lpstr>E: Modifying Recipes</vt:lpstr>
      <vt:lpstr>E: Modifying Recipes</vt:lpstr>
      <vt:lpstr>F: Deleting Recipes</vt:lpstr>
      <vt:lpstr>G: Updating Ingredients after Deleting a Recipe </vt:lpstr>
      <vt:lpstr>H: Ingredients that are not being used by any Recipe</vt:lpstr>
      <vt:lpstr>Tool-Tips on the Recipes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2018 Interface   Rukshar Parwin – A &amp; B Taylor daniels – C &amp; D BRENDA Nyangweso – e &amp; f</dc:title>
  <dc:creator>Brenda Chepkorir;Rukshar Parwin</dc:creator>
  <cp:lastModifiedBy>Rukshar Parwin</cp:lastModifiedBy>
  <cp:revision>12</cp:revision>
  <dcterms:created xsi:type="dcterms:W3CDTF">2018-04-23T22:01:06Z</dcterms:created>
  <dcterms:modified xsi:type="dcterms:W3CDTF">2020-12-06T04:43:48Z</dcterms:modified>
</cp:coreProperties>
</file>