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D0EC57-152D-2B4B-8271-8A0BC386932C}" v="2" dt="2019-11-11T18:24:15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6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9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1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5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5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0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5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8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3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3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1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4" r:id="rId6"/>
    <p:sldLayoutId id="2147483699" r:id="rId7"/>
    <p:sldLayoutId id="2147483700" r:id="rId8"/>
    <p:sldLayoutId id="2147483701" r:id="rId9"/>
    <p:sldLayoutId id="2147483703" r:id="rId10"/>
    <p:sldLayoutId id="214748370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D9E46-ED31-4296-BA44-844C0F877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15" b="4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AA681-F31C-E341-8747-3A40F5C92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Modern muse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52D32-5DD5-C242-827A-902017D60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/>
              <a:t>Interactive DRESSING room</a:t>
            </a:r>
          </a:p>
        </p:txBody>
      </p:sp>
    </p:spTree>
    <p:extLst>
      <p:ext uri="{BB962C8B-B14F-4D97-AF65-F5344CB8AC3E}">
        <p14:creationId xmlns:p14="http://schemas.microsoft.com/office/powerpoint/2010/main" val="383721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60D9-FE1C-B646-9479-3F40F5A8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355D-2A37-E248-A376-C5B544E94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would ask your usual sizes and style and it would show you suggested pieces on screen – on a mannequin so you can pair the outfit together and a sales advisor would bring the clothes to you if you like what you see. Mannequin of your body proportions would be rotating in 360 degrees.</a:t>
            </a:r>
          </a:p>
        </p:txBody>
      </p:sp>
    </p:spTree>
    <p:extLst>
      <p:ext uri="{BB962C8B-B14F-4D97-AF65-F5344CB8AC3E}">
        <p14:creationId xmlns:p14="http://schemas.microsoft.com/office/powerpoint/2010/main" val="56633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1B90-6FC7-7043-80C6-734D5CB6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9692-1E10-3747-AC48-988CFE87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erson standing in front of a mirror&#10;&#10;Description automatically generated">
            <a:extLst>
              <a:ext uri="{FF2B5EF4-FFF2-40B4-BE49-F238E27FC236}">
                <a16:creationId xmlns:a16="http://schemas.microsoft.com/office/drawing/2014/main" id="{CA4A51DD-A24E-C549-B43E-BF360EA9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487" y="918464"/>
            <a:ext cx="4267200" cy="2844800"/>
          </a:xfrm>
          <a:prstGeom prst="rect">
            <a:avLst/>
          </a:prstGeom>
        </p:spPr>
      </p:pic>
      <p:pic>
        <p:nvPicPr>
          <p:cNvPr id="7" name="Picture 6" descr="A picture containing indoor, white, photo, sitting&#10;&#10;Description automatically generated">
            <a:extLst>
              <a:ext uri="{FF2B5EF4-FFF2-40B4-BE49-F238E27FC236}">
                <a16:creationId xmlns:a16="http://schemas.microsoft.com/office/drawing/2014/main" id="{0DCCE845-EE20-ED4F-87B2-F3AAE919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256" y="945438"/>
            <a:ext cx="3397551" cy="4967124"/>
          </a:xfrm>
          <a:prstGeom prst="rect">
            <a:avLst/>
          </a:prstGeom>
        </p:spPr>
      </p:pic>
      <p:pic>
        <p:nvPicPr>
          <p:cNvPr id="9" name="Picture 8" descr="A room with a large mirror&#10;&#10;Description automatically generated">
            <a:extLst>
              <a:ext uri="{FF2B5EF4-FFF2-40B4-BE49-F238E27FC236}">
                <a16:creationId xmlns:a16="http://schemas.microsoft.com/office/drawing/2014/main" id="{BDC46997-0AFF-FD47-B410-E7B013991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742" y="3921038"/>
            <a:ext cx="3732064" cy="2786267"/>
          </a:xfrm>
          <a:prstGeom prst="rect">
            <a:avLst/>
          </a:prstGeom>
        </p:spPr>
      </p:pic>
      <p:pic>
        <p:nvPicPr>
          <p:cNvPr id="11" name="Picture 10" descr="A close up of a door&#10;&#10;Description automatically generated">
            <a:extLst>
              <a:ext uri="{FF2B5EF4-FFF2-40B4-BE49-F238E27FC236}">
                <a16:creationId xmlns:a16="http://schemas.microsoft.com/office/drawing/2014/main" id="{EB05218B-CC1E-D84E-A823-8C2C52DBD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88" y="2419510"/>
            <a:ext cx="2855848" cy="42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4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4F0C-DBD1-A844-AA2C-75787552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woman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B8FA-F4E6-B649-A532-7CC7F1E9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Store/fitting room is a minimal mid-century modern design for the working 20-30 year old woman.</a:t>
            </a:r>
          </a:p>
        </p:txBody>
      </p:sp>
    </p:spTree>
    <p:extLst>
      <p:ext uri="{BB962C8B-B14F-4D97-AF65-F5344CB8AC3E}">
        <p14:creationId xmlns:p14="http://schemas.microsoft.com/office/powerpoint/2010/main" val="399740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751F-963F-4346-A8D3-D01632F9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05D8-2F93-6042-970B-6BE8C83A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Miami Design District</a:t>
            </a:r>
          </a:p>
        </p:txBody>
      </p:sp>
    </p:spTree>
    <p:extLst>
      <p:ext uri="{BB962C8B-B14F-4D97-AF65-F5344CB8AC3E}">
        <p14:creationId xmlns:p14="http://schemas.microsoft.com/office/powerpoint/2010/main" val="8280511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641"/>
      </a:dk2>
      <a:lt2>
        <a:srgbClr val="E2E3E8"/>
      </a:lt2>
      <a:accent1>
        <a:srgbClr val="E98941"/>
      </a:accent1>
      <a:accent2>
        <a:srgbClr val="B3A13B"/>
      </a:accent2>
      <a:accent3>
        <a:srgbClr val="91A94E"/>
      </a:accent3>
      <a:accent4>
        <a:srgbClr val="37B0AA"/>
      </a:accent4>
      <a:accent5>
        <a:srgbClr val="39A9E9"/>
      </a:accent5>
      <a:accent6>
        <a:srgbClr val="4E71EB"/>
      </a:accent6>
      <a:hlink>
        <a:srgbClr val="717BB2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87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Modern muse</vt:lpstr>
      <vt:lpstr>PowerPoint Presentation</vt:lpstr>
      <vt:lpstr>INSPIRATION</vt:lpstr>
      <vt:lpstr>Modern woman</vt:lpstr>
      <vt:lpstr>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</dc:title>
  <dc:creator>Rubi, Rachel</dc:creator>
  <cp:lastModifiedBy>Rubi, Rachel</cp:lastModifiedBy>
  <cp:revision>4</cp:revision>
  <dcterms:created xsi:type="dcterms:W3CDTF">2019-11-11T17:32:24Z</dcterms:created>
  <dcterms:modified xsi:type="dcterms:W3CDTF">2019-11-11T18:27:29Z</dcterms:modified>
</cp:coreProperties>
</file>