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6" autoAdjust="0"/>
    <p:restoredTop sz="86478" autoAdjust="0"/>
  </p:normalViewPr>
  <p:slideViewPr>
    <p:cSldViewPr snapToGrid="0">
      <p:cViewPr varScale="1">
        <p:scale>
          <a:sx n="36" d="100"/>
          <a:sy n="36" d="100"/>
        </p:scale>
        <p:origin x="558" y="60"/>
      </p:cViewPr>
      <p:guideLst/>
    </p:cSldViewPr>
  </p:slideViewPr>
  <p:outlineViewPr>
    <p:cViewPr>
      <p:scale>
        <a:sx n="33" d="100"/>
        <a:sy n="33" d="100"/>
      </p:scale>
      <p:origin x="0" y="-38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A3E46-A4B9-1D1E-E2DE-B5610D73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7A9FF7-DB1D-0591-C815-CEBA65F61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24D590-0566-6CF3-5EB7-9E807C80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F342-AC96-4E33-AD00-33DFE08B6EA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EF08BE-7275-96D8-E001-B466DBAD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575363-8948-DDE5-41CB-0CA020D4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C4FA-3508-477B-9FE5-660A5C747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5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A97F9-D3E5-6E18-E4E4-376575B8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59A3EF-3F7E-0445-CEF7-56ADCB6AF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FD1CF6-BDA0-871F-CD08-332074DA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F342-AC96-4E33-AD00-33DFE08B6EA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8A4125-3AAB-8517-45E9-ADCD74D4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383AED-4D9F-4A91-8868-7755C8A3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C4FA-3508-477B-9FE5-660A5C747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62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002985-2DBB-1D21-6397-159CE6F05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6D83A8-A5DC-B739-D441-C8CB8816C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C5AC3-DEA9-70A8-082F-6533E1B8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F342-AC96-4E33-AD00-33DFE08B6EA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410A33-3267-2759-1BAE-FB9346AB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12620-09E2-A629-A8EE-D29960C5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C4FA-3508-477B-9FE5-660A5C747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5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17D32-A859-EB1E-82B5-9B393AC2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33EF97-33B6-3384-1C21-B8A5850E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17E813-054B-3284-F70F-610D8F8E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F342-AC96-4E33-AD00-33DFE08B6EA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3E2607-67E5-5205-8302-AF06E688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62C511-DC97-2AA0-26D2-DB7EDBC3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C4FA-3508-477B-9FE5-660A5C747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87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DAC30-C4EB-BA8D-B846-30C5DB21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37FB4B-B6CB-03E9-B712-3B8C5BDAF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FC14B7-3C5F-3175-A7BB-7255C29F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F342-AC96-4E33-AD00-33DFE08B6EA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FA5BB3-2C0F-85AE-9A28-DD61D2E2D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AC0770-F4C1-6A3E-6CB4-76BD58E5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C4FA-3508-477B-9FE5-660A5C747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42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ABFD2-8D9E-881B-610A-154E9366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ACFD6-7D80-1F41-64BE-BB89983ED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F50F4F-6301-73E4-0CB6-D1A8E077B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0013A2-E044-4FF1-4225-B9A03677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F342-AC96-4E33-AD00-33DFE08B6EA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153878-E052-0B15-7EF9-F912A4C0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F40884-4C50-3211-6AFC-43B8F356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C4FA-3508-477B-9FE5-660A5C747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12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6748F-2E00-DE50-DFE8-5CDF4FC4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2E2BA-6641-C7C3-6DBF-9110B75B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FC2DDE-30B5-0C95-392C-3E9F604F5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768828-2F7E-14FD-3B54-72C7F175C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E96546-EF9C-65D5-EB2C-CBD3CCE0B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68BA88-8896-8C21-A3A2-E8085980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F342-AC96-4E33-AD00-33DFE08B6EA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7C67A8-D39E-C3E3-7E18-F0763836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E1CC82-7257-3D51-601B-3E691403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C4FA-3508-477B-9FE5-660A5C747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31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FF63D-B6F8-1971-281A-E5CBFCED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8AA54D-3C99-3A63-119B-D8420C61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F342-AC96-4E33-AD00-33DFE08B6EA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7331A3-9312-D92B-73DD-D2863BA7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B0AACF-76DA-602D-99C5-A86F7920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C4FA-3508-477B-9FE5-660A5C747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66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ADB4F91-28C2-D6A9-7549-16E249D3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F342-AC96-4E33-AD00-33DFE08B6EA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4F6142-52A4-37AA-3151-1F7F0F0B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B0A7DC-0D6A-9BE8-9612-049B9EB3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C4FA-3508-477B-9FE5-660A5C747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87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9F2D0-8A8E-F975-6497-994D4E5E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E0764A-5787-8100-AB84-6614ED0E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C43524-1303-6581-A410-7933885FB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EAC1B4-C9FD-3584-8937-06254B05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F342-AC96-4E33-AD00-33DFE08B6EA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9C7E85-166D-5B4E-06E5-17B5C12D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BEC806-8AD5-B86C-68CD-C854E398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C4FA-3508-477B-9FE5-660A5C747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6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9C170-85BB-B4A2-A857-28E12D62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515BC5-D43A-8E1D-A0DD-FAA18A97D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547899-8E79-780E-3D76-16F5B1C35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12E21E-C77B-4273-894D-7C47BE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F342-AC96-4E33-AD00-33DFE08B6EA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E17E1B-5F7E-EF83-CF27-46E4DF82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C20020-B1D0-D297-E19B-4649AD58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C4FA-3508-477B-9FE5-660A5C747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16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FC1BB8-BA6D-C222-24A0-A755507D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6F9D95-7D70-61B0-5D72-F7112F575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2FB23-3545-382B-95F1-95640B0E6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FF342-AC96-4E33-AD00-33DFE08B6EAE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F3696B-5B2F-BF2C-180A-E92E5B85A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203C59-6951-EC25-D50D-71BA9C73F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7C4FA-3508-477B-9FE5-660A5C747D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85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61EC4-6DF4-9B6B-FB8B-7C51EFB5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C51003-3A22-0D3F-1D3E-88604E11BC16}"/>
              </a:ext>
            </a:extLst>
          </p:cNvPr>
          <p:cNvSpPr txBox="1"/>
          <p:nvPr/>
        </p:nvSpPr>
        <p:spPr>
          <a:xfrm>
            <a:off x="3046751" y="1163095"/>
            <a:ext cx="60935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&gt;Meu primeiro exercício&lt;/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    &lt;h1&gt;Olá, Mundo!&lt;/h1&gt;</a:t>
            </a:r>
          </a:p>
          <a:p>
            <a:r>
              <a:rPr lang="pt-BR" dirty="0"/>
              <a:t>    &lt;</a:t>
            </a:r>
            <a:r>
              <a:rPr lang="pt-BR" dirty="0" err="1"/>
              <a:t>hr</a:t>
            </a:r>
            <a:r>
              <a:rPr lang="pt-BR" dirty="0"/>
              <a:t>&gt;</a:t>
            </a:r>
          </a:p>
          <a:p>
            <a:r>
              <a:rPr lang="pt-BR" dirty="0"/>
              <a:t>    &lt;p&gt;Esse é o meu primeiro documento HTML! Estou muito feliz!&lt;/p&gt;</a:t>
            </a:r>
          </a:p>
          <a:p>
            <a:r>
              <a:rPr lang="pt-BR" dirty="0"/>
              <a:t>    &lt;p&gt;Este é um momento único! Estou criando um site!&lt;/p&gt;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6825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94877-9C9B-6542-B5D7-881E3ED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09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FF3FDA-2F0D-C185-5CF1-6D8F9EBF9EAB}"/>
              </a:ext>
            </a:extLst>
          </p:cNvPr>
          <p:cNvSpPr txBox="1"/>
          <p:nvPr/>
        </p:nvSpPr>
        <p:spPr>
          <a:xfrm>
            <a:off x="3048000" y="-8528119"/>
            <a:ext cx="6096000" cy="2391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&gt;Listas&lt;/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    &lt;h1&gt;Trabalhando com Listas&lt;/h1&gt;</a:t>
            </a:r>
          </a:p>
          <a:p>
            <a:r>
              <a:rPr lang="pt-BR" dirty="0"/>
              <a:t>    &lt;h2&gt;Listas Ordenadas&lt;/h2&gt;</a:t>
            </a:r>
          </a:p>
          <a:p>
            <a:r>
              <a:rPr lang="pt-BR" dirty="0"/>
              <a:t>    &lt;</a:t>
            </a:r>
            <a:r>
              <a:rPr lang="pt-BR" dirty="0" err="1"/>
              <a:t>ol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="i"&gt; &lt;!-- 1 A </a:t>
            </a:r>
            <a:r>
              <a:rPr lang="pt-BR" dirty="0" err="1"/>
              <a:t>a</a:t>
            </a:r>
            <a:r>
              <a:rPr lang="pt-BR" dirty="0"/>
              <a:t> I </a:t>
            </a:r>
            <a:r>
              <a:rPr lang="pt-BR" dirty="0" err="1"/>
              <a:t>i</a:t>
            </a:r>
            <a:r>
              <a:rPr lang="pt-BR" dirty="0"/>
              <a:t> --&gt;</a:t>
            </a:r>
          </a:p>
          <a:p>
            <a:r>
              <a:rPr lang="pt-BR" dirty="0"/>
              <a:t>        &lt;li&gt;Acordar&lt;/li&gt;</a:t>
            </a:r>
          </a:p>
          <a:p>
            <a:r>
              <a:rPr lang="pt-BR" dirty="0"/>
              <a:t>        &lt;li&gt;Ligar para o João&lt;/li&gt;</a:t>
            </a:r>
          </a:p>
          <a:p>
            <a:r>
              <a:rPr lang="pt-BR" dirty="0"/>
              <a:t>        &lt;li&gt;Tomar café&lt;/li&gt;</a:t>
            </a:r>
          </a:p>
          <a:p>
            <a:r>
              <a:rPr lang="pt-BR" dirty="0"/>
              <a:t>        &lt;li&gt;Escovar os dentes&lt;/li&gt;</a:t>
            </a:r>
          </a:p>
          <a:p>
            <a:r>
              <a:rPr lang="pt-BR" dirty="0"/>
              <a:t>        &lt;li&gt;Ir para a faculdade&lt;/li&gt;</a:t>
            </a:r>
          </a:p>
          <a:p>
            <a:r>
              <a:rPr lang="pt-BR" dirty="0"/>
              <a:t>        &lt;li&gt;Almoçar&lt;/li&gt;</a:t>
            </a:r>
          </a:p>
          <a:p>
            <a:r>
              <a:rPr lang="pt-BR" dirty="0"/>
              <a:t>        &lt;li&gt;Ir para o trabalho&lt;/li&gt;</a:t>
            </a:r>
          </a:p>
          <a:p>
            <a:r>
              <a:rPr lang="pt-BR" dirty="0"/>
              <a:t>        &lt;li&gt;Voltar para casa&lt;/li&gt;</a:t>
            </a:r>
          </a:p>
          <a:p>
            <a:r>
              <a:rPr lang="pt-BR" dirty="0"/>
              <a:t>        &lt;li&gt;Jantar&lt;/li&gt;</a:t>
            </a:r>
          </a:p>
          <a:p>
            <a:r>
              <a:rPr lang="pt-BR" dirty="0"/>
              <a:t>        &lt;li&gt;Dormir&lt;/li&gt;</a:t>
            </a:r>
          </a:p>
          <a:p>
            <a:r>
              <a:rPr lang="pt-BR" dirty="0"/>
              <a:t>    &lt;/</a:t>
            </a:r>
            <a:r>
              <a:rPr lang="pt-BR" dirty="0" err="1"/>
              <a:t>ol</a:t>
            </a:r>
            <a:r>
              <a:rPr lang="pt-BR" dirty="0"/>
              <a:t>&gt;</a:t>
            </a:r>
          </a:p>
          <a:p>
            <a:r>
              <a:rPr lang="pt-BR" dirty="0"/>
              <a:t>    &lt;h2&gt;Listas não Ordenadas&lt;/h2&gt;</a:t>
            </a:r>
          </a:p>
          <a:p>
            <a:r>
              <a:rPr lang="pt-BR" dirty="0"/>
              <a:t>    &lt;</a:t>
            </a:r>
            <a:r>
              <a:rPr lang="pt-BR" dirty="0" err="1"/>
              <a:t>ul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square</a:t>
            </a:r>
            <a:r>
              <a:rPr lang="pt-BR" dirty="0"/>
              <a:t>"&gt; &lt;!-- disc </a:t>
            </a:r>
            <a:r>
              <a:rPr lang="pt-BR" dirty="0" err="1"/>
              <a:t>circle</a:t>
            </a:r>
            <a:r>
              <a:rPr lang="pt-BR" dirty="0"/>
              <a:t> </a:t>
            </a:r>
            <a:r>
              <a:rPr lang="pt-BR" dirty="0" err="1"/>
              <a:t>square</a:t>
            </a:r>
            <a:r>
              <a:rPr lang="pt-BR" dirty="0"/>
              <a:t> --&gt;</a:t>
            </a:r>
          </a:p>
          <a:p>
            <a:r>
              <a:rPr lang="pt-BR" dirty="0"/>
              <a:t>        &lt;li&gt;Pão&lt;/li&gt;</a:t>
            </a:r>
          </a:p>
          <a:p>
            <a:r>
              <a:rPr lang="pt-BR" dirty="0"/>
              <a:t>        &lt;li&gt;Leite&lt;/li&gt;</a:t>
            </a:r>
          </a:p>
          <a:p>
            <a:r>
              <a:rPr lang="pt-BR" dirty="0"/>
              <a:t>        &lt;li&gt;Tomate&lt;/li&gt;</a:t>
            </a:r>
          </a:p>
          <a:p>
            <a:r>
              <a:rPr lang="pt-BR" dirty="0"/>
              <a:t>        &lt;li&gt;Alface&lt;/li&gt;</a:t>
            </a:r>
          </a:p>
          <a:p>
            <a:r>
              <a:rPr lang="pt-BR" dirty="0"/>
              <a:t>        &lt;li&gt;Manteiga&lt;/li&gt;</a:t>
            </a:r>
          </a:p>
          <a:p>
            <a:r>
              <a:rPr lang="pt-BR" dirty="0"/>
              <a:t>        &lt;li&gt;Arroz&lt;/li&gt;</a:t>
            </a:r>
          </a:p>
          <a:p>
            <a:r>
              <a:rPr lang="pt-BR" dirty="0"/>
              <a:t>        &lt;li&gt;Feijão&lt;/li&gt;</a:t>
            </a:r>
          </a:p>
          <a:p>
            <a:r>
              <a:rPr lang="pt-BR" dirty="0"/>
              <a:t>    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r>
              <a:rPr lang="pt-BR" dirty="0"/>
              <a:t>    &lt;h2&gt;Minhas linguagens favoritas&lt;/h2&gt;</a:t>
            </a:r>
          </a:p>
          <a:p>
            <a:r>
              <a:rPr lang="pt-BR" dirty="0"/>
              <a:t>    &lt;</a:t>
            </a:r>
            <a:r>
              <a:rPr lang="pt-BR" dirty="0" err="1"/>
              <a:t>ol</a:t>
            </a:r>
            <a:r>
              <a:rPr lang="pt-BR" dirty="0"/>
              <a:t>&gt;</a:t>
            </a:r>
          </a:p>
          <a:p>
            <a:r>
              <a:rPr lang="pt-BR" dirty="0"/>
              <a:t>        &lt;li&gt;Antigas&lt;/li&gt;</a:t>
            </a:r>
          </a:p>
          <a:p>
            <a:r>
              <a:rPr lang="pt-BR" dirty="0"/>
              <a:t>        &lt;</a:t>
            </a:r>
            <a:r>
              <a:rPr lang="pt-BR" dirty="0" err="1"/>
              <a:t>ol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="a"&gt;</a:t>
            </a:r>
          </a:p>
          <a:p>
            <a:r>
              <a:rPr lang="pt-BR" dirty="0"/>
              <a:t>            &lt;li&gt;Clipper&lt;/li&gt;</a:t>
            </a:r>
          </a:p>
          <a:p>
            <a:r>
              <a:rPr lang="pt-BR" dirty="0"/>
              <a:t>            &lt;li&gt;Visual Basic&lt;/li&gt;</a:t>
            </a:r>
          </a:p>
          <a:p>
            <a:r>
              <a:rPr lang="pt-BR" dirty="0"/>
              <a:t>            &lt;li&gt;Fortran&lt;/li&gt;</a:t>
            </a:r>
          </a:p>
          <a:p>
            <a:r>
              <a:rPr lang="pt-BR" dirty="0"/>
              <a:t>            &lt;li&gt;Delphi&lt;/li&gt;</a:t>
            </a:r>
          </a:p>
          <a:p>
            <a:r>
              <a:rPr lang="pt-BR" dirty="0"/>
              <a:t>        &lt;/</a:t>
            </a:r>
            <a:r>
              <a:rPr lang="pt-BR" dirty="0" err="1"/>
              <a:t>ol</a:t>
            </a:r>
            <a:r>
              <a:rPr lang="pt-BR" dirty="0"/>
              <a:t>&gt;</a:t>
            </a:r>
          </a:p>
          <a:p>
            <a:r>
              <a:rPr lang="pt-BR" dirty="0"/>
              <a:t>        &lt;li&gt;Novas&lt;/li&gt;</a:t>
            </a:r>
          </a:p>
          <a:p>
            <a:r>
              <a:rPr lang="pt-BR" dirty="0"/>
              <a:t>        &lt;</a:t>
            </a:r>
            <a:r>
              <a:rPr lang="pt-BR" dirty="0" err="1"/>
              <a:t>ol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="a" start="5"&gt;</a:t>
            </a:r>
          </a:p>
          <a:p>
            <a:r>
              <a:rPr lang="pt-BR" dirty="0"/>
              <a:t>            &lt;li&gt;PHP&lt;/li&gt;</a:t>
            </a:r>
          </a:p>
          <a:p>
            <a:r>
              <a:rPr lang="pt-BR" dirty="0"/>
              <a:t>            &lt;li&gt;Python&lt;/li&gt;</a:t>
            </a:r>
          </a:p>
          <a:p>
            <a:r>
              <a:rPr lang="pt-BR" dirty="0"/>
              <a:t>            &lt;li&gt;</a:t>
            </a:r>
            <a:r>
              <a:rPr lang="pt-BR" dirty="0" err="1"/>
              <a:t>JavaScript</a:t>
            </a:r>
            <a:r>
              <a:rPr lang="pt-BR" dirty="0"/>
              <a:t>&lt;/li&gt;</a:t>
            </a:r>
          </a:p>
          <a:p>
            <a:r>
              <a:rPr lang="pt-BR" dirty="0"/>
              <a:t>            &lt;li&gt;</a:t>
            </a:r>
            <a:r>
              <a:rPr lang="pt-BR" dirty="0" err="1"/>
              <a:t>Kotlin</a:t>
            </a:r>
            <a:r>
              <a:rPr lang="pt-BR" dirty="0"/>
              <a:t>&lt;/li&gt;</a:t>
            </a:r>
          </a:p>
          <a:p>
            <a:r>
              <a:rPr lang="pt-BR" dirty="0"/>
              <a:t>        &lt;/</a:t>
            </a:r>
            <a:r>
              <a:rPr lang="pt-BR" dirty="0" err="1"/>
              <a:t>ol</a:t>
            </a:r>
            <a:r>
              <a:rPr lang="pt-BR" dirty="0"/>
              <a:t>&gt;</a:t>
            </a:r>
          </a:p>
          <a:p>
            <a:r>
              <a:rPr lang="pt-BR" dirty="0"/>
              <a:t>    &lt;/</a:t>
            </a:r>
            <a:r>
              <a:rPr lang="pt-BR" dirty="0" err="1"/>
              <a:t>ol</a:t>
            </a:r>
            <a:r>
              <a:rPr lang="pt-BR" dirty="0"/>
              <a:t>&gt;</a:t>
            </a:r>
          </a:p>
          <a:p>
            <a:r>
              <a:rPr lang="pt-BR" dirty="0"/>
              <a:t>    &lt;h2&gt;Meus jogos favoritos&lt;/h2&gt;</a:t>
            </a:r>
          </a:p>
          <a:p>
            <a:r>
              <a:rPr lang="pt-BR" dirty="0"/>
              <a:t>    &lt;</a:t>
            </a:r>
            <a:r>
              <a:rPr lang="pt-BR" dirty="0" err="1"/>
              <a:t>ol</a:t>
            </a:r>
            <a:r>
              <a:rPr lang="pt-BR" dirty="0"/>
              <a:t>&gt;</a:t>
            </a:r>
          </a:p>
          <a:p>
            <a:r>
              <a:rPr lang="pt-BR" dirty="0"/>
              <a:t>        &lt;li&gt;NES&lt;/li&gt;</a:t>
            </a:r>
          </a:p>
          <a:p>
            <a:r>
              <a:rPr lang="pt-BR" dirty="0"/>
              <a:t>        &lt;</a:t>
            </a:r>
            <a:r>
              <a:rPr lang="pt-BR" dirty="0" err="1"/>
              <a:t>ul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square</a:t>
            </a:r>
            <a:r>
              <a:rPr lang="pt-BR" dirty="0"/>
              <a:t>"&gt;</a:t>
            </a:r>
          </a:p>
          <a:p>
            <a:r>
              <a:rPr lang="pt-BR" dirty="0"/>
              <a:t>            &lt;li&gt;Mario Bros&lt;/li&gt;</a:t>
            </a:r>
          </a:p>
          <a:p>
            <a:r>
              <a:rPr lang="pt-BR" dirty="0"/>
              <a:t>            &lt;</a:t>
            </a:r>
            <a:r>
              <a:rPr lang="pt-BR" dirty="0" err="1"/>
              <a:t>ul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circle</a:t>
            </a:r>
            <a:r>
              <a:rPr lang="pt-BR" dirty="0"/>
              <a:t>"&gt;</a:t>
            </a:r>
          </a:p>
          <a:p>
            <a:r>
              <a:rPr lang="pt-BR" dirty="0"/>
              <a:t>                &lt;li&gt;Mario Bros 3&lt;/li&gt;</a:t>
            </a:r>
          </a:p>
          <a:p>
            <a:r>
              <a:rPr lang="pt-BR" dirty="0"/>
              <a:t>                &lt;li&gt;Mario: </a:t>
            </a:r>
            <a:r>
              <a:rPr lang="pt-BR" dirty="0" err="1"/>
              <a:t>Lost</a:t>
            </a:r>
            <a:r>
              <a:rPr lang="pt-BR" dirty="0"/>
              <a:t> </a:t>
            </a:r>
            <a:r>
              <a:rPr lang="pt-BR" dirty="0" err="1"/>
              <a:t>Levels</a:t>
            </a:r>
            <a:r>
              <a:rPr lang="pt-BR" dirty="0"/>
              <a:t>&lt;/li&gt;</a:t>
            </a:r>
          </a:p>
          <a:p>
            <a:r>
              <a:rPr lang="pt-BR" dirty="0"/>
              <a:t>            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r>
              <a:rPr lang="pt-BR" dirty="0"/>
              <a:t>            &lt;li&gt;Ninja </a:t>
            </a:r>
            <a:r>
              <a:rPr lang="pt-BR" dirty="0" err="1"/>
              <a:t>Gaiden</a:t>
            </a:r>
            <a:r>
              <a:rPr lang="pt-BR" dirty="0"/>
              <a:t>&lt;/li&gt;</a:t>
            </a:r>
          </a:p>
          <a:p>
            <a:r>
              <a:rPr lang="pt-BR" dirty="0"/>
              <a:t>        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r>
              <a:rPr lang="pt-BR" dirty="0"/>
              <a:t>        &lt;li&gt;SNES&lt;/li&gt;</a:t>
            </a:r>
          </a:p>
          <a:p>
            <a:r>
              <a:rPr lang="pt-BR" dirty="0"/>
              <a:t>        &lt;</a:t>
            </a:r>
            <a:r>
              <a:rPr lang="pt-BR" dirty="0" err="1"/>
              <a:t>ul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square</a:t>
            </a:r>
            <a:r>
              <a:rPr lang="pt-BR" dirty="0"/>
              <a:t>"&gt;</a:t>
            </a:r>
          </a:p>
          <a:p>
            <a:r>
              <a:rPr lang="pt-BR" dirty="0"/>
              <a:t>            &lt;li&gt;Mario&lt;/li&gt;</a:t>
            </a:r>
          </a:p>
          <a:p>
            <a:r>
              <a:rPr lang="pt-BR" dirty="0"/>
              <a:t>            &lt;li&gt;</a:t>
            </a:r>
            <a:r>
              <a:rPr lang="pt-BR" dirty="0" err="1"/>
              <a:t>Donkey</a:t>
            </a:r>
            <a:r>
              <a:rPr lang="pt-BR" dirty="0"/>
              <a:t> Kong&lt;/li&gt;</a:t>
            </a:r>
          </a:p>
          <a:p>
            <a:r>
              <a:rPr lang="pt-BR" dirty="0"/>
              <a:t>        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r>
              <a:rPr lang="pt-BR" dirty="0"/>
              <a:t>        &lt;li&gt;PlayStation&lt;/li&gt;</a:t>
            </a:r>
          </a:p>
          <a:p>
            <a:r>
              <a:rPr lang="pt-BR" dirty="0"/>
              <a:t>        &lt;</a:t>
            </a:r>
            <a:r>
              <a:rPr lang="pt-BR" dirty="0" err="1"/>
              <a:t>ul</a:t>
            </a:r>
            <a:r>
              <a:rPr lang="pt-BR" dirty="0"/>
              <a:t>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square</a:t>
            </a:r>
            <a:r>
              <a:rPr lang="pt-BR" dirty="0"/>
              <a:t>"&gt;</a:t>
            </a:r>
          </a:p>
          <a:p>
            <a:r>
              <a:rPr lang="pt-BR" dirty="0"/>
              <a:t>            &lt;li&gt;Final </a:t>
            </a:r>
            <a:r>
              <a:rPr lang="pt-BR" dirty="0" err="1"/>
              <a:t>Fantasy</a:t>
            </a:r>
            <a:r>
              <a:rPr lang="pt-BR" dirty="0"/>
              <a:t>&lt;/li&gt;</a:t>
            </a:r>
          </a:p>
          <a:p>
            <a:r>
              <a:rPr lang="pt-BR" dirty="0"/>
              <a:t>            &lt;li&gt;Castlevania&lt;/li&gt;</a:t>
            </a:r>
          </a:p>
          <a:p>
            <a:r>
              <a:rPr lang="pt-BR" dirty="0"/>
              <a:t>        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r>
              <a:rPr lang="pt-BR" dirty="0"/>
              <a:t>    &lt;/</a:t>
            </a:r>
            <a:r>
              <a:rPr lang="pt-BR" dirty="0" err="1"/>
              <a:t>ol</a:t>
            </a:r>
            <a:r>
              <a:rPr lang="pt-BR" dirty="0"/>
              <a:t>&gt;</a:t>
            </a:r>
          </a:p>
          <a:p>
            <a:r>
              <a:rPr lang="pt-BR" dirty="0"/>
              <a:t>    &lt;h2&gt;Lista de Definições&lt;/h2&gt;</a:t>
            </a:r>
          </a:p>
          <a:p>
            <a:r>
              <a:rPr lang="pt-BR" dirty="0"/>
              <a:t>    &lt;dl&gt;</a:t>
            </a:r>
          </a:p>
          <a:p>
            <a:r>
              <a:rPr lang="pt-BR" dirty="0"/>
              <a:t>        &lt;</a:t>
            </a:r>
            <a:r>
              <a:rPr lang="pt-BR" dirty="0" err="1"/>
              <a:t>dt</a:t>
            </a:r>
            <a:r>
              <a:rPr lang="pt-BR" dirty="0"/>
              <a:t>&gt;HTML&lt;/</a:t>
            </a:r>
            <a:r>
              <a:rPr lang="pt-BR" dirty="0" err="1"/>
              <a:t>dt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dd</a:t>
            </a:r>
            <a:r>
              <a:rPr lang="pt-BR" dirty="0"/>
              <a:t>&gt;Linguagem de marcação para a criação do conteúdo de um site.&lt;/</a:t>
            </a:r>
            <a:r>
              <a:rPr lang="pt-BR" dirty="0" err="1"/>
              <a:t>dd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dt</a:t>
            </a:r>
            <a:r>
              <a:rPr lang="pt-BR" dirty="0"/>
              <a:t>&gt;CSS&lt;/</a:t>
            </a:r>
            <a:r>
              <a:rPr lang="pt-BR" dirty="0" err="1"/>
              <a:t>dt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dd</a:t>
            </a:r>
            <a:r>
              <a:rPr lang="pt-BR" dirty="0"/>
              <a:t>&gt;Linguagem de marcação para a criação do design de um site.&lt;/</a:t>
            </a:r>
            <a:r>
              <a:rPr lang="pt-BR" dirty="0" err="1"/>
              <a:t>dd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dt</a:t>
            </a:r>
            <a:r>
              <a:rPr lang="pt-BR" dirty="0"/>
              <a:t>&gt;</a:t>
            </a:r>
            <a:r>
              <a:rPr lang="pt-BR" dirty="0" err="1"/>
              <a:t>JavaScript</a:t>
            </a:r>
            <a:r>
              <a:rPr lang="pt-BR" dirty="0"/>
              <a:t>&lt;/</a:t>
            </a:r>
            <a:r>
              <a:rPr lang="pt-BR" dirty="0" err="1"/>
              <a:t>dt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dd</a:t>
            </a:r>
            <a:r>
              <a:rPr lang="pt-BR" dirty="0"/>
              <a:t>&gt;Linguagem de programação para a criação de interatividade de um site.&lt;/</a:t>
            </a:r>
            <a:r>
              <a:rPr lang="pt-BR" dirty="0" err="1"/>
              <a:t>dd</a:t>
            </a:r>
            <a:r>
              <a:rPr lang="pt-BR" dirty="0"/>
              <a:t>&gt;</a:t>
            </a:r>
          </a:p>
          <a:p>
            <a:r>
              <a:rPr lang="pt-BR" dirty="0"/>
              <a:t>    &lt;/dl&gt;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4013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F5823-527C-5EB2-F4EA-203F4CFD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6C32063-7C1E-8754-DADD-195E595CA118}"/>
              </a:ext>
            </a:extLst>
          </p:cNvPr>
          <p:cNvSpPr txBox="1"/>
          <p:nvPr/>
        </p:nvSpPr>
        <p:spPr>
          <a:xfrm>
            <a:off x="3048000" y="-1326148"/>
            <a:ext cx="609600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&gt;Trabalhando com links&lt;/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    &lt;h1&gt;Usando links externos&lt;/h1&gt;</a:t>
            </a:r>
          </a:p>
          <a:p>
            <a:r>
              <a:rPr lang="pt-BR" dirty="0"/>
              <a:t>    &lt;p&gt;Você pode acessar o meu &lt;a </a:t>
            </a:r>
            <a:r>
              <a:rPr lang="pt-BR" dirty="0" err="1"/>
              <a:t>href</a:t>
            </a:r>
            <a:r>
              <a:rPr lang="pt-BR" dirty="0"/>
              <a:t>="https://gustavoguanabara.github.io/" target="_</a:t>
            </a:r>
            <a:r>
              <a:rPr lang="pt-BR" dirty="0" err="1"/>
              <a:t>blank</a:t>
            </a:r>
            <a:r>
              <a:rPr lang="pt-BR" dirty="0"/>
              <a:t>"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external</a:t>
            </a:r>
            <a:r>
              <a:rPr lang="pt-BR" dirty="0"/>
              <a:t>"&gt;repositório público no GitHub&lt;/a&gt;&lt;/p&gt;</a:t>
            </a:r>
          </a:p>
          <a:p>
            <a:r>
              <a:rPr lang="pt-BR" dirty="0"/>
              <a:t>    &lt;p&gt;Você também pode acessar o meu &lt;a </a:t>
            </a:r>
            <a:r>
              <a:rPr lang="pt-BR" dirty="0" err="1"/>
              <a:t>href</a:t>
            </a:r>
            <a:r>
              <a:rPr lang="pt-BR" dirty="0"/>
              <a:t>="https://youtube.com/</a:t>
            </a:r>
            <a:r>
              <a:rPr lang="pt-BR" dirty="0" err="1"/>
              <a:t>cursoemvideo</a:t>
            </a:r>
            <a:r>
              <a:rPr lang="pt-BR" dirty="0"/>
              <a:t>/" target="_</a:t>
            </a:r>
            <a:r>
              <a:rPr lang="pt-BR" dirty="0" err="1"/>
              <a:t>blank</a:t>
            </a:r>
            <a:r>
              <a:rPr lang="pt-BR" dirty="0"/>
              <a:t>"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external</a:t>
            </a:r>
            <a:r>
              <a:rPr lang="pt-BR" dirty="0"/>
              <a:t>"&gt;canal gratuito no YouTube&lt;/a&gt;&lt;/p&gt;</a:t>
            </a:r>
          </a:p>
          <a:p>
            <a:endParaRPr lang="pt-BR" dirty="0"/>
          </a:p>
          <a:p>
            <a:r>
              <a:rPr lang="pt-BR" dirty="0"/>
              <a:t>    &lt;h1&gt;Usando links internos&lt;/h1&gt;</a:t>
            </a:r>
          </a:p>
          <a:p>
            <a:r>
              <a:rPr lang="pt-BR" dirty="0"/>
              <a:t>    &lt;p&gt;Esta é a primeira página do site. Se você quiser, pode acessar também a minha &lt;a </a:t>
            </a:r>
            <a:r>
              <a:rPr lang="pt-BR" dirty="0" err="1"/>
              <a:t>href</a:t>
            </a:r>
            <a:r>
              <a:rPr lang="pt-BR" dirty="0"/>
              <a:t>="pag002.html"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next</a:t>
            </a:r>
            <a:r>
              <a:rPr lang="pt-BR" dirty="0"/>
              <a:t>" target="_self"&gt;segunda página&lt;/a&gt;&lt;/p&gt;</a:t>
            </a:r>
          </a:p>
          <a:p>
            <a:r>
              <a:rPr lang="pt-BR" dirty="0"/>
              <a:t>    &lt;p&gt;Você também pode acessar a nossa &lt;a </a:t>
            </a:r>
            <a:r>
              <a:rPr lang="pt-BR" dirty="0" err="1"/>
              <a:t>href</a:t>
            </a:r>
            <a:r>
              <a:rPr lang="pt-BR" dirty="0"/>
              <a:t>="noticias/pag003.html"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next</a:t>
            </a:r>
            <a:r>
              <a:rPr lang="pt-BR" dirty="0"/>
              <a:t>" target="_self"&gt;página de notícias&lt;/a&gt;&lt;/p&gt;</a:t>
            </a:r>
          </a:p>
          <a:p>
            <a:endParaRPr lang="pt-BR" dirty="0"/>
          </a:p>
          <a:p>
            <a:r>
              <a:rPr lang="pt-BR" dirty="0"/>
              <a:t>    &lt;h1&gt;Links para download&lt;/h1&gt;</a:t>
            </a:r>
          </a:p>
          <a:p>
            <a:r>
              <a:rPr lang="pt-BR" dirty="0"/>
              <a:t>    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r>
              <a:rPr lang="pt-BR" dirty="0"/>
              <a:t>        &lt;li&gt;&lt;a </a:t>
            </a:r>
            <a:r>
              <a:rPr lang="pt-BR" dirty="0" err="1"/>
              <a:t>href</a:t>
            </a:r>
            <a:r>
              <a:rPr lang="pt-BR" dirty="0"/>
              <a:t>="livro/meulivro.pdf" download="meulivro.pdf"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pdf</a:t>
            </a:r>
            <a:r>
              <a:rPr lang="pt-BR" dirty="0"/>
              <a:t>"&gt;Baixar o livro em PDF&lt;/a&gt;&lt;/li&gt;</a:t>
            </a:r>
          </a:p>
          <a:p>
            <a:r>
              <a:rPr lang="pt-BR" dirty="0"/>
              <a:t>        &lt;li&gt;&lt;a </a:t>
            </a:r>
            <a:r>
              <a:rPr lang="pt-BR" dirty="0" err="1"/>
              <a:t>href</a:t>
            </a:r>
            <a:r>
              <a:rPr lang="pt-BR" dirty="0"/>
              <a:t>="livro/meulivro.zip" download="meulivro.zip"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application</a:t>
            </a:r>
            <a:r>
              <a:rPr lang="pt-BR" dirty="0"/>
              <a:t>/zip"&gt;Livro compactado em ZIP&lt;/a&gt;&lt;/li&gt;</a:t>
            </a:r>
          </a:p>
          <a:p>
            <a:r>
              <a:rPr lang="pt-BR" dirty="0"/>
              <a:t>    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796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84E42-99D8-937E-E7C7-25101E2C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10_03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119E0C-22B3-7DCC-DCC4-C106E3F0D6C3}"/>
              </a:ext>
            </a:extLst>
          </p:cNvPr>
          <p:cNvSpPr txBox="1"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&gt;Terceira página&lt;/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    &lt;h1&gt;Terceira página&lt;/h1&gt;</a:t>
            </a:r>
          </a:p>
          <a:p>
            <a:r>
              <a:rPr lang="pt-BR" dirty="0"/>
              <a:t>    &lt;p&gt;Esta é a terceira página.&lt;/p&gt;</a:t>
            </a:r>
          </a:p>
          <a:p>
            <a:r>
              <a:rPr lang="pt-BR" dirty="0"/>
              <a:t>    &lt;p&gt;&lt;a </a:t>
            </a:r>
            <a:r>
              <a:rPr lang="pt-BR" dirty="0" err="1"/>
              <a:t>href</a:t>
            </a:r>
            <a:r>
              <a:rPr lang="pt-BR" dirty="0"/>
              <a:t>="../index.html"&gt;Voltar para a primeira página&lt;/a&gt;&lt;/p&gt;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2066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6F25-0490-025A-60A6-5CEA8597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10_04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91E570-A280-0159-1A97-3F9E61B27A22}"/>
              </a:ext>
            </a:extLst>
          </p:cNvPr>
          <p:cNvSpPr txBox="1"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&gt;Terceira página&lt;/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    &lt;h1&gt;Terceira página&lt;/h1&gt;</a:t>
            </a:r>
          </a:p>
          <a:p>
            <a:r>
              <a:rPr lang="pt-BR" dirty="0"/>
              <a:t>    &lt;p&gt;Esta é a terceira página.&lt;/p&gt;</a:t>
            </a:r>
          </a:p>
          <a:p>
            <a:r>
              <a:rPr lang="pt-BR" dirty="0"/>
              <a:t>    &lt;p&gt;&lt;a </a:t>
            </a:r>
            <a:r>
              <a:rPr lang="pt-BR" dirty="0" err="1"/>
              <a:t>href</a:t>
            </a:r>
            <a:r>
              <a:rPr lang="pt-BR" dirty="0"/>
              <a:t>="../index.html"&gt;Voltar para a primeira página&lt;/a&gt;&lt;/p&gt;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783498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F4BA9-4447-7000-08D9-FF512491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10_02&lt;!DOCTYPE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  <a:br>
              <a:rPr lang="pt-BR" dirty="0"/>
            </a:br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  <a:br>
              <a:rPr lang="pt-BR" dirty="0"/>
            </a:br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&gt;Página 02&lt;/</a:t>
            </a:r>
            <a:r>
              <a:rPr lang="pt-BR" dirty="0" err="1"/>
              <a:t>title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  <a:br>
              <a:rPr lang="pt-BR" dirty="0"/>
            </a:br>
            <a:r>
              <a:rPr lang="pt-BR" dirty="0"/>
              <a:t>&lt;body&gt;</a:t>
            </a:r>
            <a:br>
              <a:rPr lang="pt-BR" dirty="0"/>
            </a:br>
            <a:r>
              <a:rPr lang="pt-BR" dirty="0"/>
              <a:t>    &lt;h1&gt;Esta é a segunda página do meu site&lt;/h1&gt;</a:t>
            </a:r>
            <a:br>
              <a:rPr lang="pt-BR" dirty="0"/>
            </a:br>
            <a:r>
              <a:rPr lang="pt-BR" dirty="0"/>
              <a:t>    &lt;p&gt;A segunda página está aqui.&lt;/p&gt;</a:t>
            </a:r>
            <a:br>
              <a:rPr lang="pt-BR" dirty="0"/>
            </a:br>
            <a:r>
              <a:rPr lang="pt-BR" dirty="0"/>
              <a:t>    &lt;p&gt;Esta página é um oferecimento de &lt;a </a:t>
            </a:r>
            <a:r>
              <a:rPr lang="pt-BR" dirty="0" err="1"/>
              <a:t>href</a:t>
            </a:r>
            <a:r>
              <a:rPr lang="pt-BR" dirty="0"/>
              <a:t>="https://www.hostnet.com.br" target="_</a:t>
            </a:r>
            <a:r>
              <a:rPr lang="pt-BR" dirty="0" err="1"/>
              <a:t>blank</a:t>
            </a:r>
            <a:r>
              <a:rPr lang="pt-BR" dirty="0"/>
              <a:t>"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nofollow</a:t>
            </a:r>
            <a:r>
              <a:rPr lang="pt-BR" dirty="0"/>
              <a:t>"&gt;</a:t>
            </a:r>
            <a:r>
              <a:rPr lang="pt-BR" dirty="0" err="1"/>
              <a:t>Hostnet</a:t>
            </a:r>
            <a:r>
              <a:rPr lang="pt-BR" dirty="0"/>
              <a:t>&lt;/a&gt;&lt;/p&gt;</a:t>
            </a:r>
            <a:br>
              <a:rPr lang="pt-BR" dirty="0"/>
            </a:br>
            <a:r>
              <a:rPr lang="pt-BR" dirty="0"/>
              <a:t>    &lt;p&gt;&lt;a </a:t>
            </a:r>
            <a:r>
              <a:rPr lang="pt-BR" dirty="0" err="1"/>
              <a:t>href</a:t>
            </a:r>
            <a:r>
              <a:rPr lang="pt-BR" dirty="0"/>
              <a:t>="index.html"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prev</a:t>
            </a:r>
            <a:r>
              <a:rPr lang="pt-BR" dirty="0"/>
              <a:t>"&gt;Voltar para a primeira página&lt;/a&gt;&lt;/p&gt;</a:t>
            </a:r>
            <a:br>
              <a:rPr lang="pt-BR" dirty="0"/>
            </a:br>
            <a:r>
              <a:rPr lang="pt-BR" dirty="0"/>
              <a:t>&lt;/body&gt;</a:t>
            </a:r>
            <a:br>
              <a:rPr lang="pt-BR" dirty="0"/>
            </a:b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5439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BCF2F-19CA-0E4F-14F3-56E0152C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7E5440-C303-A29A-BDD0-48B5089DF327}"/>
              </a:ext>
            </a:extLst>
          </p:cNvPr>
          <p:cNvSpPr txBox="1"/>
          <p:nvPr/>
        </p:nvSpPr>
        <p:spPr>
          <a:xfrm>
            <a:off x="3048000" y="-1326148"/>
            <a:ext cx="6096000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&gt;Mídias em HTML5&lt;/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    &lt;h1&gt;Imagem dinâmica&lt;/h1&gt;</a:t>
            </a:r>
          </a:p>
          <a:p>
            <a:r>
              <a:rPr lang="pt-BR" dirty="0"/>
              <a:t>    &lt;p&gt;Tente abrir esse site em vários dispositivos diferentes ou simplesmente aumente e diminua o tamanho do seu navegador.&lt;/p&gt;</a:t>
            </a:r>
          </a:p>
          <a:p>
            <a:r>
              <a:rPr lang="pt-BR" dirty="0"/>
              <a:t>    &lt;</a:t>
            </a:r>
            <a:r>
              <a:rPr lang="pt-BR" dirty="0" err="1"/>
              <a:t>picture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source</a:t>
            </a:r>
            <a:r>
              <a:rPr lang="pt-BR" dirty="0"/>
              <a:t> media="(</a:t>
            </a:r>
            <a:r>
              <a:rPr lang="pt-BR" dirty="0" err="1"/>
              <a:t>max-width</a:t>
            </a:r>
            <a:r>
              <a:rPr lang="pt-BR" dirty="0"/>
              <a:t>: 750px)" </a:t>
            </a:r>
            <a:r>
              <a:rPr lang="pt-BR" dirty="0" err="1"/>
              <a:t>srcset</a:t>
            </a:r>
            <a:r>
              <a:rPr lang="pt-BR" dirty="0"/>
              <a:t>="imagens/foto-p.png"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image</a:t>
            </a:r>
            <a:r>
              <a:rPr lang="pt-BR" dirty="0"/>
              <a:t>/png"&gt;</a:t>
            </a:r>
          </a:p>
          <a:p>
            <a:r>
              <a:rPr lang="pt-BR" dirty="0"/>
              <a:t>        &lt;</a:t>
            </a:r>
            <a:r>
              <a:rPr lang="pt-BR" dirty="0" err="1"/>
              <a:t>source</a:t>
            </a:r>
            <a:r>
              <a:rPr lang="pt-BR" dirty="0"/>
              <a:t> media="(</a:t>
            </a:r>
            <a:r>
              <a:rPr lang="pt-BR" dirty="0" err="1"/>
              <a:t>max-width</a:t>
            </a:r>
            <a:r>
              <a:rPr lang="pt-BR" dirty="0"/>
              <a:t>: 1050px)" </a:t>
            </a:r>
            <a:r>
              <a:rPr lang="pt-BR" dirty="0" err="1"/>
              <a:t>srcset</a:t>
            </a:r>
            <a:r>
              <a:rPr lang="pt-BR" dirty="0"/>
              <a:t>="imagens/foto-m.png"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image</a:t>
            </a:r>
            <a:r>
              <a:rPr lang="pt-BR" dirty="0"/>
              <a:t>/png"&gt;</a:t>
            </a:r>
          </a:p>
          <a:p>
            <a:r>
              <a:rPr lang="pt-BR" dirty="0"/>
              <a:t>        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="imagens/foto-g.png" </a:t>
            </a:r>
            <a:r>
              <a:rPr lang="pt-BR" dirty="0" err="1"/>
              <a:t>alt</a:t>
            </a:r>
            <a:r>
              <a:rPr lang="pt-BR" dirty="0"/>
              <a:t>="Imagem flexível"&gt;</a:t>
            </a:r>
          </a:p>
          <a:p>
            <a:r>
              <a:rPr lang="pt-BR" dirty="0"/>
              <a:t>    &lt;/</a:t>
            </a:r>
            <a:r>
              <a:rPr lang="pt-BR" dirty="0" err="1"/>
              <a:t>picture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    &lt;h1&gt;Reproduzindo Áudio&lt;/h1&gt;</a:t>
            </a:r>
          </a:p>
          <a:p>
            <a:r>
              <a:rPr lang="pt-BR" dirty="0"/>
              <a:t>    &lt;p&gt;Vamos aprender a reproduzir áudios em HTML5.&lt;/p&gt;</a:t>
            </a:r>
          </a:p>
          <a:p>
            <a:r>
              <a:rPr lang="pt-BR" dirty="0"/>
              <a:t>    &lt;</a:t>
            </a:r>
            <a:r>
              <a:rPr lang="pt-BR" dirty="0" err="1"/>
              <a:t>audio</a:t>
            </a:r>
            <a:r>
              <a:rPr lang="pt-BR" dirty="0"/>
              <a:t> </a:t>
            </a:r>
            <a:r>
              <a:rPr lang="pt-BR" dirty="0" err="1"/>
              <a:t>preload</a:t>
            </a:r>
            <a:r>
              <a:rPr lang="pt-BR" dirty="0"/>
              <a:t>="</a:t>
            </a:r>
            <a:r>
              <a:rPr lang="pt-BR" dirty="0" err="1"/>
              <a:t>metadata</a:t>
            </a:r>
            <a:r>
              <a:rPr lang="pt-BR" dirty="0"/>
              <a:t>" </a:t>
            </a:r>
            <a:r>
              <a:rPr lang="pt-BR" dirty="0" err="1"/>
              <a:t>autoplay</a:t>
            </a:r>
            <a:r>
              <a:rPr lang="pt-BR" dirty="0"/>
              <a:t> </a:t>
            </a:r>
            <a:r>
              <a:rPr lang="pt-BR" dirty="0" err="1"/>
              <a:t>controls</a:t>
            </a:r>
            <a:r>
              <a:rPr lang="pt-BR" dirty="0"/>
              <a:t> loop&gt;</a:t>
            </a:r>
          </a:p>
          <a:p>
            <a:r>
              <a:rPr lang="pt-BR" dirty="0"/>
              <a:t>        &lt;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dirty="0" err="1"/>
              <a:t>midia</a:t>
            </a:r>
            <a:r>
              <a:rPr lang="pt-BR" dirty="0"/>
              <a:t>/guanacast-33.mp3"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audio</a:t>
            </a:r>
            <a:r>
              <a:rPr lang="pt-BR" dirty="0"/>
              <a:t>/</a:t>
            </a:r>
            <a:r>
              <a:rPr lang="pt-BR" dirty="0" err="1"/>
              <a:t>mpeg</a:t>
            </a:r>
            <a:r>
              <a:rPr lang="pt-BR" dirty="0"/>
              <a:t>"&gt;</a:t>
            </a:r>
          </a:p>
          <a:p>
            <a:r>
              <a:rPr lang="pt-BR" dirty="0"/>
              <a:t>        &lt;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dirty="0" err="1"/>
              <a:t>midia</a:t>
            </a:r>
            <a:r>
              <a:rPr lang="pt-BR" dirty="0"/>
              <a:t>/guanacast-33.ogg"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audio</a:t>
            </a:r>
            <a:r>
              <a:rPr lang="pt-BR" dirty="0"/>
              <a:t>/</a:t>
            </a:r>
            <a:r>
              <a:rPr lang="pt-BR" dirty="0" err="1"/>
              <a:t>ogg</a:t>
            </a:r>
            <a:r>
              <a:rPr lang="pt-BR" dirty="0"/>
              <a:t>"&gt;</a:t>
            </a:r>
          </a:p>
          <a:p>
            <a:r>
              <a:rPr lang="pt-BR" dirty="0"/>
              <a:t>        &lt;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dirty="0" err="1"/>
              <a:t>midia</a:t>
            </a:r>
            <a:r>
              <a:rPr lang="pt-BR" dirty="0"/>
              <a:t>/guanacast-33.wav"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audio</a:t>
            </a:r>
            <a:r>
              <a:rPr lang="pt-BR" dirty="0"/>
              <a:t>/</a:t>
            </a:r>
            <a:r>
              <a:rPr lang="pt-BR" dirty="0" err="1"/>
              <a:t>wav</a:t>
            </a:r>
            <a:r>
              <a:rPr lang="pt-BR" dirty="0"/>
              <a:t>"&gt;</a:t>
            </a:r>
          </a:p>
          <a:p>
            <a:r>
              <a:rPr lang="pt-BR" dirty="0"/>
              <a:t>        &lt;p&gt;Infelizmente seu navegador não consegue reproduzir áudio. &lt;a </a:t>
            </a:r>
            <a:r>
              <a:rPr lang="pt-BR" dirty="0" err="1"/>
              <a:t>href</a:t>
            </a:r>
            <a:r>
              <a:rPr lang="pt-BR" dirty="0"/>
              <a:t>="</a:t>
            </a:r>
            <a:r>
              <a:rPr lang="pt-BR" dirty="0" err="1"/>
              <a:t>midia</a:t>
            </a:r>
            <a:r>
              <a:rPr lang="pt-BR" dirty="0"/>
              <a:t>/guanacast-33.mp3"&gt;Clique aqui para baixar o arquivo MP3&lt;/a&gt;&lt;/p&gt;</a:t>
            </a:r>
          </a:p>
          <a:p>
            <a:r>
              <a:rPr lang="pt-BR" dirty="0"/>
              <a:t>    &lt;/</a:t>
            </a:r>
            <a:r>
              <a:rPr lang="pt-BR" dirty="0" err="1"/>
              <a:t>audio</a:t>
            </a:r>
            <a:r>
              <a:rPr lang="pt-BR" dirty="0"/>
              <a:t>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7155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F5226-491D-3ECD-2F3E-7267DF88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E6AC0C-A960-19E7-9FE2-DBAFAB2D4AF8}"/>
              </a:ext>
            </a:extLst>
          </p:cNvPr>
          <p:cNvSpPr txBox="1"/>
          <p:nvPr/>
        </p:nvSpPr>
        <p:spPr>
          <a:xfrm>
            <a:off x="3048000" y="-1741646"/>
            <a:ext cx="6096000" cy="10341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&gt;Vídeos com HTML5&lt;/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    &lt;h1&gt;Inserindo vídeos hospedados localmente&lt;/h1&gt;</a:t>
            </a:r>
          </a:p>
          <a:p>
            <a:r>
              <a:rPr lang="pt-BR" dirty="0"/>
              <a:t>    &lt;p&gt;Este vídeo está hospedado no meu próprio servidor.&lt;/p&gt;</a:t>
            </a:r>
          </a:p>
          <a:p>
            <a:endParaRPr lang="pt-BR" dirty="0"/>
          </a:p>
          <a:p>
            <a:r>
              <a:rPr lang="pt-BR" dirty="0"/>
              <a:t>    &lt;</a:t>
            </a:r>
            <a:r>
              <a:rPr lang="pt-BR" dirty="0" err="1"/>
              <a:t>video</a:t>
            </a:r>
            <a:r>
              <a:rPr lang="pt-BR" dirty="0"/>
              <a:t> </a:t>
            </a:r>
            <a:r>
              <a:rPr lang="pt-BR" dirty="0" err="1"/>
              <a:t>width</a:t>
            </a:r>
            <a:r>
              <a:rPr lang="pt-BR" dirty="0"/>
              <a:t>="560" poster="imagens/limoes-capa.png" </a:t>
            </a:r>
            <a:r>
              <a:rPr lang="pt-BR" dirty="0" err="1"/>
              <a:t>controls</a:t>
            </a:r>
            <a:r>
              <a:rPr lang="pt-BR" dirty="0"/>
              <a:t> </a:t>
            </a:r>
            <a:r>
              <a:rPr lang="pt-BR" dirty="0" err="1"/>
              <a:t>autoplay</a:t>
            </a:r>
            <a:r>
              <a:rPr lang="pt-BR" dirty="0"/>
              <a:t> loop&gt;</a:t>
            </a:r>
          </a:p>
          <a:p>
            <a:r>
              <a:rPr lang="pt-BR" dirty="0"/>
              <a:t>        &lt;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dirty="0" err="1"/>
              <a:t>midia</a:t>
            </a:r>
            <a:r>
              <a:rPr lang="pt-BR" dirty="0"/>
              <a:t>/meu-video.mp4"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video</a:t>
            </a:r>
            <a:r>
              <a:rPr lang="pt-BR" dirty="0"/>
              <a:t>/mp4"&gt;</a:t>
            </a:r>
          </a:p>
          <a:p>
            <a:r>
              <a:rPr lang="pt-BR" dirty="0"/>
              <a:t>        &lt;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dirty="0" err="1"/>
              <a:t>midia</a:t>
            </a:r>
            <a:r>
              <a:rPr lang="pt-BR" dirty="0"/>
              <a:t>/meu-video.m4v"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video</a:t>
            </a:r>
            <a:r>
              <a:rPr lang="pt-BR" dirty="0"/>
              <a:t>/mp4"&gt;</a:t>
            </a:r>
          </a:p>
          <a:p>
            <a:r>
              <a:rPr lang="pt-BR" dirty="0"/>
              <a:t>        &lt;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dirty="0" err="1"/>
              <a:t>midia</a:t>
            </a:r>
            <a:r>
              <a:rPr lang="pt-BR" dirty="0"/>
              <a:t>/meu-</a:t>
            </a:r>
            <a:r>
              <a:rPr lang="pt-BR" dirty="0" err="1"/>
              <a:t>video.webm</a:t>
            </a:r>
            <a:r>
              <a:rPr lang="pt-BR" dirty="0"/>
              <a:t>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video</a:t>
            </a:r>
            <a:r>
              <a:rPr lang="pt-BR" dirty="0"/>
              <a:t>/</a:t>
            </a:r>
            <a:r>
              <a:rPr lang="pt-BR" dirty="0" err="1"/>
              <a:t>webm</a:t>
            </a:r>
            <a:r>
              <a:rPr lang="pt-BR" dirty="0"/>
              <a:t>"&gt;</a:t>
            </a:r>
          </a:p>
          <a:p>
            <a:r>
              <a:rPr lang="pt-BR" dirty="0"/>
              <a:t>        &lt;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dirty="0" err="1"/>
              <a:t>midia</a:t>
            </a:r>
            <a:r>
              <a:rPr lang="pt-BR" dirty="0"/>
              <a:t>/meu-</a:t>
            </a:r>
            <a:r>
              <a:rPr lang="pt-BR" dirty="0" err="1"/>
              <a:t>video.ogv</a:t>
            </a:r>
            <a:r>
              <a:rPr lang="pt-BR" dirty="0"/>
              <a:t>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video</a:t>
            </a:r>
            <a:r>
              <a:rPr lang="pt-BR" dirty="0"/>
              <a:t>/</a:t>
            </a:r>
            <a:r>
              <a:rPr lang="pt-BR" dirty="0" err="1"/>
              <a:t>ogg</a:t>
            </a:r>
            <a:r>
              <a:rPr lang="pt-BR" dirty="0"/>
              <a:t>"&gt;</a:t>
            </a:r>
          </a:p>
          <a:p>
            <a:r>
              <a:rPr lang="pt-BR" dirty="0"/>
              <a:t>        &lt;p&gt;Seu navegador não tem compatibilidade com reprodução de vídeos.&lt;/p&gt;</a:t>
            </a:r>
          </a:p>
          <a:p>
            <a:r>
              <a:rPr lang="pt-BR" dirty="0"/>
              <a:t>    &lt;/</a:t>
            </a:r>
            <a:r>
              <a:rPr lang="pt-BR" dirty="0" err="1"/>
              <a:t>video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    &lt;h1&gt;Inserindo vídeos do YouTube&lt;/h1&gt;</a:t>
            </a:r>
          </a:p>
          <a:p>
            <a:r>
              <a:rPr lang="pt-BR" dirty="0"/>
              <a:t>    &lt;</a:t>
            </a:r>
            <a:r>
              <a:rPr lang="pt-BR" dirty="0" err="1"/>
              <a:t>iframe</a:t>
            </a:r>
            <a:r>
              <a:rPr lang="pt-BR" dirty="0"/>
              <a:t> </a:t>
            </a:r>
            <a:r>
              <a:rPr lang="pt-BR" dirty="0" err="1"/>
              <a:t>width</a:t>
            </a:r>
            <a:r>
              <a:rPr lang="pt-BR" dirty="0"/>
              <a:t>="560" </a:t>
            </a:r>
            <a:r>
              <a:rPr lang="pt-BR" dirty="0" err="1"/>
              <a:t>height</a:t>
            </a:r>
            <a:r>
              <a:rPr lang="pt-BR" dirty="0"/>
              <a:t>="315" </a:t>
            </a:r>
            <a:r>
              <a:rPr lang="pt-BR" dirty="0" err="1"/>
              <a:t>src</a:t>
            </a:r>
            <a:r>
              <a:rPr lang="pt-BR" dirty="0"/>
              <a:t>="https://www.youtube.com/</a:t>
            </a:r>
            <a:r>
              <a:rPr lang="pt-BR" dirty="0" err="1"/>
              <a:t>embed</a:t>
            </a:r>
            <a:r>
              <a:rPr lang="pt-BR" dirty="0"/>
              <a:t>/eF9Qoc6p_4Q" </a:t>
            </a:r>
            <a:r>
              <a:rPr lang="pt-BR" dirty="0" err="1"/>
              <a:t>frameborder</a:t>
            </a:r>
            <a:r>
              <a:rPr lang="pt-BR" dirty="0"/>
              <a:t>="0" </a:t>
            </a:r>
            <a:r>
              <a:rPr lang="pt-BR" dirty="0" err="1"/>
              <a:t>allow</a:t>
            </a:r>
            <a:r>
              <a:rPr lang="pt-BR" dirty="0"/>
              <a:t>="</a:t>
            </a:r>
            <a:r>
              <a:rPr lang="pt-BR" dirty="0" err="1"/>
              <a:t>accelerometer</a:t>
            </a:r>
            <a:r>
              <a:rPr lang="pt-BR" dirty="0"/>
              <a:t>; </a:t>
            </a:r>
            <a:r>
              <a:rPr lang="pt-BR" dirty="0" err="1"/>
              <a:t>autoplay</a:t>
            </a:r>
            <a:r>
              <a:rPr lang="pt-BR" dirty="0"/>
              <a:t>; </a:t>
            </a:r>
            <a:r>
              <a:rPr lang="pt-BR" dirty="0" err="1"/>
              <a:t>encrypted</a:t>
            </a:r>
            <a:r>
              <a:rPr lang="pt-BR" dirty="0"/>
              <a:t>-media; </a:t>
            </a:r>
            <a:r>
              <a:rPr lang="pt-BR" dirty="0" err="1"/>
              <a:t>gyroscope</a:t>
            </a:r>
            <a:r>
              <a:rPr lang="pt-BR" dirty="0"/>
              <a:t>; </a:t>
            </a:r>
            <a:r>
              <a:rPr lang="pt-BR" dirty="0" err="1"/>
              <a:t>picture</a:t>
            </a:r>
            <a:r>
              <a:rPr lang="pt-BR" dirty="0"/>
              <a:t>-</a:t>
            </a:r>
            <a:r>
              <a:rPr lang="pt-BR" dirty="0" err="1"/>
              <a:t>in-picture</a:t>
            </a:r>
            <a:r>
              <a:rPr lang="pt-BR" dirty="0"/>
              <a:t>" </a:t>
            </a:r>
            <a:r>
              <a:rPr lang="pt-BR" dirty="0" err="1"/>
              <a:t>allowfullscreen</a:t>
            </a:r>
            <a:r>
              <a:rPr lang="pt-BR" dirty="0"/>
              <a:t>&gt;&lt;/</a:t>
            </a:r>
            <a:r>
              <a:rPr lang="pt-BR" dirty="0" err="1"/>
              <a:t>iframe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    &lt;h1&gt;Inserindo vídeos do </a:t>
            </a:r>
            <a:r>
              <a:rPr lang="pt-BR" dirty="0" err="1"/>
              <a:t>Vimeo</a:t>
            </a:r>
            <a:r>
              <a:rPr lang="pt-BR" dirty="0"/>
              <a:t>&lt;/h1&gt;</a:t>
            </a:r>
          </a:p>
          <a:p>
            <a:r>
              <a:rPr lang="pt-BR" dirty="0"/>
              <a:t>    &lt;</a:t>
            </a:r>
            <a:r>
              <a:rPr lang="pt-BR" dirty="0" err="1"/>
              <a:t>iframe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="https://player.vimeo.com/</a:t>
            </a:r>
            <a:r>
              <a:rPr lang="pt-BR" dirty="0" err="1"/>
              <a:t>video</a:t>
            </a:r>
            <a:r>
              <a:rPr lang="pt-BR" dirty="0"/>
              <a:t>/197093965?color=ff9933&amp;portrait=0" </a:t>
            </a:r>
            <a:r>
              <a:rPr lang="pt-BR" dirty="0" err="1"/>
              <a:t>width</a:t>
            </a:r>
            <a:r>
              <a:rPr lang="pt-BR" dirty="0"/>
              <a:t>="560" </a:t>
            </a:r>
            <a:r>
              <a:rPr lang="pt-BR" dirty="0" err="1"/>
              <a:t>height</a:t>
            </a:r>
            <a:r>
              <a:rPr lang="pt-BR" dirty="0"/>
              <a:t>="315" </a:t>
            </a:r>
            <a:r>
              <a:rPr lang="pt-BR" dirty="0" err="1"/>
              <a:t>frameborder</a:t>
            </a:r>
            <a:r>
              <a:rPr lang="pt-BR" dirty="0"/>
              <a:t>="0" </a:t>
            </a:r>
            <a:r>
              <a:rPr lang="pt-BR" dirty="0" err="1"/>
              <a:t>allow</a:t>
            </a:r>
            <a:r>
              <a:rPr lang="pt-BR" dirty="0"/>
              <a:t>="</a:t>
            </a:r>
            <a:r>
              <a:rPr lang="pt-BR" dirty="0" err="1"/>
              <a:t>autoplay</a:t>
            </a:r>
            <a:r>
              <a:rPr lang="pt-BR" dirty="0"/>
              <a:t>; </a:t>
            </a:r>
            <a:r>
              <a:rPr lang="pt-BR" dirty="0" err="1"/>
              <a:t>fullscreen</a:t>
            </a:r>
            <a:r>
              <a:rPr lang="pt-BR" dirty="0"/>
              <a:t>" </a:t>
            </a:r>
            <a:r>
              <a:rPr lang="pt-BR" dirty="0" err="1"/>
              <a:t>allowfullscreen</a:t>
            </a:r>
            <a:r>
              <a:rPr lang="pt-BR" dirty="0"/>
              <a:t>&gt;&lt;/</a:t>
            </a:r>
            <a:r>
              <a:rPr lang="pt-BR" dirty="0" err="1"/>
              <a:t>iframe</a:t>
            </a:r>
            <a:r>
              <a:rPr lang="pt-BR" dirty="0"/>
              <a:t>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8380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BBB13-14E8-A6A2-736C-8717308C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D89337-5DA8-6524-AD20-14E4BDE21C7A}"/>
              </a:ext>
            </a:extLst>
          </p:cNvPr>
          <p:cNvSpPr txBox="1"/>
          <p:nvPr/>
        </p:nvSpPr>
        <p:spPr>
          <a:xfrm>
            <a:off x="3048000" y="-1741646"/>
            <a:ext cx="6096000" cy="10341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&gt;Estilos </a:t>
            </a:r>
            <a:r>
              <a:rPr lang="pt-BR" dirty="0" err="1"/>
              <a:t>Inline</a:t>
            </a:r>
            <a:r>
              <a:rPr lang="pt-BR" dirty="0"/>
              <a:t>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 </a:t>
            </a:r>
            <a:r>
              <a:rPr lang="pt-BR" dirty="0" err="1"/>
              <a:t>style</a:t>
            </a:r>
            <a:r>
              <a:rPr lang="pt-BR" dirty="0"/>
              <a:t>="background-color: </a:t>
            </a:r>
            <a:r>
              <a:rPr lang="pt-BR" dirty="0" err="1"/>
              <a:t>lightskyblue</a:t>
            </a:r>
            <a:r>
              <a:rPr lang="pt-BR" dirty="0"/>
              <a:t>; </a:t>
            </a:r>
            <a:r>
              <a:rPr lang="pt-BR" dirty="0" err="1"/>
              <a:t>font-family</a:t>
            </a:r>
            <a:r>
              <a:rPr lang="pt-BR" dirty="0"/>
              <a:t>: Arial, </a:t>
            </a:r>
            <a:r>
              <a:rPr lang="pt-BR" dirty="0" err="1"/>
              <a:t>Helvetica</a:t>
            </a:r>
            <a:r>
              <a:rPr lang="pt-BR" dirty="0"/>
              <a:t>, </a:t>
            </a:r>
            <a:r>
              <a:rPr lang="pt-BR" dirty="0" err="1"/>
              <a:t>sans-serif</a:t>
            </a:r>
            <a:r>
              <a:rPr lang="pt-BR" dirty="0"/>
              <a:t>; </a:t>
            </a:r>
            <a:r>
              <a:rPr lang="pt-BR" dirty="0" err="1"/>
              <a:t>font-size</a:t>
            </a:r>
            <a:r>
              <a:rPr lang="pt-BR" dirty="0"/>
              <a:t>: 20px;"&gt;</a:t>
            </a:r>
          </a:p>
          <a:p>
            <a:r>
              <a:rPr lang="pt-BR" dirty="0"/>
              <a:t>    &lt;h1 </a:t>
            </a:r>
            <a:r>
              <a:rPr lang="pt-BR" dirty="0" err="1"/>
              <a:t>style</a:t>
            </a:r>
            <a:r>
              <a:rPr lang="pt-BR" dirty="0"/>
              <a:t>="color: </a:t>
            </a:r>
            <a:r>
              <a:rPr lang="pt-BR" dirty="0" err="1"/>
              <a:t>mediumblue</a:t>
            </a:r>
            <a:r>
              <a:rPr lang="pt-BR" dirty="0"/>
              <a:t>; background-color: </a:t>
            </a:r>
            <a:r>
              <a:rPr lang="pt-BR" dirty="0" err="1"/>
              <a:t>dodgerblue</a:t>
            </a:r>
            <a:r>
              <a:rPr lang="pt-BR" dirty="0"/>
              <a:t>; </a:t>
            </a:r>
            <a:r>
              <a:rPr lang="pt-BR" dirty="0" err="1"/>
              <a:t>font-size</a:t>
            </a:r>
            <a:r>
              <a:rPr lang="pt-BR" dirty="0"/>
              <a:t>: 1.5em;"&gt;Capítulo 1&lt;/h1&gt;</a:t>
            </a:r>
          </a:p>
          <a:p>
            <a:r>
              <a:rPr lang="pt-BR" dirty="0"/>
              <a:t>    &lt;h2 </a:t>
            </a:r>
            <a:r>
              <a:rPr lang="pt-BR" dirty="0" err="1"/>
              <a:t>style</a:t>
            </a:r>
            <a:r>
              <a:rPr lang="pt-BR" dirty="0"/>
              <a:t>="color: </a:t>
            </a:r>
            <a:r>
              <a:rPr lang="pt-BR" dirty="0" err="1"/>
              <a:t>darkred</a:t>
            </a:r>
            <a:r>
              <a:rPr lang="pt-BR" dirty="0"/>
              <a:t>; </a:t>
            </a:r>
            <a:r>
              <a:rPr lang="pt-BR" dirty="0" err="1"/>
              <a:t>font-size</a:t>
            </a:r>
            <a:r>
              <a:rPr lang="pt-BR" dirty="0"/>
              <a:t>: 1.2em;"&gt;Capítulo 1.1&lt;/h2&gt;</a:t>
            </a:r>
          </a:p>
          <a:p>
            <a:r>
              <a:rPr lang="pt-BR" dirty="0"/>
              <a:t>    &lt;p </a:t>
            </a:r>
            <a:r>
              <a:rPr lang="pt-BR" dirty="0" err="1"/>
              <a:t>style</a:t>
            </a:r>
            <a:r>
              <a:rPr lang="pt-BR" dirty="0"/>
              <a:t>="</a:t>
            </a:r>
            <a:r>
              <a:rPr lang="pt-BR" dirty="0" err="1"/>
              <a:t>text-align</a:t>
            </a:r>
            <a:r>
              <a:rPr lang="pt-BR" dirty="0"/>
              <a:t>: </a:t>
            </a:r>
            <a:r>
              <a:rPr lang="pt-BR" dirty="0" err="1"/>
              <a:t>justify</a:t>
            </a:r>
            <a:r>
              <a:rPr lang="pt-BR" dirty="0"/>
              <a:t>;"&gt;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adipisicing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Impedit</a:t>
            </a:r>
            <a:r>
              <a:rPr lang="pt-BR" dirty="0"/>
              <a:t> </a:t>
            </a:r>
            <a:r>
              <a:rPr lang="pt-BR" dirty="0" err="1"/>
              <a:t>assumenda</a:t>
            </a:r>
            <a:r>
              <a:rPr lang="pt-BR" dirty="0"/>
              <a:t> </a:t>
            </a:r>
            <a:r>
              <a:rPr lang="pt-BR" dirty="0" err="1"/>
              <a:t>itaque</a:t>
            </a:r>
            <a:r>
              <a:rPr lang="pt-BR" dirty="0"/>
              <a:t> vitae </a:t>
            </a:r>
            <a:r>
              <a:rPr lang="pt-BR" dirty="0" err="1"/>
              <a:t>optio</a:t>
            </a:r>
            <a:r>
              <a:rPr lang="pt-BR" dirty="0"/>
              <a:t> </a:t>
            </a:r>
            <a:r>
              <a:rPr lang="pt-BR" dirty="0" err="1"/>
              <a:t>modi</a:t>
            </a:r>
            <a:r>
              <a:rPr lang="pt-BR" dirty="0"/>
              <a:t> </a:t>
            </a:r>
            <a:r>
              <a:rPr lang="pt-BR" dirty="0" err="1"/>
              <a:t>quaerat</a:t>
            </a:r>
            <a:r>
              <a:rPr lang="pt-BR" dirty="0"/>
              <a:t> </a:t>
            </a:r>
            <a:r>
              <a:rPr lang="pt-BR" dirty="0" err="1"/>
              <a:t>aperiam</a:t>
            </a:r>
            <a:r>
              <a:rPr lang="pt-BR" dirty="0"/>
              <a:t> </a:t>
            </a:r>
            <a:r>
              <a:rPr lang="pt-BR" dirty="0" err="1"/>
              <a:t>perspiciatis</a:t>
            </a:r>
            <a:r>
              <a:rPr lang="pt-BR" dirty="0"/>
              <a:t> </a:t>
            </a:r>
            <a:r>
              <a:rPr lang="pt-BR" dirty="0" err="1"/>
              <a:t>dignissimos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repudiandae</a:t>
            </a:r>
            <a:r>
              <a:rPr lang="pt-BR" dirty="0"/>
              <a:t> </a:t>
            </a:r>
            <a:r>
              <a:rPr lang="pt-BR" dirty="0" err="1"/>
              <a:t>asperiores</a:t>
            </a:r>
            <a:r>
              <a:rPr lang="pt-BR" dirty="0"/>
              <a:t> </a:t>
            </a:r>
            <a:r>
              <a:rPr lang="pt-BR" dirty="0" err="1"/>
              <a:t>ipsam</a:t>
            </a:r>
            <a:r>
              <a:rPr lang="pt-BR" dirty="0"/>
              <a:t> </a:t>
            </a:r>
            <a:r>
              <a:rPr lang="pt-BR" dirty="0" err="1"/>
              <a:t>officiis</a:t>
            </a:r>
            <a:r>
              <a:rPr lang="pt-BR" dirty="0"/>
              <a:t> </a:t>
            </a:r>
            <a:r>
              <a:rPr lang="pt-BR" dirty="0" err="1"/>
              <a:t>aliquid</a:t>
            </a:r>
            <a:r>
              <a:rPr lang="pt-BR" dirty="0"/>
              <a:t> </a:t>
            </a:r>
            <a:r>
              <a:rPr lang="pt-BR" dirty="0" err="1"/>
              <a:t>explicabo</a:t>
            </a:r>
            <a:r>
              <a:rPr lang="pt-BR" dirty="0"/>
              <a:t> quis fuga </a:t>
            </a:r>
            <a:r>
              <a:rPr lang="pt-BR" dirty="0" err="1"/>
              <a:t>nesciunt</a:t>
            </a:r>
            <a:r>
              <a:rPr lang="pt-BR" dirty="0"/>
              <a:t>, esse </a:t>
            </a:r>
            <a:r>
              <a:rPr lang="pt-BR" dirty="0" err="1"/>
              <a:t>possimus</a:t>
            </a:r>
            <a:r>
              <a:rPr lang="pt-BR" dirty="0"/>
              <a:t>.&lt;/p&gt;</a:t>
            </a:r>
          </a:p>
          <a:p>
            <a:r>
              <a:rPr lang="pt-BR" dirty="0"/>
              <a:t>    &lt;h2 </a:t>
            </a:r>
            <a:r>
              <a:rPr lang="pt-BR" dirty="0" err="1"/>
              <a:t>style</a:t>
            </a:r>
            <a:r>
              <a:rPr lang="pt-BR" dirty="0"/>
              <a:t>="color: </a:t>
            </a:r>
            <a:r>
              <a:rPr lang="pt-BR" dirty="0" err="1"/>
              <a:t>darkred</a:t>
            </a:r>
            <a:r>
              <a:rPr lang="pt-BR" dirty="0"/>
              <a:t>; </a:t>
            </a:r>
            <a:r>
              <a:rPr lang="pt-BR" dirty="0" err="1"/>
              <a:t>font-size</a:t>
            </a:r>
            <a:r>
              <a:rPr lang="pt-BR" dirty="0"/>
              <a:t>: 1.2em;"&gt;Capítulo 1.2&lt;/h2&gt;</a:t>
            </a:r>
          </a:p>
          <a:p>
            <a:r>
              <a:rPr lang="pt-BR" dirty="0"/>
              <a:t>    &lt;p </a:t>
            </a:r>
            <a:r>
              <a:rPr lang="pt-BR" dirty="0" err="1"/>
              <a:t>style</a:t>
            </a:r>
            <a:r>
              <a:rPr lang="pt-BR" dirty="0"/>
              <a:t>="</a:t>
            </a:r>
            <a:r>
              <a:rPr lang="pt-BR" dirty="0" err="1"/>
              <a:t>text-align</a:t>
            </a:r>
            <a:r>
              <a:rPr lang="pt-BR" dirty="0"/>
              <a:t>: </a:t>
            </a:r>
            <a:r>
              <a:rPr lang="pt-BR" dirty="0" err="1"/>
              <a:t>justify</a:t>
            </a:r>
            <a:r>
              <a:rPr lang="pt-BR" dirty="0"/>
              <a:t>;"&gt;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adipisicing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debitis</a:t>
            </a:r>
            <a:r>
              <a:rPr lang="pt-BR" dirty="0"/>
              <a:t> omnis </a:t>
            </a:r>
            <a:r>
              <a:rPr lang="pt-BR" dirty="0" err="1"/>
              <a:t>illo</a:t>
            </a:r>
            <a:r>
              <a:rPr lang="pt-BR" dirty="0"/>
              <a:t> sunt, </a:t>
            </a:r>
            <a:r>
              <a:rPr lang="pt-BR" dirty="0" err="1"/>
              <a:t>accusantium</a:t>
            </a:r>
            <a:r>
              <a:rPr lang="pt-BR" dirty="0"/>
              <a:t> </a:t>
            </a:r>
            <a:r>
              <a:rPr lang="pt-BR" dirty="0" err="1"/>
              <a:t>quaerat</a:t>
            </a:r>
            <a:r>
              <a:rPr lang="pt-BR" dirty="0"/>
              <a:t> </a:t>
            </a:r>
            <a:r>
              <a:rPr lang="pt-BR" dirty="0" err="1"/>
              <a:t>provident</a:t>
            </a:r>
            <a:r>
              <a:rPr lang="pt-BR" dirty="0"/>
              <a:t> </a:t>
            </a:r>
            <a:r>
              <a:rPr lang="pt-BR" dirty="0" err="1"/>
              <a:t>quam</a:t>
            </a:r>
            <a:r>
              <a:rPr lang="pt-BR" dirty="0"/>
              <a:t> </a:t>
            </a:r>
            <a:r>
              <a:rPr lang="pt-BR" dirty="0" err="1"/>
              <a:t>eius</a:t>
            </a:r>
            <a:r>
              <a:rPr lang="pt-BR" dirty="0"/>
              <a:t> </a:t>
            </a:r>
            <a:r>
              <a:rPr lang="pt-BR" dirty="0" err="1"/>
              <a:t>consequuntur</a:t>
            </a:r>
            <a:r>
              <a:rPr lang="pt-BR" dirty="0"/>
              <a:t> </a:t>
            </a:r>
            <a:r>
              <a:rPr lang="pt-BR" dirty="0" err="1"/>
              <a:t>quae</a:t>
            </a:r>
            <a:r>
              <a:rPr lang="pt-BR" dirty="0"/>
              <a:t> </a:t>
            </a:r>
            <a:r>
              <a:rPr lang="pt-BR" dirty="0" err="1"/>
              <a:t>veritatis</a:t>
            </a:r>
            <a:r>
              <a:rPr lang="pt-BR" dirty="0"/>
              <a:t> id alias </a:t>
            </a:r>
            <a:r>
              <a:rPr lang="pt-BR" dirty="0" err="1"/>
              <a:t>laudantium</a:t>
            </a:r>
            <a:r>
              <a:rPr lang="pt-BR" dirty="0"/>
              <a:t> porro </a:t>
            </a:r>
            <a:r>
              <a:rPr lang="pt-BR" dirty="0" err="1"/>
              <a:t>natus</a:t>
            </a:r>
            <a:r>
              <a:rPr lang="pt-BR" dirty="0"/>
              <a:t> expedita, hic et </a:t>
            </a:r>
            <a:r>
              <a:rPr lang="pt-BR" dirty="0" err="1"/>
              <a:t>recusandae</a:t>
            </a:r>
            <a:r>
              <a:rPr lang="pt-BR" dirty="0"/>
              <a:t>?&lt;/p&gt;</a:t>
            </a:r>
          </a:p>
          <a:p>
            <a:r>
              <a:rPr lang="pt-BR" dirty="0"/>
              <a:t>    &lt;h1 </a:t>
            </a:r>
            <a:r>
              <a:rPr lang="pt-BR" dirty="0" err="1"/>
              <a:t>style</a:t>
            </a:r>
            <a:r>
              <a:rPr lang="pt-BR" dirty="0"/>
              <a:t>="color: </a:t>
            </a:r>
            <a:r>
              <a:rPr lang="pt-BR" dirty="0" err="1"/>
              <a:t>mediumblue</a:t>
            </a:r>
            <a:r>
              <a:rPr lang="pt-BR" dirty="0"/>
              <a:t>; </a:t>
            </a:r>
            <a:r>
              <a:rPr lang="pt-BR" dirty="0" err="1"/>
              <a:t>font-size</a:t>
            </a:r>
            <a:r>
              <a:rPr lang="pt-BR" dirty="0"/>
              <a:t>: 1.5em; background-color: </a:t>
            </a:r>
            <a:r>
              <a:rPr lang="pt-BR" dirty="0" err="1"/>
              <a:t>dodgerblue</a:t>
            </a:r>
            <a:r>
              <a:rPr lang="pt-BR" dirty="0"/>
              <a:t>;"&gt;Capítulo 2&lt;/h1&gt;</a:t>
            </a:r>
          </a:p>
          <a:p>
            <a:r>
              <a:rPr lang="pt-BR" dirty="0"/>
              <a:t>    &lt;h2 </a:t>
            </a:r>
            <a:r>
              <a:rPr lang="pt-BR" dirty="0" err="1"/>
              <a:t>style</a:t>
            </a:r>
            <a:r>
              <a:rPr lang="pt-BR" dirty="0"/>
              <a:t>="color: </a:t>
            </a:r>
            <a:r>
              <a:rPr lang="pt-BR" dirty="0" err="1"/>
              <a:t>darkred</a:t>
            </a:r>
            <a:r>
              <a:rPr lang="pt-BR" dirty="0"/>
              <a:t>; </a:t>
            </a:r>
            <a:r>
              <a:rPr lang="pt-BR" dirty="0" err="1"/>
              <a:t>font-size</a:t>
            </a:r>
            <a:r>
              <a:rPr lang="pt-BR" dirty="0"/>
              <a:t>: 1.2em;"&gt;Capítulo 2.1&lt;/h2&gt;</a:t>
            </a:r>
          </a:p>
          <a:p>
            <a:r>
              <a:rPr lang="pt-BR" dirty="0"/>
              <a:t>    &lt;p </a:t>
            </a:r>
            <a:r>
              <a:rPr lang="pt-BR" dirty="0" err="1"/>
              <a:t>style</a:t>
            </a:r>
            <a:r>
              <a:rPr lang="pt-BR" dirty="0"/>
              <a:t>="</a:t>
            </a:r>
            <a:r>
              <a:rPr lang="pt-BR" dirty="0" err="1"/>
              <a:t>text-align</a:t>
            </a:r>
            <a:r>
              <a:rPr lang="pt-BR" dirty="0"/>
              <a:t>: </a:t>
            </a:r>
            <a:r>
              <a:rPr lang="pt-BR" dirty="0" err="1"/>
              <a:t>justify</a:t>
            </a:r>
            <a:r>
              <a:rPr lang="pt-BR" dirty="0"/>
              <a:t>;"&gt;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adipisicing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Ducimus</a:t>
            </a:r>
            <a:r>
              <a:rPr lang="pt-BR" dirty="0"/>
              <a:t> </a:t>
            </a:r>
            <a:r>
              <a:rPr lang="pt-BR" dirty="0" err="1"/>
              <a:t>blanditiis</a:t>
            </a:r>
            <a:r>
              <a:rPr lang="pt-BR" dirty="0"/>
              <a:t> </a:t>
            </a:r>
            <a:r>
              <a:rPr lang="pt-BR" dirty="0" err="1"/>
              <a:t>earum</a:t>
            </a:r>
            <a:r>
              <a:rPr lang="pt-BR" dirty="0"/>
              <a:t> </a:t>
            </a:r>
            <a:r>
              <a:rPr lang="pt-BR" dirty="0" err="1"/>
              <a:t>molestiae</a:t>
            </a:r>
            <a:r>
              <a:rPr lang="pt-BR" dirty="0"/>
              <a:t> </a:t>
            </a:r>
            <a:r>
              <a:rPr lang="pt-BR" dirty="0" err="1"/>
              <a:t>quasi</a:t>
            </a:r>
            <a:r>
              <a:rPr lang="pt-BR" dirty="0"/>
              <a:t>, </a:t>
            </a:r>
            <a:r>
              <a:rPr lang="pt-BR" dirty="0" err="1"/>
              <a:t>repellendus</a:t>
            </a:r>
            <a:r>
              <a:rPr lang="pt-BR" dirty="0"/>
              <a:t> quis </a:t>
            </a:r>
            <a:r>
              <a:rPr lang="pt-BR" dirty="0" err="1"/>
              <a:t>assumenda</a:t>
            </a:r>
            <a:r>
              <a:rPr lang="pt-BR" dirty="0"/>
              <a:t> </a:t>
            </a:r>
            <a:r>
              <a:rPr lang="pt-BR" dirty="0" err="1"/>
              <a:t>nesciunt</a:t>
            </a:r>
            <a:r>
              <a:rPr lang="pt-BR" dirty="0"/>
              <a:t> quo, </a:t>
            </a:r>
            <a:r>
              <a:rPr lang="pt-BR" dirty="0" err="1"/>
              <a:t>ullam</a:t>
            </a:r>
            <a:r>
              <a:rPr lang="pt-BR" dirty="0"/>
              <a:t> animi </a:t>
            </a:r>
            <a:r>
              <a:rPr lang="pt-BR" dirty="0" err="1"/>
              <a:t>aspernatur</a:t>
            </a:r>
            <a:r>
              <a:rPr lang="pt-BR" dirty="0"/>
              <a:t> </a:t>
            </a:r>
            <a:r>
              <a:rPr lang="pt-BR" dirty="0" err="1"/>
              <a:t>deserunt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deleniti</a:t>
            </a:r>
            <a:r>
              <a:rPr lang="pt-BR" dirty="0"/>
              <a:t> </a:t>
            </a:r>
            <a:r>
              <a:rPr lang="pt-BR" dirty="0" err="1"/>
              <a:t>totam</a:t>
            </a:r>
            <a:r>
              <a:rPr lang="pt-BR" dirty="0"/>
              <a:t> </a:t>
            </a:r>
            <a:r>
              <a:rPr lang="pt-BR" dirty="0" err="1"/>
              <a:t>aut</a:t>
            </a:r>
            <a:r>
              <a:rPr lang="pt-BR" dirty="0"/>
              <a:t> culpa </a:t>
            </a:r>
            <a:r>
              <a:rPr lang="pt-BR" dirty="0" err="1"/>
              <a:t>dolorem</a:t>
            </a:r>
            <a:r>
              <a:rPr lang="pt-BR" dirty="0"/>
              <a:t> </a:t>
            </a:r>
            <a:r>
              <a:rPr lang="pt-BR" dirty="0" err="1"/>
              <a:t>reprehenderit</a:t>
            </a:r>
            <a:r>
              <a:rPr lang="pt-BR" dirty="0"/>
              <a:t> </a:t>
            </a:r>
            <a:r>
              <a:rPr lang="pt-BR" dirty="0" err="1"/>
              <a:t>facere</a:t>
            </a:r>
            <a:r>
              <a:rPr lang="pt-BR" dirty="0"/>
              <a:t>?&lt;/p&gt;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2703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83F2D-168A-C21B-C0B7-A0764357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D199B9-DDA0-A4D6-9DBF-609128A00F1C}"/>
              </a:ext>
            </a:extLst>
          </p:cNvPr>
          <p:cNvSpPr txBox="1"/>
          <p:nvPr/>
        </p:nvSpPr>
        <p:spPr>
          <a:xfrm>
            <a:off x="3048000" y="-3403639"/>
            <a:ext cx="6096000" cy="13665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&gt;Estilos Locais / Internos&lt;/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    &lt;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r>
              <a:rPr lang="pt-BR" dirty="0"/>
              <a:t>        body {</a:t>
            </a:r>
          </a:p>
          <a:p>
            <a:r>
              <a:rPr lang="pt-BR" dirty="0"/>
              <a:t>            background-color: </a:t>
            </a:r>
            <a:r>
              <a:rPr lang="pt-BR" dirty="0" err="1"/>
              <a:t>lightsteelblue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  <a:r>
              <a:rPr lang="pt-BR" dirty="0" err="1"/>
              <a:t>font-family</a:t>
            </a:r>
            <a:r>
              <a:rPr lang="pt-BR" dirty="0"/>
              <a:t>: Arial, </a:t>
            </a:r>
            <a:r>
              <a:rPr lang="pt-BR" dirty="0" err="1"/>
              <a:t>Helvetica</a:t>
            </a:r>
            <a:r>
              <a:rPr lang="pt-BR" dirty="0"/>
              <a:t>, </a:t>
            </a:r>
            <a:r>
              <a:rPr lang="pt-BR" dirty="0" err="1"/>
              <a:t>sans-serif</a:t>
            </a:r>
            <a:r>
              <a:rPr lang="pt-BR" dirty="0"/>
              <a:t>;</a:t>
            </a:r>
          </a:p>
          <a:p>
            <a:r>
              <a:rPr lang="pt-BR" dirty="0"/>
              <a:t>            </a:t>
            </a:r>
            <a:r>
              <a:rPr lang="pt-BR" dirty="0" err="1"/>
              <a:t>font-size</a:t>
            </a:r>
            <a:r>
              <a:rPr lang="pt-BR" dirty="0"/>
              <a:t>: 20px;</a:t>
            </a:r>
          </a:p>
          <a:p>
            <a:r>
              <a:rPr lang="pt-BR" dirty="0"/>
              <a:t>        }</a:t>
            </a:r>
          </a:p>
          <a:p>
            <a:endParaRPr lang="pt-BR" dirty="0"/>
          </a:p>
          <a:p>
            <a:r>
              <a:rPr lang="pt-BR" dirty="0"/>
              <a:t>        h1 {</a:t>
            </a:r>
          </a:p>
          <a:p>
            <a:r>
              <a:rPr lang="pt-BR" dirty="0"/>
              <a:t>            </a:t>
            </a:r>
            <a:r>
              <a:rPr lang="pt-BR" dirty="0" err="1"/>
              <a:t>color:darkblue</a:t>
            </a:r>
            <a:r>
              <a:rPr lang="pt-BR" dirty="0"/>
              <a:t>;</a:t>
            </a:r>
          </a:p>
          <a:p>
            <a:r>
              <a:rPr lang="pt-BR" dirty="0"/>
              <a:t>            background-color: </a:t>
            </a:r>
            <a:r>
              <a:rPr lang="pt-BR" dirty="0" err="1"/>
              <a:t>lightblue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</a:p>
          <a:p>
            <a:endParaRPr lang="pt-BR" dirty="0"/>
          </a:p>
          <a:p>
            <a:r>
              <a:rPr lang="pt-BR" dirty="0"/>
              <a:t>        h2 {</a:t>
            </a:r>
          </a:p>
          <a:p>
            <a:r>
              <a:rPr lang="pt-BR" dirty="0"/>
              <a:t>            color: </a:t>
            </a:r>
            <a:r>
              <a:rPr lang="pt-BR" dirty="0" err="1"/>
              <a:t>darkred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</a:p>
          <a:p>
            <a:endParaRPr lang="pt-BR" dirty="0"/>
          </a:p>
          <a:p>
            <a:r>
              <a:rPr lang="pt-BR" dirty="0"/>
              <a:t>        p {</a:t>
            </a:r>
          </a:p>
          <a:p>
            <a:r>
              <a:rPr lang="pt-BR" dirty="0"/>
              <a:t>            </a:t>
            </a:r>
            <a:r>
              <a:rPr lang="pt-BR" dirty="0" err="1"/>
              <a:t>text-align</a:t>
            </a:r>
            <a:r>
              <a:rPr lang="pt-BR" dirty="0"/>
              <a:t>: </a:t>
            </a:r>
            <a:r>
              <a:rPr lang="pt-BR" dirty="0" err="1"/>
              <a:t>justify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&lt;/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    &lt;h1&gt;Capítulo 1&lt;/h1&gt;</a:t>
            </a:r>
          </a:p>
          <a:p>
            <a:r>
              <a:rPr lang="pt-BR" dirty="0"/>
              <a:t>    &lt;h2&gt;Capítulo 1.1&lt;/h2&gt;</a:t>
            </a:r>
          </a:p>
          <a:p>
            <a:r>
              <a:rPr lang="pt-BR" dirty="0"/>
              <a:t>    &lt;p&gt;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adipisicing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Impedit</a:t>
            </a:r>
            <a:r>
              <a:rPr lang="pt-BR" dirty="0"/>
              <a:t> </a:t>
            </a:r>
            <a:r>
              <a:rPr lang="pt-BR" dirty="0" err="1"/>
              <a:t>assumenda</a:t>
            </a:r>
            <a:r>
              <a:rPr lang="pt-BR" dirty="0"/>
              <a:t> </a:t>
            </a:r>
            <a:r>
              <a:rPr lang="pt-BR" dirty="0" err="1"/>
              <a:t>itaque</a:t>
            </a:r>
            <a:r>
              <a:rPr lang="pt-BR" dirty="0"/>
              <a:t> vitae </a:t>
            </a:r>
            <a:r>
              <a:rPr lang="pt-BR" dirty="0" err="1"/>
              <a:t>optio</a:t>
            </a:r>
            <a:r>
              <a:rPr lang="pt-BR" dirty="0"/>
              <a:t> </a:t>
            </a:r>
            <a:r>
              <a:rPr lang="pt-BR" dirty="0" err="1"/>
              <a:t>modi</a:t>
            </a:r>
            <a:r>
              <a:rPr lang="pt-BR" dirty="0"/>
              <a:t> </a:t>
            </a:r>
            <a:r>
              <a:rPr lang="pt-BR" dirty="0" err="1"/>
              <a:t>quaerat</a:t>
            </a:r>
            <a:r>
              <a:rPr lang="pt-BR" dirty="0"/>
              <a:t> </a:t>
            </a:r>
            <a:r>
              <a:rPr lang="pt-BR" dirty="0" err="1"/>
              <a:t>aperiam</a:t>
            </a:r>
            <a:r>
              <a:rPr lang="pt-BR" dirty="0"/>
              <a:t> </a:t>
            </a:r>
            <a:r>
              <a:rPr lang="pt-BR" dirty="0" err="1"/>
              <a:t>perspiciatis</a:t>
            </a:r>
            <a:r>
              <a:rPr lang="pt-BR" dirty="0"/>
              <a:t> </a:t>
            </a:r>
            <a:r>
              <a:rPr lang="pt-BR" dirty="0" err="1"/>
              <a:t>dignissimos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repudiandae</a:t>
            </a:r>
            <a:r>
              <a:rPr lang="pt-BR" dirty="0"/>
              <a:t> </a:t>
            </a:r>
            <a:r>
              <a:rPr lang="pt-BR" dirty="0" err="1"/>
              <a:t>asperiores</a:t>
            </a:r>
            <a:r>
              <a:rPr lang="pt-BR" dirty="0"/>
              <a:t> </a:t>
            </a:r>
            <a:r>
              <a:rPr lang="pt-BR" dirty="0" err="1"/>
              <a:t>ipsam</a:t>
            </a:r>
            <a:r>
              <a:rPr lang="pt-BR" dirty="0"/>
              <a:t> </a:t>
            </a:r>
            <a:r>
              <a:rPr lang="pt-BR" dirty="0" err="1"/>
              <a:t>officiis</a:t>
            </a:r>
            <a:r>
              <a:rPr lang="pt-BR" dirty="0"/>
              <a:t> </a:t>
            </a:r>
            <a:r>
              <a:rPr lang="pt-BR" dirty="0" err="1"/>
              <a:t>aliquid</a:t>
            </a:r>
            <a:r>
              <a:rPr lang="pt-BR" dirty="0"/>
              <a:t> </a:t>
            </a:r>
            <a:r>
              <a:rPr lang="pt-BR" dirty="0" err="1"/>
              <a:t>explicabo</a:t>
            </a:r>
            <a:r>
              <a:rPr lang="pt-BR" dirty="0"/>
              <a:t> quis fuga </a:t>
            </a:r>
            <a:r>
              <a:rPr lang="pt-BR" dirty="0" err="1"/>
              <a:t>nesciunt</a:t>
            </a:r>
            <a:r>
              <a:rPr lang="pt-BR" dirty="0"/>
              <a:t>, esse </a:t>
            </a:r>
            <a:r>
              <a:rPr lang="pt-BR" dirty="0" err="1"/>
              <a:t>possimus</a:t>
            </a:r>
            <a:r>
              <a:rPr lang="pt-BR" dirty="0"/>
              <a:t>.&lt;/p&gt;</a:t>
            </a:r>
          </a:p>
          <a:p>
            <a:r>
              <a:rPr lang="pt-BR" dirty="0"/>
              <a:t>    &lt;h2&gt;Capítulo 1.2&lt;/h2&gt;</a:t>
            </a:r>
          </a:p>
          <a:p>
            <a:r>
              <a:rPr lang="pt-BR" dirty="0"/>
              <a:t>    &lt;p&gt;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adipisicing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debitis</a:t>
            </a:r>
            <a:r>
              <a:rPr lang="pt-BR" dirty="0"/>
              <a:t> omnis </a:t>
            </a:r>
            <a:r>
              <a:rPr lang="pt-BR" dirty="0" err="1"/>
              <a:t>illo</a:t>
            </a:r>
            <a:r>
              <a:rPr lang="pt-BR" dirty="0"/>
              <a:t> sunt, </a:t>
            </a:r>
            <a:r>
              <a:rPr lang="pt-BR" dirty="0" err="1"/>
              <a:t>accusantium</a:t>
            </a:r>
            <a:r>
              <a:rPr lang="pt-BR" dirty="0"/>
              <a:t> </a:t>
            </a:r>
            <a:r>
              <a:rPr lang="pt-BR" dirty="0" err="1"/>
              <a:t>quaerat</a:t>
            </a:r>
            <a:r>
              <a:rPr lang="pt-BR" dirty="0"/>
              <a:t> </a:t>
            </a:r>
            <a:r>
              <a:rPr lang="pt-BR" dirty="0" err="1"/>
              <a:t>provident</a:t>
            </a:r>
            <a:r>
              <a:rPr lang="pt-BR" dirty="0"/>
              <a:t> </a:t>
            </a:r>
            <a:r>
              <a:rPr lang="pt-BR" dirty="0" err="1"/>
              <a:t>quam</a:t>
            </a:r>
            <a:r>
              <a:rPr lang="pt-BR" dirty="0"/>
              <a:t> </a:t>
            </a:r>
            <a:r>
              <a:rPr lang="pt-BR" dirty="0" err="1"/>
              <a:t>eius</a:t>
            </a:r>
            <a:r>
              <a:rPr lang="pt-BR" dirty="0"/>
              <a:t> </a:t>
            </a:r>
            <a:r>
              <a:rPr lang="pt-BR" dirty="0" err="1"/>
              <a:t>consequuntur</a:t>
            </a:r>
            <a:r>
              <a:rPr lang="pt-BR" dirty="0"/>
              <a:t> </a:t>
            </a:r>
            <a:r>
              <a:rPr lang="pt-BR" dirty="0" err="1"/>
              <a:t>quae</a:t>
            </a:r>
            <a:r>
              <a:rPr lang="pt-BR" dirty="0"/>
              <a:t> </a:t>
            </a:r>
            <a:r>
              <a:rPr lang="pt-BR" dirty="0" err="1"/>
              <a:t>veritatis</a:t>
            </a:r>
            <a:r>
              <a:rPr lang="pt-BR" dirty="0"/>
              <a:t> id alias </a:t>
            </a:r>
            <a:r>
              <a:rPr lang="pt-BR" dirty="0" err="1"/>
              <a:t>laudantium</a:t>
            </a:r>
            <a:r>
              <a:rPr lang="pt-BR" dirty="0"/>
              <a:t> porro </a:t>
            </a:r>
            <a:r>
              <a:rPr lang="pt-BR" dirty="0" err="1"/>
              <a:t>natus</a:t>
            </a:r>
            <a:r>
              <a:rPr lang="pt-BR" dirty="0"/>
              <a:t> expedita, hic et </a:t>
            </a:r>
            <a:r>
              <a:rPr lang="pt-BR" dirty="0" err="1"/>
              <a:t>recusandae</a:t>
            </a:r>
            <a:r>
              <a:rPr lang="pt-BR" dirty="0"/>
              <a:t>?&lt;/p&gt;</a:t>
            </a:r>
          </a:p>
          <a:p>
            <a:r>
              <a:rPr lang="pt-BR" dirty="0"/>
              <a:t>    &lt;h1&gt;Capítulo 2&lt;/h1&gt;</a:t>
            </a:r>
          </a:p>
          <a:p>
            <a:r>
              <a:rPr lang="pt-BR" dirty="0"/>
              <a:t>    &lt;h2&gt;Capítulo 2.1&lt;/h2&gt;</a:t>
            </a:r>
          </a:p>
          <a:p>
            <a:r>
              <a:rPr lang="pt-BR" dirty="0"/>
              <a:t>    &lt;p&gt;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adipisicing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Ducimus</a:t>
            </a:r>
            <a:r>
              <a:rPr lang="pt-BR" dirty="0"/>
              <a:t> </a:t>
            </a:r>
            <a:r>
              <a:rPr lang="pt-BR" dirty="0" err="1"/>
              <a:t>blanditiis</a:t>
            </a:r>
            <a:r>
              <a:rPr lang="pt-BR" dirty="0"/>
              <a:t> </a:t>
            </a:r>
            <a:r>
              <a:rPr lang="pt-BR" dirty="0" err="1"/>
              <a:t>earum</a:t>
            </a:r>
            <a:r>
              <a:rPr lang="pt-BR" dirty="0"/>
              <a:t> </a:t>
            </a:r>
            <a:r>
              <a:rPr lang="pt-BR" dirty="0" err="1"/>
              <a:t>molestiae</a:t>
            </a:r>
            <a:r>
              <a:rPr lang="pt-BR" dirty="0"/>
              <a:t> </a:t>
            </a:r>
            <a:r>
              <a:rPr lang="pt-BR" dirty="0" err="1"/>
              <a:t>quasi</a:t>
            </a:r>
            <a:r>
              <a:rPr lang="pt-BR" dirty="0"/>
              <a:t>, </a:t>
            </a:r>
            <a:r>
              <a:rPr lang="pt-BR" dirty="0" err="1"/>
              <a:t>repellendus</a:t>
            </a:r>
            <a:r>
              <a:rPr lang="pt-BR" dirty="0"/>
              <a:t> quis </a:t>
            </a:r>
            <a:r>
              <a:rPr lang="pt-BR" dirty="0" err="1"/>
              <a:t>assumenda</a:t>
            </a:r>
            <a:r>
              <a:rPr lang="pt-BR" dirty="0"/>
              <a:t> </a:t>
            </a:r>
            <a:r>
              <a:rPr lang="pt-BR" dirty="0" err="1"/>
              <a:t>nesciunt</a:t>
            </a:r>
            <a:r>
              <a:rPr lang="pt-BR" dirty="0"/>
              <a:t> quo, </a:t>
            </a:r>
            <a:r>
              <a:rPr lang="pt-BR" dirty="0" err="1"/>
              <a:t>ullam</a:t>
            </a:r>
            <a:r>
              <a:rPr lang="pt-BR" dirty="0"/>
              <a:t> animi </a:t>
            </a:r>
            <a:r>
              <a:rPr lang="pt-BR" dirty="0" err="1"/>
              <a:t>aspernatur</a:t>
            </a:r>
            <a:r>
              <a:rPr lang="pt-BR" dirty="0"/>
              <a:t> </a:t>
            </a:r>
            <a:r>
              <a:rPr lang="pt-BR" dirty="0" err="1"/>
              <a:t>deserunt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deleniti</a:t>
            </a:r>
            <a:r>
              <a:rPr lang="pt-BR" dirty="0"/>
              <a:t> </a:t>
            </a:r>
            <a:r>
              <a:rPr lang="pt-BR" dirty="0" err="1"/>
              <a:t>totam</a:t>
            </a:r>
            <a:r>
              <a:rPr lang="pt-BR" dirty="0"/>
              <a:t> </a:t>
            </a:r>
            <a:r>
              <a:rPr lang="pt-BR" dirty="0" err="1"/>
              <a:t>aut</a:t>
            </a:r>
            <a:r>
              <a:rPr lang="pt-BR" dirty="0"/>
              <a:t> culpa </a:t>
            </a:r>
            <a:r>
              <a:rPr lang="pt-BR" dirty="0" err="1"/>
              <a:t>dolorem</a:t>
            </a:r>
            <a:r>
              <a:rPr lang="pt-BR" dirty="0"/>
              <a:t> </a:t>
            </a:r>
            <a:r>
              <a:rPr lang="pt-BR" dirty="0" err="1"/>
              <a:t>reprehenderit</a:t>
            </a:r>
            <a:r>
              <a:rPr lang="pt-BR" dirty="0"/>
              <a:t> </a:t>
            </a:r>
            <a:r>
              <a:rPr lang="pt-BR" dirty="0" err="1"/>
              <a:t>facere</a:t>
            </a:r>
            <a:r>
              <a:rPr lang="pt-BR" dirty="0"/>
              <a:t>?&lt;/p&gt;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6344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1B71D-C067-9AE6-01B0-78B88D93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DB811E-BE57-79FF-F790-6993CCB71870}"/>
              </a:ext>
            </a:extLst>
          </p:cNvPr>
          <p:cNvSpPr txBox="1"/>
          <p:nvPr/>
        </p:nvSpPr>
        <p:spPr>
          <a:xfrm>
            <a:off x="3048000" y="-1741646"/>
            <a:ext cx="6096000" cy="10341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&gt;Estilos Externos&lt;/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    &lt;link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="style.css"&gt;</a:t>
            </a:r>
          </a:p>
          <a:p>
            <a:r>
              <a:rPr lang="pt-BR" dirty="0"/>
              <a:t>    &lt;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r>
              <a:rPr lang="pt-BR" dirty="0"/>
              <a:t>        h1 {</a:t>
            </a:r>
          </a:p>
          <a:p>
            <a:r>
              <a:rPr lang="pt-BR" dirty="0"/>
              <a:t>            </a:t>
            </a:r>
            <a:r>
              <a:rPr lang="pt-BR" dirty="0" err="1"/>
              <a:t>text-decoration</a:t>
            </a:r>
            <a:r>
              <a:rPr lang="pt-BR" dirty="0"/>
              <a:t>: </a:t>
            </a:r>
            <a:r>
              <a:rPr lang="pt-BR" dirty="0" err="1"/>
              <a:t>underline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&lt;/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    &lt;h1&gt;Capítulo 1&lt;/h1&gt;</a:t>
            </a:r>
          </a:p>
          <a:p>
            <a:r>
              <a:rPr lang="pt-BR" dirty="0"/>
              <a:t>    &lt;h2&gt;Capítulo 1.1&lt;/h2&gt;</a:t>
            </a:r>
          </a:p>
          <a:p>
            <a:r>
              <a:rPr lang="pt-BR" dirty="0"/>
              <a:t>    &lt;p&gt;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adipisicing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Impedit</a:t>
            </a:r>
            <a:r>
              <a:rPr lang="pt-BR" dirty="0"/>
              <a:t> </a:t>
            </a:r>
            <a:r>
              <a:rPr lang="pt-BR" dirty="0" err="1"/>
              <a:t>assumenda</a:t>
            </a:r>
            <a:r>
              <a:rPr lang="pt-BR" dirty="0"/>
              <a:t> </a:t>
            </a:r>
            <a:r>
              <a:rPr lang="pt-BR" dirty="0" err="1"/>
              <a:t>itaque</a:t>
            </a:r>
            <a:r>
              <a:rPr lang="pt-BR" dirty="0"/>
              <a:t> vitae </a:t>
            </a:r>
            <a:r>
              <a:rPr lang="pt-BR" dirty="0" err="1"/>
              <a:t>optio</a:t>
            </a:r>
            <a:r>
              <a:rPr lang="pt-BR" dirty="0"/>
              <a:t> </a:t>
            </a:r>
            <a:r>
              <a:rPr lang="pt-BR" dirty="0" err="1"/>
              <a:t>modi</a:t>
            </a:r>
            <a:r>
              <a:rPr lang="pt-BR" dirty="0"/>
              <a:t> </a:t>
            </a:r>
            <a:r>
              <a:rPr lang="pt-BR" dirty="0" err="1"/>
              <a:t>quaerat</a:t>
            </a:r>
            <a:r>
              <a:rPr lang="pt-BR" dirty="0"/>
              <a:t> </a:t>
            </a:r>
            <a:r>
              <a:rPr lang="pt-BR" dirty="0" err="1"/>
              <a:t>aperiam</a:t>
            </a:r>
            <a:r>
              <a:rPr lang="pt-BR" dirty="0"/>
              <a:t> </a:t>
            </a:r>
            <a:r>
              <a:rPr lang="pt-BR" dirty="0" err="1"/>
              <a:t>perspiciatis</a:t>
            </a:r>
            <a:r>
              <a:rPr lang="pt-BR" dirty="0"/>
              <a:t> </a:t>
            </a:r>
            <a:r>
              <a:rPr lang="pt-BR" dirty="0" err="1"/>
              <a:t>dignissimos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repudiandae</a:t>
            </a:r>
            <a:r>
              <a:rPr lang="pt-BR" dirty="0"/>
              <a:t> </a:t>
            </a:r>
            <a:r>
              <a:rPr lang="pt-BR" dirty="0" err="1"/>
              <a:t>asperiores</a:t>
            </a:r>
            <a:r>
              <a:rPr lang="pt-BR" dirty="0"/>
              <a:t> </a:t>
            </a:r>
            <a:r>
              <a:rPr lang="pt-BR" dirty="0" err="1"/>
              <a:t>ipsam</a:t>
            </a:r>
            <a:r>
              <a:rPr lang="pt-BR" dirty="0"/>
              <a:t> </a:t>
            </a:r>
            <a:r>
              <a:rPr lang="pt-BR" dirty="0" err="1"/>
              <a:t>officiis</a:t>
            </a:r>
            <a:r>
              <a:rPr lang="pt-BR" dirty="0"/>
              <a:t> </a:t>
            </a:r>
            <a:r>
              <a:rPr lang="pt-BR" dirty="0" err="1"/>
              <a:t>aliquid</a:t>
            </a:r>
            <a:r>
              <a:rPr lang="pt-BR" dirty="0"/>
              <a:t> </a:t>
            </a:r>
            <a:r>
              <a:rPr lang="pt-BR" dirty="0" err="1"/>
              <a:t>explicabo</a:t>
            </a:r>
            <a:r>
              <a:rPr lang="pt-BR" dirty="0"/>
              <a:t> quis fuga </a:t>
            </a:r>
            <a:r>
              <a:rPr lang="pt-BR" dirty="0" err="1"/>
              <a:t>nesciunt</a:t>
            </a:r>
            <a:r>
              <a:rPr lang="pt-BR" dirty="0"/>
              <a:t>, esse </a:t>
            </a:r>
            <a:r>
              <a:rPr lang="pt-BR" dirty="0" err="1"/>
              <a:t>possimus</a:t>
            </a:r>
            <a:r>
              <a:rPr lang="pt-BR" dirty="0"/>
              <a:t>.&lt;/p&gt;</a:t>
            </a:r>
          </a:p>
          <a:p>
            <a:r>
              <a:rPr lang="pt-BR" dirty="0"/>
              <a:t>    &lt;h2&gt;Capítulo 1.2&lt;/h2&gt;</a:t>
            </a:r>
          </a:p>
          <a:p>
            <a:r>
              <a:rPr lang="pt-BR" dirty="0"/>
              <a:t>    &lt;p&gt;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adipisicing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debitis</a:t>
            </a:r>
            <a:r>
              <a:rPr lang="pt-BR" dirty="0"/>
              <a:t> omnis </a:t>
            </a:r>
            <a:r>
              <a:rPr lang="pt-BR" dirty="0" err="1"/>
              <a:t>illo</a:t>
            </a:r>
            <a:r>
              <a:rPr lang="pt-BR" dirty="0"/>
              <a:t> sunt, </a:t>
            </a:r>
            <a:r>
              <a:rPr lang="pt-BR" dirty="0" err="1"/>
              <a:t>accusantium</a:t>
            </a:r>
            <a:r>
              <a:rPr lang="pt-BR" dirty="0"/>
              <a:t> </a:t>
            </a:r>
            <a:r>
              <a:rPr lang="pt-BR" dirty="0" err="1"/>
              <a:t>quaerat</a:t>
            </a:r>
            <a:r>
              <a:rPr lang="pt-BR" dirty="0"/>
              <a:t> </a:t>
            </a:r>
            <a:r>
              <a:rPr lang="pt-BR" dirty="0" err="1"/>
              <a:t>provident</a:t>
            </a:r>
            <a:r>
              <a:rPr lang="pt-BR" dirty="0"/>
              <a:t> </a:t>
            </a:r>
            <a:r>
              <a:rPr lang="pt-BR" dirty="0" err="1"/>
              <a:t>quam</a:t>
            </a:r>
            <a:r>
              <a:rPr lang="pt-BR" dirty="0"/>
              <a:t> </a:t>
            </a:r>
            <a:r>
              <a:rPr lang="pt-BR" dirty="0" err="1"/>
              <a:t>eius</a:t>
            </a:r>
            <a:r>
              <a:rPr lang="pt-BR" dirty="0"/>
              <a:t> </a:t>
            </a:r>
            <a:r>
              <a:rPr lang="pt-BR" dirty="0" err="1"/>
              <a:t>consequuntur</a:t>
            </a:r>
            <a:r>
              <a:rPr lang="pt-BR" dirty="0"/>
              <a:t> </a:t>
            </a:r>
            <a:r>
              <a:rPr lang="pt-BR" dirty="0" err="1"/>
              <a:t>quae</a:t>
            </a:r>
            <a:r>
              <a:rPr lang="pt-BR" dirty="0"/>
              <a:t> </a:t>
            </a:r>
            <a:r>
              <a:rPr lang="pt-BR" dirty="0" err="1"/>
              <a:t>veritatis</a:t>
            </a:r>
            <a:r>
              <a:rPr lang="pt-BR" dirty="0"/>
              <a:t> id alias </a:t>
            </a:r>
            <a:r>
              <a:rPr lang="pt-BR" dirty="0" err="1"/>
              <a:t>laudantium</a:t>
            </a:r>
            <a:r>
              <a:rPr lang="pt-BR" dirty="0"/>
              <a:t> porro </a:t>
            </a:r>
            <a:r>
              <a:rPr lang="pt-BR" dirty="0" err="1"/>
              <a:t>natus</a:t>
            </a:r>
            <a:r>
              <a:rPr lang="pt-BR" dirty="0"/>
              <a:t> expedita, hic et </a:t>
            </a:r>
            <a:r>
              <a:rPr lang="pt-BR" dirty="0" err="1"/>
              <a:t>recusandae</a:t>
            </a:r>
            <a:r>
              <a:rPr lang="pt-BR" dirty="0"/>
              <a:t>?&lt;/p&gt;</a:t>
            </a:r>
          </a:p>
          <a:p>
            <a:r>
              <a:rPr lang="pt-BR" dirty="0"/>
              <a:t>    &lt;h1&gt;Capítulo 2&lt;/h1&gt;</a:t>
            </a:r>
          </a:p>
          <a:p>
            <a:r>
              <a:rPr lang="pt-BR" dirty="0"/>
              <a:t>    &lt;h2&gt;Capítulo 2.1&lt;/h2&gt;</a:t>
            </a:r>
          </a:p>
          <a:p>
            <a:r>
              <a:rPr lang="pt-BR" dirty="0"/>
              <a:t>    &lt;p&gt;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adipisicing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Ducimus</a:t>
            </a:r>
            <a:r>
              <a:rPr lang="pt-BR" dirty="0"/>
              <a:t> </a:t>
            </a:r>
            <a:r>
              <a:rPr lang="pt-BR" dirty="0" err="1"/>
              <a:t>blanditiis</a:t>
            </a:r>
            <a:r>
              <a:rPr lang="pt-BR" dirty="0"/>
              <a:t> </a:t>
            </a:r>
            <a:r>
              <a:rPr lang="pt-BR" dirty="0" err="1"/>
              <a:t>earum</a:t>
            </a:r>
            <a:r>
              <a:rPr lang="pt-BR" dirty="0"/>
              <a:t> </a:t>
            </a:r>
            <a:r>
              <a:rPr lang="pt-BR" dirty="0" err="1"/>
              <a:t>molestiae</a:t>
            </a:r>
            <a:r>
              <a:rPr lang="pt-BR" dirty="0"/>
              <a:t> </a:t>
            </a:r>
            <a:r>
              <a:rPr lang="pt-BR" dirty="0" err="1"/>
              <a:t>quasi</a:t>
            </a:r>
            <a:r>
              <a:rPr lang="pt-BR" dirty="0"/>
              <a:t>, </a:t>
            </a:r>
            <a:r>
              <a:rPr lang="pt-BR" dirty="0" err="1"/>
              <a:t>repellendus</a:t>
            </a:r>
            <a:r>
              <a:rPr lang="pt-BR" dirty="0"/>
              <a:t> quis </a:t>
            </a:r>
            <a:r>
              <a:rPr lang="pt-BR" dirty="0" err="1"/>
              <a:t>assumenda</a:t>
            </a:r>
            <a:r>
              <a:rPr lang="pt-BR" dirty="0"/>
              <a:t> </a:t>
            </a:r>
            <a:r>
              <a:rPr lang="pt-BR" dirty="0" err="1"/>
              <a:t>nesciunt</a:t>
            </a:r>
            <a:r>
              <a:rPr lang="pt-BR" dirty="0"/>
              <a:t> quo, </a:t>
            </a:r>
            <a:r>
              <a:rPr lang="pt-BR" dirty="0" err="1"/>
              <a:t>ullam</a:t>
            </a:r>
            <a:r>
              <a:rPr lang="pt-BR" dirty="0"/>
              <a:t> animi </a:t>
            </a:r>
            <a:r>
              <a:rPr lang="pt-BR" dirty="0" err="1"/>
              <a:t>aspernatur</a:t>
            </a:r>
            <a:r>
              <a:rPr lang="pt-BR" dirty="0"/>
              <a:t> </a:t>
            </a:r>
            <a:r>
              <a:rPr lang="pt-BR" dirty="0" err="1"/>
              <a:t>deserunt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deleniti</a:t>
            </a:r>
            <a:r>
              <a:rPr lang="pt-BR" dirty="0"/>
              <a:t> </a:t>
            </a:r>
            <a:r>
              <a:rPr lang="pt-BR" dirty="0" err="1"/>
              <a:t>totam</a:t>
            </a:r>
            <a:r>
              <a:rPr lang="pt-BR" dirty="0"/>
              <a:t> </a:t>
            </a:r>
            <a:r>
              <a:rPr lang="pt-BR" dirty="0" err="1"/>
              <a:t>aut</a:t>
            </a:r>
            <a:r>
              <a:rPr lang="pt-BR" dirty="0"/>
              <a:t> culpa </a:t>
            </a:r>
            <a:r>
              <a:rPr lang="pt-BR" dirty="0" err="1"/>
              <a:t>dolorem</a:t>
            </a:r>
            <a:r>
              <a:rPr lang="pt-BR" dirty="0"/>
              <a:t> </a:t>
            </a:r>
            <a:r>
              <a:rPr lang="pt-BR" dirty="0" err="1"/>
              <a:t>reprehenderit</a:t>
            </a:r>
            <a:r>
              <a:rPr lang="pt-BR" dirty="0"/>
              <a:t> </a:t>
            </a:r>
            <a:r>
              <a:rPr lang="pt-BR" dirty="0" err="1"/>
              <a:t>facere</a:t>
            </a:r>
            <a:r>
              <a:rPr lang="pt-BR" dirty="0"/>
              <a:t>?&lt;/p&gt;</a:t>
            </a:r>
          </a:p>
          <a:p>
            <a:r>
              <a:rPr lang="pt-BR" dirty="0"/>
              <a:t>    &lt;p </a:t>
            </a:r>
            <a:r>
              <a:rPr lang="pt-BR" dirty="0" err="1"/>
              <a:t>style</a:t>
            </a:r>
            <a:r>
              <a:rPr lang="pt-BR" dirty="0"/>
              <a:t>="</a:t>
            </a:r>
            <a:r>
              <a:rPr lang="pt-BR" dirty="0" err="1"/>
              <a:t>text-align</a:t>
            </a:r>
            <a:r>
              <a:rPr lang="pt-BR" dirty="0"/>
              <a:t>: </a:t>
            </a:r>
            <a:r>
              <a:rPr lang="pt-BR" dirty="0" err="1"/>
              <a:t>right</a:t>
            </a:r>
            <a:r>
              <a:rPr lang="pt-BR" dirty="0"/>
              <a:t>;"&gt;&lt;a </a:t>
            </a:r>
            <a:r>
              <a:rPr lang="pt-BR" dirty="0" err="1"/>
              <a:t>href</a:t>
            </a:r>
            <a:r>
              <a:rPr lang="pt-BR" dirty="0"/>
              <a:t>="pagina02.html" target="_self"&gt;Ir para a página 2&lt;/a&gt;&lt;/p&gt;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954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4966F-43B7-EBC3-AE0E-F86A0F95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130"/>
            <a:ext cx="10515600" cy="1325563"/>
          </a:xfrm>
        </p:spPr>
        <p:txBody>
          <a:bodyPr/>
          <a:lstStyle/>
          <a:p>
            <a:r>
              <a:rPr lang="pt-BR" dirty="0"/>
              <a:t>02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EBAC99-0984-D6A5-60DD-32F744CC9D71}"/>
              </a:ext>
            </a:extLst>
          </p:cNvPr>
          <p:cNvSpPr txBox="1"/>
          <p:nvPr/>
        </p:nvSpPr>
        <p:spPr>
          <a:xfrm>
            <a:off x="2916622" y="1067411"/>
            <a:ext cx="7090734" cy="11581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&gt;Parágrafos&lt;/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    &lt;h1&gt;Parágrafos e quebras de linha&lt;/h1&gt;</a:t>
            </a:r>
          </a:p>
          <a:p>
            <a:r>
              <a:rPr lang="pt-BR" dirty="0"/>
              <a:t>    &lt;</a:t>
            </a:r>
            <a:r>
              <a:rPr lang="pt-BR" dirty="0" err="1"/>
              <a:t>hr</a:t>
            </a:r>
            <a:r>
              <a:rPr lang="pt-BR" dirty="0"/>
              <a:t>&gt;</a:t>
            </a:r>
          </a:p>
          <a:p>
            <a:r>
              <a:rPr lang="pt-BR" dirty="0"/>
              <a:t>    &lt;p&gt;Você pode escrever</a:t>
            </a:r>
          </a:p>
          <a:p>
            <a:r>
              <a:rPr lang="pt-BR" dirty="0"/>
              <a:t>        um parágrafo de </a:t>
            </a:r>
          </a:p>
          <a:p>
            <a:r>
              <a:rPr lang="pt-BR" dirty="0"/>
              <a:t>        qualquer jeito.</a:t>
            </a:r>
          </a:p>
          <a:p>
            <a:r>
              <a:rPr lang="pt-BR" dirty="0"/>
              <a:t>        Basta colocar tudo</a:t>
            </a:r>
          </a:p>
          <a:p>
            <a:r>
              <a:rPr lang="pt-BR" dirty="0"/>
              <a:t>        no meio do par de </a:t>
            </a:r>
            <a:r>
              <a:rPr lang="pt-BR" dirty="0" err="1"/>
              <a:t>tags</a:t>
            </a:r>
            <a:endParaRPr lang="pt-BR" dirty="0"/>
          </a:p>
          <a:p>
            <a:r>
              <a:rPr lang="pt-BR" dirty="0"/>
              <a:t>        &amp;</a:t>
            </a:r>
            <a:r>
              <a:rPr lang="pt-BR" dirty="0" err="1"/>
              <a:t>lt;p&amp;gt</a:t>
            </a:r>
            <a:r>
              <a:rPr lang="pt-BR" dirty="0"/>
              <a:t>; e &amp;</a:t>
            </a:r>
            <a:r>
              <a:rPr lang="pt-BR" dirty="0" err="1"/>
              <a:t>lt</a:t>
            </a:r>
            <a:r>
              <a:rPr lang="pt-BR" dirty="0"/>
              <a:t>;/</a:t>
            </a:r>
            <a:r>
              <a:rPr lang="pt-BR" dirty="0" err="1"/>
              <a:t>p&amp;gt</a:t>
            </a:r>
            <a:r>
              <a:rPr lang="pt-BR" dirty="0"/>
              <a:t>; &lt;!-- LESS THAN / GREATER THAN --&gt;</a:t>
            </a:r>
          </a:p>
          <a:p>
            <a:r>
              <a:rPr lang="pt-BR" dirty="0"/>
              <a:t>    &lt;/p&gt;</a:t>
            </a:r>
          </a:p>
          <a:p>
            <a:r>
              <a:rPr lang="pt-BR" dirty="0"/>
              <a:t>    &lt;p&gt;Se precisar quebrar</a:t>
            </a:r>
          </a:p>
          <a:p>
            <a:r>
              <a:rPr lang="pt-BR" dirty="0"/>
              <a:t>        o texto em algum lugar</a:t>
            </a:r>
          </a:p>
          <a:p>
            <a:r>
              <a:rPr lang="pt-BR" dirty="0"/>
              <a:t>        específico &lt;br&gt;como esse,</a:t>
            </a:r>
          </a:p>
          <a:p>
            <a:r>
              <a:rPr lang="pt-BR" dirty="0"/>
              <a:t>        você pode usar a </a:t>
            </a:r>
            <a:r>
              <a:rPr lang="pt-BR" dirty="0" err="1"/>
              <a:t>tag</a:t>
            </a:r>
            <a:r>
              <a:rPr lang="pt-BR" dirty="0"/>
              <a:t> &amp;</a:t>
            </a:r>
            <a:r>
              <a:rPr lang="pt-BR" dirty="0" err="1"/>
              <a:t>lt;br&amp;gt</a:t>
            </a:r>
            <a:r>
              <a:rPr lang="pt-BR" dirty="0"/>
              <a:t>;.</a:t>
            </a:r>
          </a:p>
          <a:p>
            <a:r>
              <a:rPr lang="pt-BR" dirty="0"/>
              <a:t>    &lt;/p&gt;</a:t>
            </a:r>
          </a:p>
          <a:p>
            <a:r>
              <a:rPr lang="pt-BR" dirty="0"/>
              <a:t>    &lt;p&gt;Vamos adicionar alguns símbolos especiais:</a:t>
            </a:r>
          </a:p>
          <a:p>
            <a:r>
              <a:rPr lang="pt-BR" dirty="0"/>
              <a:t>        &amp;</a:t>
            </a:r>
            <a:r>
              <a:rPr lang="pt-BR" dirty="0" err="1"/>
              <a:t>reg</a:t>
            </a:r>
            <a:r>
              <a:rPr lang="pt-BR" dirty="0"/>
              <a:t>;</a:t>
            </a:r>
          </a:p>
          <a:p>
            <a:r>
              <a:rPr lang="pt-BR" dirty="0"/>
              <a:t>        &amp;</a:t>
            </a:r>
            <a:r>
              <a:rPr lang="pt-BR" dirty="0" err="1"/>
              <a:t>copy</a:t>
            </a:r>
            <a:r>
              <a:rPr lang="pt-BR" dirty="0"/>
              <a:t>;</a:t>
            </a:r>
          </a:p>
          <a:p>
            <a:r>
              <a:rPr lang="pt-BR" dirty="0"/>
              <a:t>        &amp;trade;</a:t>
            </a:r>
          </a:p>
          <a:p>
            <a:r>
              <a:rPr lang="pt-BR" dirty="0"/>
              <a:t>        &amp;euro;</a:t>
            </a:r>
          </a:p>
          <a:p>
            <a:r>
              <a:rPr lang="pt-BR" dirty="0"/>
              <a:t>        &amp;</a:t>
            </a:r>
            <a:r>
              <a:rPr lang="pt-BR" dirty="0" err="1"/>
              <a:t>pound</a:t>
            </a:r>
            <a:r>
              <a:rPr lang="pt-BR" dirty="0"/>
              <a:t>;</a:t>
            </a:r>
          </a:p>
          <a:p>
            <a:r>
              <a:rPr lang="pt-BR" dirty="0"/>
              <a:t>        &amp;yen;</a:t>
            </a:r>
          </a:p>
          <a:p>
            <a:r>
              <a:rPr lang="pt-BR" dirty="0"/>
              <a:t>        &amp;</a:t>
            </a:r>
            <a:r>
              <a:rPr lang="pt-BR" dirty="0" err="1"/>
              <a:t>cent</a:t>
            </a:r>
            <a:r>
              <a:rPr lang="pt-BR" dirty="0"/>
              <a:t>;</a:t>
            </a:r>
          </a:p>
          <a:p>
            <a:r>
              <a:rPr lang="pt-BR" dirty="0"/>
              <a:t>        &amp;Delta;</a:t>
            </a:r>
          </a:p>
          <a:p>
            <a:r>
              <a:rPr lang="pt-BR" dirty="0"/>
              <a:t>        &amp;</a:t>
            </a:r>
            <a:r>
              <a:rPr lang="pt-BR" dirty="0" err="1"/>
              <a:t>uarr</a:t>
            </a:r>
            <a:r>
              <a:rPr lang="pt-BR" dirty="0"/>
              <a:t>;</a:t>
            </a:r>
          </a:p>
          <a:p>
            <a:r>
              <a:rPr lang="pt-BR" dirty="0"/>
              <a:t>    &lt;/p&gt;</a:t>
            </a:r>
          </a:p>
          <a:p>
            <a:r>
              <a:rPr lang="pt-BR" dirty="0"/>
              <a:t>    &lt;p&gt;Vamos adicionar alguns </a:t>
            </a:r>
            <a:r>
              <a:rPr lang="pt-BR" dirty="0" err="1"/>
              <a:t>emoji</a:t>
            </a:r>
            <a:r>
              <a:rPr lang="pt-BR" dirty="0"/>
              <a:t>: </a:t>
            </a:r>
          </a:p>
          <a:p>
            <a:r>
              <a:rPr lang="pt-BR" dirty="0"/>
              <a:t>        &amp;#x1F596;</a:t>
            </a:r>
          </a:p>
          <a:p>
            <a:r>
              <a:rPr lang="pt-BR" dirty="0"/>
              <a:t>        &amp;#x1F913;</a:t>
            </a:r>
          </a:p>
          <a:p>
            <a:r>
              <a:rPr lang="pt-BR" dirty="0"/>
              <a:t>    &lt;/p&gt;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52500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61222-2EAB-2B7C-6B60-B6916582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15_02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738655-A507-1260-2235-2F5BB241547E}"/>
              </a:ext>
            </a:extLst>
          </p:cNvPr>
          <p:cNvSpPr txBox="1"/>
          <p:nvPr/>
        </p:nvSpPr>
        <p:spPr>
          <a:xfrm>
            <a:off x="3048000" y="75134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&gt;Segunda página&lt;/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    &lt;link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="style.css"&gt;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    &lt;h1&gt;Segunda página&lt;/h1&gt;</a:t>
            </a:r>
          </a:p>
          <a:p>
            <a:r>
              <a:rPr lang="pt-BR" dirty="0"/>
              <a:t>    &lt;h2&gt;Teste de estilos&lt;/h2&gt;</a:t>
            </a:r>
          </a:p>
          <a:p>
            <a:r>
              <a:rPr lang="pt-BR" dirty="0"/>
              <a:t>    &lt;p&gt;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adipisicing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Accusantium</a:t>
            </a:r>
            <a:r>
              <a:rPr lang="pt-BR" dirty="0"/>
              <a:t>, id. Quo </a:t>
            </a:r>
            <a:r>
              <a:rPr lang="pt-BR" dirty="0" err="1"/>
              <a:t>quas</a:t>
            </a:r>
            <a:r>
              <a:rPr lang="pt-BR" dirty="0"/>
              <a:t> </a:t>
            </a:r>
            <a:r>
              <a:rPr lang="pt-BR" dirty="0" err="1"/>
              <a:t>provident</a:t>
            </a:r>
            <a:r>
              <a:rPr lang="pt-BR" dirty="0"/>
              <a:t>,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voluptatum</a:t>
            </a:r>
            <a:r>
              <a:rPr lang="pt-BR" dirty="0"/>
              <a:t> </a:t>
            </a:r>
            <a:r>
              <a:rPr lang="pt-BR" dirty="0" err="1"/>
              <a:t>nemo</a:t>
            </a:r>
            <a:r>
              <a:rPr lang="pt-BR" dirty="0"/>
              <a:t> </a:t>
            </a:r>
            <a:r>
              <a:rPr lang="pt-BR" dirty="0" err="1"/>
              <a:t>magnam</a:t>
            </a:r>
            <a:r>
              <a:rPr lang="pt-BR" dirty="0"/>
              <a:t> </a:t>
            </a:r>
            <a:r>
              <a:rPr lang="pt-BR" dirty="0" err="1"/>
              <a:t>pariatur</a:t>
            </a:r>
            <a:r>
              <a:rPr lang="pt-BR" dirty="0"/>
              <a:t>! </a:t>
            </a:r>
            <a:r>
              <a:rPr lang="pt-BR" dirty="0" err="1"/>
              <a:t>Cumque</a:t>
            </a:r>
            <a:r>
              <a:rPr lang="pt-BR" dirty="0"/>
              <a:t> </a:t>
            </a:r>
            <a:r>
              <a:rPr lang="pt-BR" dirty="0" err="1"/>
              <a:t>dolorum</a:t>
            </a:r>
            <a:r>
              <a:rPr lang="pt-BR" dirty="0"/>
              <a:t> </a:t>
            </a:r>
            <a:r>
              <a:rPr lang="pt-BR" dirty="0" err="1"/>
              <a:t>quibusdam</a:t>
            </a:r>
            <a:r>
              <a:rPr lang="pt-BR" dirty="0"/>
              <a:t> </a:t>
            </a:r>
            <a:r>
              <a:rPr lang="pt-BR" dirty="0" err="1"/>
              <a:t>aperiam</a:t>
            </a:r>
            <a:r>
              <a:rPr lang="pt-BR" dirty="0"/>
              <a:t>, </a:t>
            </a:r>
            <a:r>
              <a:rPr lang="pt-BR" dirty="0" err="1"/>
              <a:t>nisi</a:t>
            </a:r>
            <a:r>
              <a:rPr lang="pt-BR" dirty="0"/>
              <a:t> et </a:t>
            </a:r>
            <a:r>
              <a:rPr lang="pt-BR" dirty="0" err="1"/>
              <a:t>nemo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odit</a:t>
            </a:r>
            <a:r>
              <a:rPr lang="pt-BR" dirty="0"/>
              <a:t> </a:t>
            </a:r>
            <a:r>
              <a:rPr lang="pt-BR" dirty="0" err="1"/>
              <a:t>laborum</a:t>
            </a:r>
            <a:r>
              <a:rPr lang="pt-BR" dirty="0"/>
              <a:t> quod </a:t>
            </a:r>
            <a:r>
              <a:rPr lang="pt-BR" dirty="0" err="1"/>
              <a:t>similique</a:t>
            </a:r>
            <a:r>
              <a:rPr lang="pt-BR" dirty="0"/>
              <a:t>.&lt;/p&gt;</a:t>
            </a:r>
          </a:p>
          <a:p>
            <a:r>
              <a:rPr lang="pt-BR" dirty="0"/>
              <a:t>    &lt;p&gt;&lt;a </a:t>
            </a:r>
            <a:r>
              <a:rPr lang="pt-BR" dirty="0" err="1"/>
              <a:t>href</a:t>
            </a:r>
            <a:r>
              <a:rPr lang="pt-BR" dirty="0"/>
              <a:t>="index.html"&gt;Voltar&lt;/a&gt;&lt;/p&gt;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36922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0CE4D-CA85-4309-47BE-E8D5FBED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15_03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CA9C89-171D-0D6A-AB16-D19C1EA42BA1}"/>
              </a:ext>
            </a:extLst>
          </p:cNvPr>
          <p:cNvSpPr txBox="1"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@charset "UTF-8";</a:t>
            </a:r>
          </a:p>
          <a:p>
            <a:endParaRPr lang="pt-BR" dirty="0"/>
          </a:p>
          <a:p>
            <a:r>
              <a:rPr lang="pt-BR" dirty="0"/>
              <a:t>body {</a:t>
            </a:r>
          </a:p>
          <a:p>
            <a:r>
              <a:rPr lang="pt-BR" dirty="0"/>
              <a:t>    background-color: </a:t>
            </a:r>
            <a:r>
              <a:rPr lang="pt-BR" dirty="0" err="1"/>
              <a:t>lightgoldenrodyellow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font-family</a:t>
            </a:r>
            <a:r>
              <a:rPr lang="pt-BR" dirty="0"/>
              <a:t>: Arial, </a:t>
            </a:r>
            <a:r>
              <a:rPr lang="pt-BR" dirty="0" err="1"/>
              <a:t>Helvetica</a:t>
            </a:r>
            <a:r>
              <a:rPr lang="pt-BR" dirty="0"/>
              <a:t>, </a:t>
            </a:r>
            <a:r>
              <a:rPr lang="pt-BR" dirty="0" err="1"/>
              <a:t>sans-serif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font-size</a:t>
            </a:r>
            <a:r>
              <a:rPr lang="pt-BR" dirty="0"/>
              <a:t>: 20px;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h1 {</a:t>
            </a:r>
          </a:p>
          <a:p>
            <a:r>
              <a:rPr lang="pt-BR" dirty="0"/>
              <a:t>    </a:t>
            </a:r>
            <a:r>
              <a:rPr lang="pt-BR" dirty="0" err="1"/>
              <a:t>color:maroon</a:t>
            </a:r>
            <a:r>
              <a:rPr lang="pt-BR" dirty="0"/>
              <a:t>;</a:t>
            </a:r>
          </a:p>
          <a:p>
            <a:r>
              <a:rPr lang="pt-BR" dirty="0"/>
              <a:t>    background-color: </a:t>
            </a:r>
            <a:r>
              <a:rPr lang="pt-BR" dirty="0" err="1"/>
              <a:t>goldenrod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h2 {</a:t>
            </a:r>
          </a:p>
          <a:p>
            <a:r>
              <a:rPr lang="pt-BR" dirty="0"/>
              <a:t>    color: </a:t>
            </a:r>
            <a:r>
              <a:rPr lang="pt-BR" dirty="0" err="1"/>
              <a:t>darkred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p {</a:t>
            </a:r>
          </a:p>
          <a:p>
            <a:r>
              <a:rPr lang="pt-BR" dirty="0"/>
              <a:t>    </a:t>
            </a:r>
            <a:r>
              <a:rPr lang="pt-BR" dirty="0" err="1"/>
              <a:t>text-align</a:t>
            </a:r>
            <a:r>
              <a:rPr lang="pt-BR" dirty="0"/>
              <a:t>: </a:t>
            </a:r>
            <a:r>
              <a:rPr lang="pt-BR" dirty="0" err="1"/>
              <a:t>justify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286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210F4-C808-7A8B-FE94-CC98EB40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Mp4_teste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81F3BEE-2BC9-34F3-6861-3711263C07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exercicios</a:t>
            </a:r>
            <a:r>
              <a:rPr lang="pt-BR" dirty="0"/>
              <a:t>/modulo-01/ex012/</a:t>
            </a:r>
            <a:r>
              <a:rPr lang="pt-BR" dirty="0" err="1"/>
              <a:t>midia</a:t>
            </a:r>
            <a:r>
              <a:rPr lang="pt-BR" dirty="0"/>
              <a:t>/meu-video.m4v</a:t>
            </a:r>
          </a:p>
        </p:txBody>
      </p:sp>
    </p:spTree>
    <p:extLst>
      <p:ext uri="{BB962C8B-B14F-4D97-AF65-F5344CB8AC3E}">
        <p14:creationId xmlns:p14="http://schemas.microsoft.com/office/powerpoint/2010/main" val="372789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06971-024A-BD48-AD60-18DE83B2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378C1B-4310-5CA3-C749-EB646787250F}"/>
              </a:ext>
            </a:extLst>
          </p:cNvPr>
          <p:cNvSpPr txBox="1"/>
          <p:nvPr/>
        </p:nvSpPr>
        <p:spPr>
          <a:xfrm>
            <a:off x="3046751" y="193598"/>
            <a:ext cx="60935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&gt;Teste com Imagens&lt;/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    &lt;h1&gt;</a:t>
            </a:r>
            <a:r>
              <a:rPr lang="pt-BR" dirty="0" err="1"/>
              <a:t>Testandop</a:t>
            </a:r>
            <a:r>
              <a:rPr lang="pt-BR" dirty="0"/>
              <a:t> carga e Imagens&lt;/h1&gt;</a:t>
            </a:r>
          </a:p>
          <a:p>
            <a:r>
              <a:rPr lang="pt-BR" dirty="0"/>
              <a:t>    &lt;p&gt;Abaixo você vai ver uma imagem que está na mesma pasta.&lt;/p&gt;</a:t>
            </a:r>
          </a:p>
          <a:p>
            <a:r>
              <a:rPr lang="pt-BR" dirty="0"/>
              <a:t>    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="logo-html.png" </a:t>
            </a:r>
            <a:r>
              <a:rPr lang="pt-BR" dirty="0" err="1"/>
              <a:t>alt</a:t>
            </a:r>
            <a:r>
              <a:rPr lang="pt-BR" dirty="0"/>
              <a:t>="Logo HTML5"&gt;</a:t>
            </a:r>
          </a:p>
          <a:p>
            <a:r>
              <a:rPr lang="pt-BR" dirty="0"/>
              <a:t>    &lt;p&gt;Podemos também carregar imagens que estão em </a:t>
            </a:r>
            <a:r>
              <a:rPr lang="pt-BR" dirty="0" err="1"/>
              <a:t>sub-pastas</a:t>
            </a:r>
            <a:r>
              <a:rPr lang="pt-BR" dirty="0"/>
              <a:t>.&lt;/p&gt;</a:t>
            </a:r>
          </a:p>
          <a:p>
            <a:r>
              <a:rPr lang="pt-BR" dirty="0"/>
              <a:t>    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="imagens/logo-css.png" </a:t>
            </a:r>
            <a:r>
              <a:rPr lang="pt-BR" dirty="0" err="1"/>
              <a:t>alt</a:t>
            </a:r>
            <a:r>
              <a:rPr lang="pt-BR" dirty="0"/>
              <a:t>="Logo CSS3"&gt;</a:t>
            </a:r>
          </a:p>
          <a:p>
            <a:r>
              <a:rPr lang="pt-BR" dirty="0"/>
              <a:t>    &lt;p&gt;Também podemos carregar imagens externas&lt;/p&gt;</a:t>
            </a:r>
          </a:p>
          <a:p>
            <a:r>
              <a:rPr lang="pt-BR" dirty="0"/>
              <a:t>    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="https://a.thumbs.redditmedia.com/zDOFJTXd6fmlD58VDGypiV94Leflz11woxmgbGY6p_4.png" </a:t>
            </a:r>
            <a:r>
              <a:rPr lang="pt-BR" dirty="0" err="1"/>
              <a:t>alt</a:t>
            </a:r>
            <a:r>
              <a:rPr lang="pt-BR" dirty="0"/>
              <a:t>="Logo </a:t>
            </a:r>
            <a:r>
              <a:rPr lang="pt-BR" dirty="0" err="1"/>
              <a:t>JavaScript</a:t>
            </a:r>
            <a:r>
              <a:rPr lang="pt-BR" dirty="0"/>
              <a:t>"&gt; &lt;!-- URL --&gt;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5962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80BC5-3651-AE4E-1682-A83390F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260F62-1A44-9A83-588E-A4CCE7AFBC17}"/>
              </a:ext>
            </a:extLst>
          </p:cNvPr>
          <p:cNvSpPr txBox="1"/>
          <p:nvPr/>
        </p:nvSpPr>
        <p:spPr>
          <a:xfrm>
            <a:off x="3046751" y="1440093"/>
            <a:ext cx="60935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&lt;link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shortcut</a:t>
            </a:r>
            <a:r>
              <a:rPr lang="pt-BR" dirty="0"/>
              <a:t> </a:t>
            </a:r>
            <a:r>
              <a:rPr lang="pt-BR" dirty="0" err="1"/>
              <a:t>icon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="cursoemvideo02.ico"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image</a:t>
            </a:r>
            <a:r>
              <a:rPr lang="pt-BR" dirty="0"/>
              <a:t>/x-</a:t>
            </a:r>
            <a:r>
              <a:rPr lang="pt-BR" dirty="0" err="1"/>
              <a:t>icon</a:t>
            </a:r>
            <a:r>
              <a:rPr lang="pt-BR" dirty="0"/>
              <a:t>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&gt;Teste de </a:t>
            </a:r>
            <a:r>
              <a:rPr lang="pt-BR" dirty="0" err="1"/>
              <a:t>Favicon</a:t>
            </a:r>
            <a:r>
              <a:rPr lang="pt-BR" dirty="0"/>
              <a:t>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    &lt;h1&gt;Olha o </a:t>
            </a:r>
            <a:r>
              <a:rPr lang="pt-BR" dirty="0" err="1"/>
              <a:t>favicon</a:t>
            </a:r>
            <a:r>
              <a:rPr lang="pt-BR" dirty="0"/>
              <a:t> aqui em cima&lt;/h1&gt;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337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3D8F2-F7D5-18B2-E3BD-8A7AB236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06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48342F-E4AC-31D7-894C-A181143B0313}"/>
              </a:ext>
            </a:extLst>
          </p:cNvPr>
          <p:cNvSpPr txBox="1"/>
          <p:nvPr/>
        </p:nvSpPr>
        <p:spPr>
          <a:xfrm>
            <a:off x="3048000" y="-4096137"/>
            <a:ext cx="6096000" cy="1505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&lt;link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shortcut</a:t>
            </a:r>
            <a:r>
              <a:rPr lang="pt-BR" dirty="0"/>
              <a:t> </a:t>
            </a:r>
            <a:r>
              <a:rPr lang="pt-BR" dirty="0" err="1"/>
              <a:t>icon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="favicon.ico"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image</a:t>
            </a:r>
            <a:r>
              <a:rPr lang="pt-BR" dirty="0"/>
              <a:t>/x-</a:t>
            </a:r>
            <a:r>
              <a:rPr lang="pt-BR" dirty="0" err="1"/>
              <a:t>icon</a:t>
            </a:r>
            <a:r>
              <a:rPr lang="pt-BR" dirty="0"/>
              <a:t>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&gt;Hierarquia de Títulos&lt;/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    &lt;h1&gt;Entendendo Portugal&lt;/h1&gt;</a:t>
            </a:r>
          </a:p>
          <a:p>
            <a:r>
              <a:rPr lang="pt-BR" dirty="0"/>
              <a:t>    &lt;h2&gt;Introdução&lt;/h2&gt;</a:t>
            </a:r>
          </a:p>
          <a:p>
            <a:r>
              <a:rPr lang="pt-BR" dirty="0"/>
              <a:t>    &lt;h3&gt;Justificação da Temática&lt;/h3&gt;</a:t>
            </a:r>
          </a:p>
          <a:p>
            <a:r>
              <a:rPr lang="pt-BR" dirty="0"/>
              <a:t>    &lt;p&gt;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,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adipisicing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Alias </a:t>
            </a:r>
            <a:r>
              <a:rPr lang="pt-BR" dirty="0" err="1"/>
              <a:t>quasi</a:t>
            </a:r>
            <a:r>
              <a:rPr lang="pt-BR" dirty="0"/>
              <a:t> in </a:t>
            </a:r>
            <a:r>
              <a:rPr lang="pt-BR" dirty="0" err="1"/>
              <a:t>corporis</a:t>
            </a:r>
            <a:r>
              <a:rPr lang="pt-BR" dirty="0"/>
              <a:t> </a:t>
            </a:r>
            <a:r>
              <a:rPr lang="pt-BR" dirty="0" err="1"/>
              <a:t>voluptatibus</a:t>
            </a:r>
            <a:r>
              <a:rPr lang="pt-BR" dirty="0"/>
              <a:t> </a:t>
            </a:r>
            <a:r>
              <a:rPr lang="pt-BR" dirty="0" err="1"/>
              <a:t>quia</a:t>
            </a:r>
            <a:r>
              <a:rPr lang="pt-BR" dirty="0"/>
              <a:t> libero </a:t>
            </a:r>
            <a:r>
              <a:rPr lang="pt-BR" dirty="0" err="1"/>
              <a:t>nemo</a:t>
            </a:r>
            <a:r>
              <a:rPr lang="pt-BR" dirty="0"/>
              <a:t>! </a:t>
            </a:r>
            <a:r>
              <a:rPr lang="pt-BR" dirty="0" err="1"/>
              <a:t>Totam</a:t>
            </a:r>
            <a:r>
              <a:rPr lang="pt-BR" dirty="0"/>
              <a:t>, </a:t>
            </a:r>
            <a:r>
              <a:rPr lang="pt-BR" dirty="0" err="1"/>
              <a:t>quidem</a:t>
            </a:r>
            <a:r>
              <a:rPr lang="pt-BR" dirty="0"/>
              <a:t> et!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</a:t>
            </a:r>
            <a:r>
              <a:rPr lang="pt-BR" dirty="0" err="1"/>
              <a:t>nulla</a:t>
            </a:r>
            <a:r>
              <a:rPr lang="pt-BR" dirty="0"/>
              <a:t> sunt </a:t>
            </a:r>
            <a:r>
              <a:rPr lang="pt-BR" dirty="0" err="1"/>
              <a:t>quibusdam</a:t>
            </a:r>
            <a:r>
              <a:rPr lang="pt-BR" dirty="0"/>
              <a:t> </a:t>
            </a:r>
            <a:r>
              <a:rPr lang="pt-BR" dirty="0" err="1"/>
              <a:t>officiis</a:t>
            </a:r>
            <a:r>
              <a:rPr lang="pt-BR" dirty="0"/>
              <a:t> </a:t>
            </a:r>
            <a:r>
              <a:rPr lang="pt-BR" dirty="0" err="1"/>
              <a:t>officia</a:t>
            </a:r>
            <a:r>
              <a:rPr lang="pt-BR" dirty="0"/>
              <a:t>, </a:t>
            </a:r>
            <a:r>
              <a:rPr lang="pt-BR" dirty="0" err="1"/>
              <a:t>assumenda</a:t>
            </a:r>
            <a:r>
              <a:rPr lang="pt-BR" dirty="0"/>
              <a:t> </a:t>
            </a:r>
            <a:r>
              <a:rPr lang="pt-BR" dirty="0" err="1"/>
              <a:t>ab</a:t>
            </a:r>
            <a:r>
              <a:rPr lang="pt-BR" dirty="0"/>
              <a:t> </a:t>
            </a:r>
            <a:r>
              <a:rPr lang="pt-BR" dirty="0" err="1"/>
              <a:t>exercitationem</a:t>
            </a:r>
            <a:r>
              <a:rPr lang="pt-BR" dirty="0"/>
              <a:t> in.&lt;/p&gt;</a:t>
            </a:r>
          </a:p>
          <a:p>
            <a:r>
              <a:rPr lang="pt-BR" dirty="0"/>
              <a:t>    &lt;h3&gt;Caráter excecional&lt;/h3&gt;</a:t>
            </a:r>
          </a:p>
          <a:p>
            <a:r>
              <a:rPr lang="pt-BR" dirty="0"/>
              <a:t>    &lt;p&gt;</a:t>
            </a:r>
            <a:r>
              <a:rPr lang="pt-BR" dirty="0" err="1"/>
              <a:t>Lorem</a:t>
            </a:r>
            <a:r>
              <a:rPr lang="pt-BR" dirty="0"/>
              <a:t>,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adipisicing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Quo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exercitationem</a:t>
            </a:r>
            <a:r>
              <a:rPr lang="pt-BR" dirty="0"/>
              <a:t> </a:t>
            </a:r>
            <a:r>
              <a:rPr lang="pt-BR" dirty="0" err="1"/>
              <a:t>eaque</a:t>
            </a:r>
            <a:r>
              <a:rPr lang="pt-BR" dirty="0"/>
              <a:t>, </a:t>
            </a:r>
            <a:r>
              <a:rPr lang="pt-BR" dirty="0" err="1"/>
              <a:t>quos</a:t>
            </a:r>
            <a:r>
              <a:rPr lang="pt-BR" dirty="0"/>
              <a:t>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quidem</a:t>
            </a:r>
            <a:r>
              <a:rPr lang="pt-BR" dirty="0"/>
              <a:t> ut labore in </a:t>
            </a:r>
            <a:r>
              <a:rPr lang="pt-BR" dirty="0" err="1"/>
              <a:t>commodi</a:t>
            </a:r>
            <a:r>
              <a:rPr lang="pt-BR" dirty="0"/>
              <a:t> </a:t>
            </a:r>
            <a:r>
              <a:rPr lang="pt-BR" dirty="0" err="1"/>
              <a:t>dolorem</a:t>
            </a:r>
            <a:r>
              <a:rPr lang="pt-BR" dirty="0"/>
              <a:t> </a:t>
            </a:r>
            <a:r>
              <a:rPr lang="pt-BR" dirty="0" err="1"/>
              <a:t>qui</a:t>
            </a:r>
            <a:r>
              <a:rPr lang="pt-BR" dirty="0"/>
              <a:t> vitae, </a:t>
            </a:r>
            <a:r>
              <a:rPr lang="pt-BR" dirty="0" err="1"/>
              <a:t>voluptas</a:t>
            </a:r>
            <a:r>
              <a:rPr lang="pt-BR" dirty="0"/>
              <a:t> </a:t>
            </a:r>
            <a:r>
              <a:rPr lang="pt-BR" dirty="0" err="1"/>
              <a:t>nam</a:t>
            </a:r>
            <a:r>
              <a:rPr lang="pt-BR" dirty="0"/>
              <a:t> </a:t>
            </a:r>
            <a:r>
              <a:rPr lang="pt-BR" dirty="0" err="1"/>
              <a:t>nemo</a:t>
            </a:r>
            <a:r>
              <a:rPr lang="pt-BR" dirty="0"/>
              <a:t> </a:t>
            </a:r>
            <a:r>
              <a:rPr lang="pt-BR" dirty="0" err="1"/>
              <a:t>eligendi</a:t>
            </a:r>
            <a:r>
              <a:rPr lang="pt-BR" dirty="0"/>
              <a:t> </a:t>
            </a:r>
            <a:r>
              <a:rPr lang="pt-BR" dirty="0" err="1"/>
              <a:t>repellat</a:t>
            </a:r>
            <a:r>
              <a:rPr lang="pt-BR" dirty="0"/>
              <a:t> </a:t>
            </a:r>
            <a:r>
              <a:rPr lang="pt-BR" dirty="0" err="1"/>
              <a:t>quasi</a:t>
            </a:r>
            <a:r>
              <a:rPr lang="pt-BR" dirty="0"/>
              <a:t> </a:t>
            </a:r>
            <a:r>
              <a:rPr lang="pt-BR" dirty="0" err="1"/>
              <a:t>dolores</a:t>
            </a:r>
            <a:r>
              <a:rPr lang="pt-BR" dirty="0"/>
              <a:t> </a:t>
            </a:r>
            <a:r>
              <a:rPr lang="pt-BR" dirty="0" err="1"/>
              <a:t>adipisci</a:t>
            </a:r>
            <a:r>
              <a:rPr lang="pt-BR" dirty="0"/>
              <a:t>.&lt;/p&gt;</a:t>
            </a:r>
          </a:p>
          <a:p>
            <a:r>
              <a:rPr lang="pt-BR" dirty="0"/>
              <a:t>    &lt;h3&gt;Perguntas de partida&lt;/h3&gt;</a:t>
            </a:r>
          </a:p>
          <a:p>
            <a:r>
              <a:rPr lang="pt-BR" dirty="0"/>
              <a:t>    &lt;p&gt;</a:t>
            </a:r>
            <a:r>
              <a:rPr lang="pt-BR" dirty="0" err="1"/>
              <a:t>Lorem</a:t>
            </a:r>
            <a:r>
              <a:rPr lang="pt-BR" dirty="0"/>
              <a:t> ipsum,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adipisicing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Modi </a:t>
            </a:r>
            <a:r>
              <a:rPr lang="pt-BR" dirty="0" err="1"/>
              <a:t>sint</a:t>
            </a:r>
            <a:r>
              <a:rPr lang="pt-BR" dirty="0"/>
              <a:t> sapiente quis vero </a:t>
            </a:r>
            <a:r>
              <a:rPr lang="pt-BR" dirty="0" err="1"/>
              <a:t>tenetur</a:t>
            </a:r>
            <a:r>
              <a:rPr lang="pt-BR" dirty="0"/>
              <a:t> </a:t>
            </a:r>
            <a:r>
              <a:rPr lang="pt-BR" dirty="0" err="1"/>
              <a:t>dignissimos</a:t>
            </a:r>
            <a:r>
              <a:rPr lang="pt-BR" dirty="0"/>
              <a:t> cum porro </a:t>
            </a:r>
            <a:r>
              <a:rPr lang="pt-BR" dirty="0" err="1"/>
              <a:t>minus</a:t>
            </a:r>
            <a:r>
              <a:rPr lang="pt-BR" dirty="0"/>
              <a:t> </a:t>
            </a:r>
            <a:r>
              <a:rPr lang="pt-BR" dirty="0" err="1"/>
              <a:t>placeat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</a:t>
            </a:r>
            <a:r>
              <a:rPr lang="pt-BR" dirty="0" err="1"/>
              <a:t>eum</a:t>
            </a:r>
            <a:r>
              <a:rPr lang="pt-BR" dirty="0"/>
              <a:t> </a:t>
            </a:r>
            <a:r>
              <a:rPr lang="pt-BR" dirty="0" err="1"/>
              <a:t>ipsam</a:t>
            </a:r>
            <a:r>
              <a:rPr lang="pt-BR" dirty="0"/>
              <a:t> </a:t>
            </a:r>
            <a:r>
              <a:rPr lang="pt-BR" dirty="0" err="1"/>
              <a:t>aspernatur</a:t>
            </a:r>
            <a:r>
              <a:rPr lang="pt-BR" dirty="0"/>
              <a:t> </a:t>
            </a:r>
            <a:r>
              <a:rPr lang="pt-BR" dirty="0" err="1"/>
              <a:t>ullam</a:t>
            </a:r>
            <a:r>
              <a:rPr lang="pt-BR" dirty="0"/>
              <a:t> esse </a:t>
            </a:r>
            <a:r>
              <a:rPr lang="pt-BR" dirty="0" err="1"/>
              <a:t>nisi</a:t>
            </a:r>
            <a:r>
              <a:rPr lang="pt-BR" dirty="0"/>
              <a:t> </a:t>
            </a:r>
            <a:r>
              <a:rPr lang="pt-BR" dirty="0" err="1"/>
              <a:t>dicta</a:t>
            </a:r>
            <a:r>
              <a:rPr lang="pt-BR" dirty="0"/>
              <a:t>, </a:t>
            </a:r>
            <a:r>
              <a:rPr lang="pt-BR" dirty="0" err="1"/>
              <a:t>perspiciatis</a:t>
            </a:r>
            <a:r>
              <a:rPr lang="pt-BR" dirty="0"/>
              <a:t> </a:t>
            </a:r>
            <a:r>
              <a:rPr lang="pt-BR" dirty="0" err="1"/>
              <a:t>nostrum</a:t>
            </a:r>
            <a:r>
              <a:rPr lang="pt-BR" dirty="0"/>
              <a:t> </a:t>
            </a:r>
            <a:r>
              <a:rPr lang="pt-BR" dirty="0" err="1"/>
              <a:t>blanditiis</a:t>
            </a:r>
            <a:r>
              <a:rPr lang="pt-BR" dirty="0"/>
              <a:t>!&lt;/p&gt;</a:t>
            </a:r>
          </a:p>
          <a:p>
            <a:r>
              <a:rPr lang="pt-BR" dirty="0"/>
              <a:t>    &lt;h3&gt;Metodologia de Investigação&lt;/h3&gt;</a:t>
            </a:r>
          </a:p>
          <a:p>
            <a:r>
              <a:rPr lang="pt-BR" dirty="0"/>
              <a:t>    &lt;h4&gt;Etapas de Investigação&lt;/h4&gt;</a:t>
            </a:r>
          </a:p>
          <a:p>
            <a:r>
              <a:rPr lang="pt-BR" dirty="0"/>
              <a:t>    &lt;p&gt;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adipisicing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Quibusdam</a:t>
            </a:r>
            <a:r>
              <a:rPr lang="pt-BR" dirty="0"/>
              <a:t> </a:t>
            </a:r>
            <a:r>
              <a:rPr lang="pt-BR" dirty="0" err="1"/>
              <a:t>quos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</a:t>
            </a:r>
            <a:r>
              <a:rPr lang="pt-BR" dirty="0" err="1"/>
              <a:t>explicabo</a:t>
            </a:r>
            <a:r>
              <a:rPr lang="pt-BR" dirty="0"/>
              <a:t> </a:t>
            </a:r>
            <a:r>
              <a:rPr lang="pt-BR" dirty="0" err="1"/>
              <a:t>corporis</a:t>
            </a:r>
            <a:r>
              <a:rPr lang="pt-BR" dirty="0"/>
              <a:t> </a:t>
            </a:r>
            <a:r>
              <a:rPr lang="pt-BR" dirty="0" err="1"/>
              <a:t>minus</a:t>
            </a:r>
            <a:r>
              <a:rPr lang="pt-BR" dirty="0"/>
              <a:t> </a:t>
            </a:r>
            <a:r>
              <a:rPr lang="pt-BR" dirty="0" err="1"/>
              <a:t>voluptatem</a:t>
            </a:r>
            <a:r>
              <a:rPr lang="pt-BR" dirty="0"/>
              <a:t> </a:t>
            </a:r>
            <a:r>
              <a:rPr lang="pt-BR" dirty="0" err="1"/>
              <a:t>exercitationem</a:t>
            </a:r>
            <a:r>
              <a:rPr lang="pt-BR" dirty="0"/>
              <a:t>. </a:t>
            </a:r>
            <a:r>
              <a:rPr lang="pt-BR" dirty="0" err="1"/>
              <a:t>Harum</a:t>
            </a:r>
            <a:r>
              <a:rPr lang="pt-BR" dirty="0"/>
              <a:t> </a:t>
            </a:r>
            <a:r>
              <a:rPr lang="pt-BR" dirty="0" err="1"/>
              <a:t>sed</a:t>
            </a:r>
            <a:r>
              <a:rPr lang="pt-BR" dirty="0"/>
              <a:t>, porro culpa, </a:t>
            </a:r>
            <a:r>
              <a:rPr lang="pt-BR" dirty="0" err="1"/>
              <a:t>beatae</a:t>
            </a:r>
            <a:r>
              <a:rPr lang="pt-BR" dirty="0"/>
              <a:t> </a:t>
            </a:r>
            <a:r>
              <a:rPr lang="pt-BR" dirty="0" err="1"/>
              <a:t>atque</a:t>
            </a:r>
            <a:r>
              <a:rPr lang="pt-BR" dirty="0"/>
              <a:t> </a:t>
            </a:r>
            <a:r>
              <a:rPr lang="pt-BR" dirty="0" err="1"/>
              <a:t>iure</a:t>
            </a:r>
            <a:r>
              <a:rPr lang="pt-BR" dirty="0"/>
              <a:t> </a:t>
            </a:r>
            <a:r>
              <a:rPr lang="pt-BR" dirty="0" err="1"/>
              <a:t>odit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, </a:t>
            </a:r>
            <a:r>
              <a:rPr lang="pt-BR" dirty="0" err="1"/>
              <a:t>quibusdam</a:t>
            </a:r>
            <a:r>
              <a:rPr lang="pt-BR" dirty="0"/>
              <a:t> </a:t>
            </a:r>
            <a:r>
              <a:rPr lang="pt-BR" dirty="0" err="1"/>
              <a:t>tempora</a:t>
            </a:r>
            <a:r>
              <a:rPr lang="pt-BR" dirty="0"/>
              <a:t> </a:t>
            </a:r>
            <a:r>
              <a:rPr lang="pt-BR" dirty="0" err="1"/>
              <a:t>quae</a:t>
            </a:r>
            <a:r>
              <a:rPr lang="pt-BR" dirty="0"/>
              <a:t> </a:t>
            </a:r>
            <a:r>
              <a:rPr lang="pt-BR" dirty="0" err="1"/>
              <a:t>numquam</a:t>
            </a:r>
            <a:r>
              <a:rPr lang="pt-BR" dirty="0"/>
              <a:t>. </a:t>
            </a:r>
            <a:r>
              <a:rPr lang="pt-BR" dirty="0" err="1"/>
              <a:t>Necessitatibus</a:t>
            </a:r>
            <a:r>
              <a:rPr lang="pt-BR" dirty="0"/>
              <a:t>.&lt;/p&gt;</a:t>
            </a:r>
          </a:p>
          <a:p>
            <a:r>
              <a:rPr lang="pt-BR" dirty="0"/>
              <a:t>    &lt;h4&gt;Instrumentos de análise&lt;/h4&gt;</a:t>
            </a:r>
          </a:p>
          <a:p>
            <a:r>
              <a:rPr lang="pt-BR" dirty="0"/>
              <a:t>    &lt;p&gt;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adipisicing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Aut </a:t>
            </a:r>
            <a:r>
              <a:rPr lang="pt-BR" dirty="0" err="1"/>
              <a:t>asperiores</a:t>
            </a:r>
            <a:r>
              <a:rPr lang="pt-BR" dirty="0"/>
              <a:t> </a:t>
            </a:r>
            <a:r>
              <a:rPr lang="pt-BR" dirty="0" err="1"/>
              <a:t>dolores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? </a:t>
            </a:r>
            <a:r>
              <a:rPr lang="pt-BR" dirty="0" err="1"/>
              <a:t>Obcaecati</a:t>
            </a:r>
            <a:r>
              <a:rPr lang="pt-BR" dirty="0"/>
              <a:t> </a:t>
            </a:r>
            <a:r>
              <a:rPr lang="pt-BR" dirty="0" err="1"/>
              <a:t>veritatis</a:t>
            </a:r>
            <a:r>
              <a:rPr lang="pt-BR" dirty="0"/>
              <a:t> </a:t>
            </a:r>
            <a:r>
              <a:rPr lang="pt-BR" dirty="0" err="1"/>
              <a:t>quos</a:t>
            </a:r>
            <a:r>
              <a:rPr lang="pt-BR" dirty="0"/>
              <a:t> rem soluta </a:t>
            </a:r>
            <a:r>
              <a:rPr lang="pt-BR" dirty="0" err="1"/>
              <a:t>eum</a:t>
            </a:r>
            <a:r>
              <a:rPr lang="pt-BR" dirty="0"/>
              <a:t> </a:t>
            </a:r>
            <a:r>
              <a:rPr lang="pt-BR" dirty="0" err="1"/>
              <a:t>saepe</a:t>
            </a:r>
            <a:r>
              <a:rPr lang="pt-BR" dirty="0"/>
              <a:t> </a:t>
            </a:r>
            <a:r>
              <a:rPr lang="pt-BR" dirty="0" err="1"/>
              <a:t>magnam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tenetur</a:t>
            </a:r>
            <a:r>
              <a:rPr lang="pt-BR" dirty="0"/>
              <a:t> </a:t>
            </a:r>
            <a:r>
              <a:rPr lang="pt-BR" dirty="0" err="1"/>
              <a:t>eius</a:t>
            </a:r>
            <a:r>
              <a:rPr lang="pt-BR" dirty="0"/>
              <a:t> </a:t>
            </a:r>
            <a:r>
              <a:rPr lang="pt-BR" dirty="0" err="1"/>
              <a:t>molestias</a:t>
            </a:r>
            <a:r>
              <a:rPr lang="pt-BR" dirty="0"/>
              <a:t>, </a:t>
            </a:r>
            <a:r>
              <a:rPr lang="pt-BR" dirty="0" err="1"/>
              <a:t>laudantium</a:t>
            </a:r>
            <a:r>
              <a:rPr lang="pt-BR" dirty="0"/>
              <a:t> ut </a:t>
            </a:r>
            <a:r>
              <a:rPr lang="pt-BR" dirty="0" err="1"/>
              <a:t>iusto</a:t>
            </a:r>
            <a:r>
              <a:rPr lang="pt-BR" dirty="0"/>
              <a:t> </a:t>
            </a:r>
            <a:r>
              <a:rPr lang="pt-BR" dirty="0" err="1"/>
              <a:t>illo</a:t>
            </a:r>
            <a:r>
              <a:rPr lang="pt-BR" dirty="0"/>
              <a:t>, vero </a:t>
            </a:r>
            <a:r>
              <a:rPr lang="pt-BR" dirty="0" err="1"/>
              <a:t>deserunt</a:t>
            </a:r>
            <a:r>
              <a:rPr lang="pt-BR" dirty="0"/>
              <a:t>?&lt;/p&gt;</a:t>
            </a:r>
          </a:p>
          <a:p>
            <a:r>
              <a:rPr lang="pt-BR" dirty="0"/>
              <a:t>    &lt;h2&gt;Ordenamento do Território em Portugal&lt;/h2&gt;</a:t>
            </a:r>
          </a:p>
          <a:p>
            <a:r>
              <a:rPr lang="pt-BR" dirty="0"/>
              <a:t>    &lt;h3&gt;Os instrumentos de gestão&lt;/h3&gt;</a:t>
            </a:r>
          </a:p>
          <a:p>
            <a:r>
              <a:rPr lang="pt-BR" dirty="0"/>
              <a:t>    &lt;h4&gt;Os instrumentos de planeamento&lt;/h4&gt;</a:t>
            </a:r>
          </a:p>
          <a:p>
            <a:r>
              <a:rPr lang="pt-BR" dirty="0"/>
              <a:t>    &lt;p&gt;</a:t>
            </a:r>
            <a:r>
              <a:rPr lang="pt-BR" dirty="0" err="1"/>
              <a:t>Lorem</a:t>
            </a:r>
            <a:r>
              <a:rPr lang="pt-BR" dirty="0"/>
              <a:t> ipsum,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adipisicing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Quasi</a:t>
            </a:r>
            <a:r>
              <a:rPr lang="pt-BR" dirty="0"/>
              <a:t>, </a:t>
            </a:r>
            <a:r>
              <a:rPr lang="pt-BR" dirty="0" err="1"/>
              <a:t>laudantium</a:t>
            </a:r>
            <a:r>
              <a:rPr lang="pt-BR" dirty="0"/>
              <a:t> tempore </a:t>
            </a:r>
            <a:r>
              <a:rPr lang="pt-BR" dirty="0" err="1"/>
              <a:t>totam</a:t>
            </a:r>
            <a:r>
              <a:rPr lang="pt-BR" dirty="0"/>
              <a:t> vero </a:t>
            </a:r>
            <a:r>
              <a:rPr lang="pt-BR" dirty="0" err="1"/>
              <a:t>iste</a:t>
            </a:r>
            <a:r>
              <a:rPr lang="pt-BR" dirty="0"/>
              <a:t>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est ratione </a:t>
            </a:r>
            <a:r>
              <a:rPr lang="pt-BR" dirty="0" err="1"/>
              <a:t>nesciunt</a:t>
            </a:r>
            <a:r>
              <a:rPr lang="pt-BR" dirty="0"/>
              <a:t>, </a:t>
            </a:r>
            <a:r>
              <a:rPr lang="pt-BR" dirty="0" err="1"/>
              <a:t>architecto</a:t>
            </a:r>
            <a:r>
              <a:rPr lang="pt-BR" dirty="0"/>
              <a:t> </a:t>
            </a:r>
            <a:r>
              <a:rPr lang="pt-BR" dirty="0" err="1"/>
              <a:t>dicta</a:t>
            </a:r>
            <a:r>
              <a:rPr lang="pt-BR" dirty="0"/>
              <a:t> omnis </a:t>
            </a:r>
            <a:r>
              <a:rPr lang="pt-BR" dirty="0" err="1"/>
              <a:t>reiciendis</a:t>
            </a:r>
            <a:r>
              <a:rPr lang="pt-BR" dirty="0"/>
              <a:t> </a:t>
            </a:r>
            <a:r>
              <a:rPr lang="pt-BR" dirty="0" err="1"/>
              <a:t>praesentium</a:t>
            </a:r>
            <a:r>
              <a:rPr lang="pt-BR" dirty="0"/>
              <a:t> </a:t>
            </a:r>
            <a:r>
              <a:rPr lang="pt-BR" dirty="0" err="1"/>
              <a:t>nihil</a:t>
            </a:r>
            <a:r>
              <a:rPr lang="pt-BR" dirty="0"/>
              <a:t> </a:t>
            </a:r>
            <a:r>
              <a:rPr lang="pt-BR" dirty="0" err="1"/>
              <a:t>voluptates</a:t>
            </a:r>
            <a:r>
              <a:rPr lang="pt-BR" dirty="0"/>
              <a:t>. </a:t>
            </a:r>
            <a:r>
              <a:rPr lang="pt-BR" dirty="0" err="1"/>
              <a:t>Fugit</a:t>
            </a:r>
            <a:r>
              <a:rPr lang="pt-BR" dirty="0"/>
              <a:t>, </a:t>
            </a:r>
            <a:r>
              <a:rPr lang="pt-BR" dirty="0" err="1"/>
              <a:t>reiciendis</a:t>
            </a:r>
            <a:r>
              <a:rPr lang="pt-BR" dirty="0"/>
              <a:t>! </a:t>
            </a:r>
            <a:r>
              <a:rPr lang="pt-BR" dirty="0" err="1"/>
              <a:t>Voluptatibus</a:t>
            </a:r>
            <a:r>
              <a:rPr lang="pt-BR" dirty="0"/>
              <a:t>, </a:t>
            </a:r>
            <a:r>
              <a:rPr lang="pt-BR" dirty="0" err="1"/>
              <a:t>reiciendis</a:t>
            </a:r>
            <a:r>
              <a:rPr lang="pt-BR" dirty="0"/>
              <a:t>.&lt;/p&gt;</a:t>
            </a:r>
          </a:p>
          <a:p>
            <a:r>
              <a:rPr lang="pt-BR" dirty="0"/>
              <a:t>    &lt;h4&gt;Os regimes territoriais&lt;/h4&gt;</a:t>
            </a:r>
          </a:p>
          <a:p>
            <a:r>
              <a:rPr lang="pt-BR" dirty="0"/>
              <a:t>    &lt;p&gt;</a:t>
            </a:r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adipisicing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Ullam</a:t>
            </a:r>
            <a:r>
              <a:rPr lang="pt-BR" dirty="0"/>
              <a:t> </a:t>
            </a:r>
            <a:r>
              <a:rPr lang="pt-BR" dirty="0" err="1"/>
              <a:t>dignissimos</a:t>
            </a:r>
            <a:r>
              <a:rPr lang="pt-BR" dirty="0"/>
              <a:t> </a:t>
            </a:r>
            <a:r>
              <a:rPr lang="pt-BR" dirty="0" err="1"/>
              <a:t>quia</a:t>
            </a:r>
            <a:r>
              <a:rPr lang="pt-BR" dirty="0"/>
              <a:t> </a:t>
            </a:r>
            <a:r>
              <a:rPr lang="pt-BR" dirty="0" err="1"/>
              <a:t>quam</a:t>
            </a:r>
            <a:r>
              <a:rPr lang="pt-BR" dirty="0"/>
              <a:t> ipsum </a:t>
            </a:r>
            <a:r>
              <a:rPr lang="pt-BR" dirty="0" err="1"/>
              <a:t>atque</a:t>
            </a:r>
            <a:r>
              <a:rPr lang="pt-BR" dirty="0"/>
              <a:t> </a:t>
            </a:r>
            <a:r>
              <a:rPr lang="pt-BR" dirty="0" err="1"/>
              <a:t>praesentium</a:t>
            </a:r>
            <a:r>
              <a:rPr lang="pt-BR" dirty="0"/>
              <a:t>, </a:t>
            </a:r>
            <a:r>
              <a:rPr lang="pt-BR" dirty="0" err="1"/>
              <a:t>illo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earum</a:t>
            </a:r>
            <a:r>
              <a:rPr lang="pt-BR" dirty="0"/>
              <a:t> </a:t>
            </a:r>
            <a:r>
              <a:rPr lang="pt-BR" dirty="0" err="1"/>
              <a:t>suscipit</a:t>
            </a:r>
            <a:r>
              <a:rPr lang="pt-BR" dirty="0"/>
              <a:t>. Vitae </a:t>
            </a:r>
            <a:r>
              <a:rPr lang="pt-BR" dirty="0" err="1"/>
              <a:t>commodi</a:t>
            </a:r>
            <a:r>
              <a:rPr lang="pt-BR" dirty="0"/>
              <a:t> </a:t>
            </a:r>
            <a:r>
              <a:rPr lang="pt-BR" dirty="0" err="1"/>
              <a:t>quasi</a:t>
            </a:r>
            <a:r>
              <a:rPr lang="pt-BR" dirty="0"/>
              <a:t> </a:t>
            </a:r>
            <a:r>
              <a:rPr lang="pt-BR" dirty="0" err="1"/>
              <a:t>ea</a:t>
            </a:r>
            <a:r>
              <a:rPr lang="pt-BR" dirty="0"/>
              <a:t> </a:t>
            </a:r>
            <a:r>
              <a:rPr lang="pt-BR" dirty="0" err="1"/>
              <a:t>voluptate</a:t>
            </a:r>
            <a:r>
              <a:rPr lang="pt-BR" dirty="0"/>
              <a:t> </a:t>
            </a:r>
            <a:r>
              <a:rPr lang="pt-BR" dirty="0" err="1"/>
              <a:t>eos</a:t>
            </a:r>
            <a:r>
              <a:rPr lang="pt-BR" dirty="0"/>
              <a:t> esse, </a:t>
            </a:r>
            <a:r>
              <a:rPr lang="pt-BR" dirty="0" err="1"/>
              <a:t>harum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iste</a:t>
            </a:r>
            <a:r>
              <a:rPr lang="pt-BR" dirty="0"/>
              <a:t> </a:t>
            </a:r>
            <a:r>
              <a:rPr lang="pt-BR" dirty="0" err="1"/>
              <a:t>totam</a:t>
            </a:r>
            <a:r>
              <a:rPr lang="pt-BR" dirty="0"/>
              <a:t>.&lt;/p&gt;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591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EE4B9-8665-BA30-6086-DEB918FC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07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337B882-2E40-A0C5-35F4-2F28B93FB28B}"/>
              </a:ext>
            </a:extLst>
          </p:cNvPr>
          <p:cNvSpPr txBox="1"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    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title</a:t>
            </a:r>
            <a:r>
              <a:rPr lang="pt-BR" dirty="0"/>
              <a:t>&gt;Meu site HTML4&lt;/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    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&lt;body </a:t>
            </a:r>
            <a:r>
              <a:rPr lang="pt-BR" dirty="0" err="1"/>
              <a:t>bgcolor</a:t>
            </a:r>
            <a:r>
              <a:rPr lang="pt-BR" dirty="0"/>
              <a:t>="blue"&gt;</a:t>
            </a:r>
          </a:p>
          <a:p>
            <a:r>
              <a:rPr lang="pt-BR" dirty="0"/>
              <a:t>        Eu moro na &lt;u&gt;Rua dos Capixabas, 229 - Botafogo - RJ&lt;/u&gt;</a:t>
            </a:r>
          </a:p>
          <a:p>
            <a:r>
              <a:rPr lang="pt-BR" dirty="0"/>
              <a:t>        &lt;</a:t>
            </a:r>
            <a:r>
              <a:rPr lang="pt-BR" dirty="0" err="1"/>
              <a:t>marquee</a:t>
            </a:r>
            <a:r>
              <a:rPr lang="pt-BR" dirty="0"/>
              <a:t> </a:t>
            </a:r>
            <a:r>
              <a:rPr lang="pt-BR" dirty="0" err="1"/>
              <a:t>behavior</a:t>
            </a:r>
            <a:r>
              <a:rPr lang="pt-BR" dirty="0"/>
              <a:t>="" </a:t>
            </a:r>
            <a:r>
              <a:rPr lang="pt-BR" dirty="0" err="1"/>
              <a:t>direction</a:t>
            </a:r>
            <a:r>
              <a:rPr lang="pt-BR" dirty="0"/>
              <a:t>="</a:t>
            </a:r>
            <a:r>
              <a:rPr lang="pt-BR" dirty="0" err="1"/>
              <a:t>right</a:t>
            </a:r>
            <a:r>
              <a:rPr lang="pt-BR" dirty="0"/>
              <a:t>"&gt;Teste de </a:t>
            </a:r>
            <a:r>
              <a:rPr lang="pt-BR" dirty="0" err="1"/>
              <a:t>Marquee</a:t>
            </a:r>
            <a:r>
              <a:rPr lang="pt-BR" dirty="0"/>
              <a:t>&lt;/</a:t>
            </a:r>
            <a:r>
              <a:rPr lang="pt-BR" dirty="0" err="1"/>
              <a:t>marquee</a:t>
            </a:r>
            <a:r>
              <a:rPr lang="pt-BR" dirty="0"/>
              <a:t>&gt;</a:t>
            </a:r>
          </a:p>
          <a:p>
            <a:r>
              <a:rPr lang="pt-BR" dirty="0"/>
              <a:t>    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9832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53CB0-5298-2746-FDB5-C695B5FC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07_02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1B5F6B-9AAF-6963-CEE5-34140D92F424}"/>
              </a:ext>
            </a:extLst>
          </p:cNvPr>
          <p:cNvSpPr txBox="1"/>
          <p:nvPr/>
        </p:nvSpPr>
        <p:spPr>
          <a:xfrm>
            <a:off x="3048000" y="-3265140"/>
            <a:ext cx="6096000" cy="13388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&gt;Formatação de Textos&lt;/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    &lt;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r>
              <a:rPr lang="pt-BR" dirty="0"/>
              <a:t>        </a:t>
            </a:r>
            <a:r>
              <a:rPr lang="pt-BR" dirty="0" err="1"/>
              <a:t>mark</a:t>
            </a:r>
            <a:r>
              <a:rPr lang="pt-BR" dirty="0"/>
              <a:t> {</a:t>
            </a:r>
          </a:p>
          <a:p>
            <a:r>
              <a:rPr lang="pt-BR" dirty="0"/>
              <a:t>            background-color: </a:t>
            </a:r>
            <a:r>
              <a:rPr lang="pt-BR" dirty="0" err="1"/>
              <a:t>limegreen</a:t>
            </a:r>
            <a:r>
              <a:rPr lang="pt-BR" dirty="0"/>
              <a:t>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&lt;/</a:t>
            </a:r>
            <a:r>
              <a:rPr lang="pt-BR" dirty="0" err="1"/>
              <a:t>style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    &lt;h1&gt;Principais formatações&lt;/h1&gt;</a:t>
            </a:r>
          </a:p>
          <a:p>
            <a:r>
              <a:rPr lang="pt-BR" dirty="0"/>
              <a:t>    &lt;h2&gt;Negrito / Destaque&lt;/h2&gt;</a:t>
            </a:r>
          </a:p>
          <a:p>
            <a:r>
              <a:rPr lang="pt-BR" dirty="0"/>
              <a:t>    &lt;p&gt;Nesta frase temos um &lt;b&gt;termo em negrito&lt;/b&gt; usando a </a:t>
            </a:r>
            <a:r>
              <a:rPr lang="pt-BR" dirty="0" err="1"/>
              <a:t>tag</a:t>
            </a:r>
            <a:r>
              <a:rPr lang="pt-BR" dirty="0"/>
              <a:t> B (não semântica).&lt;/p&gt;</a:t>
            </a:r>
          </a:p>
          <a:p>
            <a:r>
              <a:rPr lang="pt-BR" dirty="0"/>
              <a:t>    &lt;p&gt;Nesta frase, tenho um &lt;</a:t>
            </a:r>
            <a:r>
              <a:rPr lang="pt-BR" dirty="0" err="1"/>
              <a:t>strong</a:t>
            </a:r>
            <a:r>
              <a:rPr lang="pt-BR" dirty="0"/>
              <a:t>&gt;termo em destaque&lt;/</a:t>
            </a:r>
            <a:r>
              <a:rPr lang="pt-BR" dirty="0" err="1"/>
              <a:t>strong</a:t>
            </a:r>
            <a:r>
              <a:rPr lang="pt-BR" dirty="0"/>
              <a:t>&gt; usando a </a:t>
            </a:r>
            <a:r>
              <a:rPr lang="pt-BR" dirty="0" err="1"/>
              <a:t>tag</a:t>
            </a:r>
            <a:r>
              <a:rPr lang="pt-BR" dirty="0"/>
              <a:t> STRONG (semântica).&lt;/p&gt;</a:t>
            </a:r>
          </a:p>
          <a:p>
            <a:r>
              <a:rPr lang="pt-BR" dirty="0"/>
              <a:t>    &lt;h2&gt;Itálico / Ênfase&lt;/h2&gt;</a:t>
            </a:r>
          </a:p>
          <a:p>
            <a:r>
              <a:rPr lang="pt-BR" dirty="0"/>
              <a:t>    &lt;p&gt;Nesta frase, temos um &lt;i&gt;termo em itálico&lt;/i&gt; usando a </a:t>
            </a:r>
            <a:r>
              <a:rPr lang="pt-BR" dirty="0" err="1"/>
              <a:t>tag</a:t>
            </a:r>
            <a:r>
              <a:rPr lang="pt-BR" dirty="0"/>
              <a:t> I (não semântica).&lt;/p&gt;</a:t>
            </a:r>
          </a:p>
          <a:p>
            <a:r>
              <a:rPr lang="pt-BR" dirty="0"/>
              <a:t>    &lt;p&gt;Nesta frase, temos um &lt;em&gt;termo em ênfase&lt;/em&gt; usando a </a:t>
            </a:r>
            <a:r>
              <a:rPr lang="pt-BR" dirty="0" err="1"/>
              <a:t>tag</a:t>
            </a:r>
            <a:r>
              <a:rPr lang="pt-BR" dirty="0"/>
              <a:t> EM (semântica).&lt;/p&gt;</a:t>
            </a:r>
          </a:p>
          <a:p>
            <a:r>
              <a:rPr lang="pt-BR" dirty="0"/>
              <a:t>    &lt;h2&gt;Texto marcado&lt;/h2&gt;</a:t>
            </a:r>
          </a:p>
          <a:p>
            <a:r>
              <a:rPr lang="pt-BR" dirty="0"/>
              <a:t>    &lt;p&gt;Podemos criar também &lt;</a:t>
            </a:r>
            <a:r>
              <a:rPr lang="pt-BR" dirty="0" err="1"/>
              <a:t>mark</a:t>
            </a:r>
            <a:r>
              <a:rPr lang="pt-BR" dirty="0"/>
              <a:t>&gt;um texto marcado&lt;/</a:t>
            </a:r>
            <a:r>
              <a:rPr lang="pt-BR" dirty="0" err="1"/>
              <a:t>mark</a:t>
            </a:r>
            <a:r>
              <a:rPr lang="pt-BR" dirty="0"/>
              <a:t>&gt; usando a </a:t>
            </a:r>
            <a:r>
              <a:rPr lang="pt-BR" dirty="0" err="1"/>
              <a:t>tag</a:t>
            </a:r>
            <a:r>
              <a:rPr lang="pt-BR" dirty="0"/>
              <a:t> MARK.&lt;/p&gt;</a:t>
            </a:r>
          </a:p>
          <a:p>
            <a:r>
              <a:rPr lang="pt-BR" dirty="0"/>
              <a:t>    &lt;p&gt;E no outro parágrafo, temos &lt;</a:t>
            </a:r>
            <a:r>
              <a:rPr lang="pt-BR" dirty="0" err="1"/>
              <a:t>mark</a:t>
            </a:r>
            <a:r>
              <a:rPr lang="pt-BR" dirty="0"/>
              <a:t>&gt;outro texto marcado&lt;/</a:t>
            </a:r>
            <a:r>
              <a:rPr lang="pt-BR" dirty="0" err="1"/>
              <a:t>mark</a:t>
            </a:r>
            <a:r>
              <a:rPr lang="pt-BR" dirty="0"/>
              <a:t>&gt; no final.&lt;/p&gt;</a:t>
            </a:r>
          </a:p>
          <a:p>
            <a:r>
              <a:rPr lang="pt-BR" dirty="0"/>
              <a:t>    &lt;h2&gt;Texto grande e pequeno&lt;/h2&gt;</a:t>
            </a:r>
          </a:p>
          <a:p>
            <a:r>
              <a:rPr lang="pt-BR" dirty="0"/>
              <a:t>    &lt;p&gt;Estamos criando um &lt;big&gt;texto grande&lt;/big&gt; e um &lt;</a:t>
            </a:r>
            <a:r>
              <a:rPr lang="pt-BR" dirty="0" err="1"/>
              <a:t>small</a:t>
            </a:r>
            <a:r>
              <a:rPr lang="pt-BR" dirty="0"/>
              <a:t>&gt;texto pequeno&lt;/</a:t>
            </a:r>
            <a:r>
              <a:rPr lang="pt-BR" dirty="0" err="1"/>
              <a:t>small</a:t>
            </a:r>
            <a:r>
              <a:rPr lang="pt-BR" dirty="0"/>
              <a:t>&gt; nesse parágrafo.&lt;/p&gt;</a:t>
            </a:r>
          </a:p>
          <a:p>
            <a:r>
              <a:rPr lang="pt-BR" dirty="0"/>
              <a:t>    &lt;h2&gt;Texto deletado&lt;/h2&gt;</a:t>
            </a:r>
          </a:p>
          <a:p>
            <a:r>
              <a:rPr lang="pt-BR" dirty="0"/>
              <a:t>    &lt;p&gt;Podemos marcar &lt;</a:t>
            </a:r>
            <a:r>
              <a:rPr lang="pt-BR" dirty="0" err="1"/>
              <a:t>del</a:t>
            </a:r>
            <a:r>
              <a:rPr lang="pt-BR" dirty="0"/>
              <a:t>&gt;um texto como excluído&lt;/</a:t>
            </a:r>
            <a:r>
              <a:rPr lang="pt-BR" dirty="0" err="1"/>
              <a:t>del</a:t>
            </a:r>
            <a:r>
              <a:rPr lang="pt-BR" dirty="0"/>
              <a:t>&gt; para indicar que ele deve ser lido, mas não considerado.&lt;/p&gt;</a:t>
            </a:r>
          </a:p>
          <a:p>
            <a:r>
              <a:rPr lang="pt-BR" dirty="0"/>
              <a:t>    &lt;h2&gt;Texto inserido&lt;/h2&gt;</a:t>
            </a:r>
          </a:p>
          <a:p>
            <a:r>
              <a:rPr lang="pt-BR" dirty="0"/>
              <a:t>    &lt;p&gt;Podemos marcar &lt;</a:t>
            </a:r>
            <a:r>
              <a:rPr lang="pt-BR" dirty="0" err="1"/>
              <a:t>ins</a:t>
            </a:r>
            <a:r>
              <a:rPr lang="pt-BR" dirty="0"/>
              <a:t>&gt;um texto como inserido&lt;/</a:t>
            </a:r>
            <a:r>
              <a:rPr lang="pt-BR" dirty="0" err="1"/>
              <a:t>ins</a:t>
            </a:r>
            <a:r>
              <a:rPr lang="pt-BR" dirty="0"/>
              <a:t>&gt; para dar uma ênfase e indicar que ele foi adicionado depois.&lt;/p&gt;</a:t>
            </a:r>
          </a:p>
          <a:p>
            <a:r>
              <a:rPr lang="pt-BR" dirty="0"/>
              <a:t>    &lt;p&gt;Existe também o &lt;u&gt;sublinhado&lt;/u&gt; com a </a:t>
            </a:r>
            <a:r>
              <a:rPr lang="pt-BR" dirty="0" err="1"/>
              <a:t>tag</a:t>
            </a:r>
            <a:r>
              <a:rPr lang="pt-BR" dirty="0"/>
              <a:t> U (não semântica)&lt;/p&gt;</a:t>
            </a:r>
          </a:p>
          <a:p>
            <a:r>
              <a:rPr lang="pt-BR" dirty="0"/>
              <a:t>    &lt;h2&gt;Texto sobrescrito&lt;/h2&gt;</a:t>
            </a:r>
          </a:p>
          <a:p>
            <a:r>
              <a:rPr lang="pt-BR" dirty="0"/>
              <a:t>    &lt;p&gt;Para inserir coisas do tipo x&lt;</a:t>
            </a:r>
            <a:r>
              <a:rPr lang="pt-BR" dirty="0" err="1"/>
              <a:t>sup</a:t>
            </a:r>
            <a:r>
              <a:rPr lang="pt-BR" dirty="0"/>
              <a:t>&gt;20&lt;/</a:t>
            </a:r>
            <a:r>
              <a:rPr lang="pt-BR" dirty="0" err="1"/>
              <a:t>sup</a:t>
            </a:r>
            <a:r>
              <a:rPr lang="pt-BR" dirty="0"/>
              <a:t>&gt;+3&lt;/p&gt;</a:t>
            </a:r>
          </a:p>
          <a:p>
            <a:r>
              <a:rPr lang="pt-BR" dirty="0"/>
              <a:t>    &lt;h2&gt;Texto subscrito&lt;/h2&gt;</a:t>
            </a:r>
          </a:p>
          <a:p>
            <a:r>
              <a:rPr lang="pt-BR" dirty="0"/>
              <a:t>    &lt;p&gt;Para inserir coisas do tipo H&lt;sub&gt;2&lt;/sub&gt;O&lt;/p&gt;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7548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2EB31-7FDD-8F2E-0743-BAD9CF3E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08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5DC8A9-6779-32AD-3377-A7DC659AEE55}"/>
              </a:ext>
            </a:extLst>
          </p:cNvPr>
          <p:cNvSpPr txBox="1"/>
          <p:nvPr/>
        </p:nvSpPr>
        <p:spPr>
          <a:xfrm>
            <a:off x="3048000" y="-3126641"/>
            <a:ext cx="6096000" cy="13111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&gt;Outras formatações&lt;/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    &lt;h1&gt;Outras formatações&lt;/h1&gt;</a:t>
            </a:r>
          </a:p>
          <a:p>
            <a:r>
              <a:rPr lang="pt-BR" dirty="0"/>
              <a:t>    &lt;h2&gt;Código-fonte / </a:t>
            </a:r>
            <a:r>
              <a:rPr lang="pt-BR" dirty="0" err="1"/>
              <a:t>Pré-formatação</a:t>
            </a:r>
            <a:r>
              <a:rPr lang="pt-BR" dirty="0"/>
              <a:t>&lt;/h2&gt;</a:t>
            </a:r>
          </a:p>
          <a:p>
            <a:r>
              <a:rPr lang="pt-BR" dirty="0"/>
              <a:t>    &lt;p&gt;O comando &lt;</a:t>
            </a:r>
            <a:r>
              <a:rPr lang="pt-BR" dirty="0" err="1"/>
              <a:t>code</a:t>
            </a:r>
            <a:r>
              <a:rPr lang="pt-BR" dirty="0"/>
              <a:t>&gt;</a:t>
            </a:r>
            <a:r>
              <a:rPr lang="pt-BR" dirty="0" err="1"/>
              <a:t>document.getElementById</a:t>
            </a:r>
            <a:r>
              <a:rPr lang="pt-BR" dirty="0"/>
              <a:t>('teste')&lt;/</a:t>
            </a:r>
            <a:r>
              <a:rPr lang="pt-BR" dirty="0" err="1"/>
              <a:t>code</a:t>
            </a:r>
            <a:r>
              <a:rPr lang="pt-BR" dirty="0"/>
              <a:t>&gt; é escrito em linguagem </a:t>
            </a:r>
            <a:r>
              <a:rPr lang="pt-BR" dirty="0" err="1"/>
              <a:t>JavaScript</a:t>
            </a:r>
            <a:r>
              <a:rPr lang="pt-BR" dirty="0"/>
              <a:t>.&lt;/p&gt;</a:t>
            </a:r>
          </a:p>
          <a:p>
            <a:r>
              <a:rPr lang="pt-BR" dirty="0"/>
              <a:t>    &lt;</a:t>
            </a:r>
            <a:r>
              <a:rPr lang="pt-BR" dirty="0" err="1"/>
              <a:t>pre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code</a:t>
            </a:r>
            <a:r>
              <a:rPr lang="pt-BR" dirty="0"/>
              <a:t>&gt;</a:t>
            </a:r>
          </a:p>
          <a:p>
            <a:r>
              <a:rPr lang="pt-BR" dirty="0"/>
              <a:t>    num = </a:t>
            </a:r>
            <a:r>
              <a:rPr lang="pt-BR" dirty="0" err="1"/>
              <a:t>int</a:t>
            </a:r>
            <a:r>
              <a:rPr lang="pt-BR" dirty="0"/>
              <a:t>(input('Digite um número'))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num % 2 == 0:</a:t>
            </a:r>
          </a:p>
          <a:p>
            <a:r>
              <a:rPr lang="pt-BR" dirty="0"/>
              <a:t>        print(</a:t>
            </a:r>
            <a:r>
              <a:rPr lang="pt-BR" dirty="0" err="1"/>
              <a:t>f'O</a:t>
            </a:r>
            <a:r>
              <a:rPr lang="pt-BR" dirty="0"/>
              <a:t> número {num} é PAR')</a:t>
            </a:r>
          </a:p>
          <a:p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r>
              <a:rPr lang="pt-BR" dirty="0"/>
              <a:t>        print(</a:t>
            </a:r>
            <a:r>
              <a:rPr lang="pt-BR" dirty="0" err="1"/>
              <a:t>f'O</a:t>
            </a:r>
            <a:r>
              <a:rPr lang="pt-BR" dirty="0"/>
              <a:t> número {num} é ÍMPAR')</a:t>
            </a:r>
          </a:p>
          <a:p>
            <a:r>
              <a:rPr lang="pt-BR" dirty="0"/>
              <a:t>    print('Fim do programa')</a:t>
            </a:r>
          </a:p>
          <a:p>
            <a:r>
              <a:rPr lang="pt-BR" dirty="0"/>
              <a:t>        &lt;/</a:t>
            </a:r>
            <a:r>
              <a:rPr lang="pt-BR" dirty="0" err="1"/>
              <a:t>code</a:t>
            </a:r>
            <a:r>
              <a:rPr lang="pt-BR" dirty="0"/>
              <a:t>&gt;</a:t>
            </a:r>
          </a:p>
          <a:p>
            <a:r>
              <a:rPr lang="pt-BR" dirty="0"/>
              <a:t>    &lt;/</a:t>
            </a:r>
            <a:r>
              <a:rPr lang="pt-BR" dirty="0" err="1"/>
              <a:t>pre</a:t>
            </a:r>
            <a:r>
              <a:rPr lang="pt-BR" dirty="0"/>
              <a:t>&gt;</a:t>
            </a:r>
          </a:p>
          <a:p>
            <a:r>
              <a:rPr lang="pt-BR" dirty="0"/>
              <a:t>    &lt;h2&gt;Citações simples&lt;/h2&gt;</a:t>
            </a:r>
          </a:p>
          <a:p>
            <a:r>
              <a:rPr lang="pt-BR" dirty="0"/>
              <a:t>    &lt;p&gt;Como diria o pai de um amigo: &lt;q&gt;o computador é um burro muito rápido&lt;/q&gt;&lt;/p&gt;</a:t>
            </a:r>
          </a:p>
          <a:p>
            <a:r>
              <a:rPr lang="pt-BR" dirty="0"/>
              <a:t>    &lt;h2&gt;Citações completas&lt;/h2&gt;</a:t>
            </a:r>
          </a:p>
          <a:p>
            <a:r>
              <a:rPr lang="pt-BR" dirty="0"/>
              <a:t>    &lt;p&gt;Segundo Jeff Noble, no seu livro HTML para Leigos:&lt;/p&gt;</a:t>
            </a:r>
          </a:p>
          <a:p>
            <a:r>
              <a:rPr lang="pt-BR" dirty="0"/>
              <a:t>    &lt;</a:t>
            </a:r>
            <a:r>
              <a:rPr lang="pt-BR" dirty="0" err="1"/>
              <a:t>blockquote</a:t>
            </a:r>
            <a:r>
              <a:rPr lang="pt-BR" dirty="0"/>
              <a:t> cite="https://books.google.com.br/</a:t>
            </a:r>
            <a:r>
              <a:rPr lang="pt-BR" dirty="0" err="1"/>
              <a:t>books?id</a:t>
            </a:r>
            <a:r>
              <a:rPr lang="pt-BR" dirty="0"/>
              <a:t>=E8ZtDwAAQBAJ&amp;pg=PA17&amp;dq=</a:t>
            </a:r>
            <a:r>
              <a:rPr lang="pt-BR" dirty="0" err="1"/>
              <a:t>HTML&amp;hl</a:t>
            </a:r>
            <a:r>
              <a:rPr lang="pt-BR" dirty="0"/>
              <a:t>=</a:t>
            </a:r>
            <a:r>
              <a:rPr lang="pt-BR" dirty="0" err="1"/>
              <a:t>pt-BR&amp;sa</a:t>
            </a:r>
            <a:r>
              <a:rPr lang="pt-BR" dirty="0"/>
              <a:t>=</a:t>
            </a:r>
            <a:r>
              <a:rPr lang="pt-BR" dirty="0" err="1"/>
              <a:t>X&amp;ved</a:t>
            </a:r>
            <a:r>
              <a:rPr lang="pt-BR" dirty="0"/>
              <a:t>=0ahUKEwjH5-PevNboAhVNIbkGHcoxCOgQ6AEIOjAC#v=</a:t>
            </a:r>
            <a:r>
              <a:rPr lang="pt-BR" dirty="0" err="1"/>
              <a:t>onepage&amp;q</a:t>
            </a:r>
            <a:r>
              <a:rPr lang="pt-BR" dirty="0"/>
              <a:t>=</a:t>
            </a:r>
            <a:r>
              <a:rPr lang="pt-BR" dirty="0" err="1"/>
              <a:t>HTML&amp;f</a:t>
            </a:r>
            <a:r>
              <a:rPr lang="pt-BR" dirty="0"/>
              <a:t>=false"&gt;</a:t>
            </a:r>
          </a:p>
          <a:p>
            <a:r>
              <a:rPr lang="pt-BR" dirty="0"/>
              <a:t>        A diferença entre elementos </a:t>
            </a:r>
            <a:r>
              <a:rPr lang="pt-BR" dirty="0" err="1"/>
              <a:t>inline</a:t>
            </a:r>
            <a:r>
              <a:rPr lang="pt-BR" dirty="0"/>
              <a:t> e um bloco de texto é importante. Os elementos HTML neste capítulo descrevem os blocos de texto.</a:t>
            </a:r>
          </a:p>
          <a:p>
            <a:r>
              <a:rPr lang="pt-BR" dirty="0"/>
              <a:t>    &lt;/</a:t>
            </a:r>
            <a:r>
              <a:rPr lang="pt-BR" dirty="0" err="1"/>
              <a:t>blockquote</a:t>
            </a:r>
            <a:r>
              <a:rPr lang="pt-BR" dirty="0"/>
              <a:t>&gt;</a:t>
            </a:r>
          </a:p>
          <a:p>
            <a:r>
              <a:rPr lang="pt-BR" dirty="0"/>
              <a:t>    &lt;h2&gt;Abreviações&lt;/h2&gt;</a:t>
            </a:r>
          </a:p>
          <a:p>
            <a:r>
              <a:rPr lang="pt-BR" dirty="0"/>
              <a:t>    &lt;p&gt;Estou estudando &lt;</a:t>
            </a:r>
            <a:r>
              <a:rPr lang="pt-BR" dirty="0" err="1"/>
              <a:t>abbr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="</a:t>
            </a:r>
            <a:r>
              <a:rPr lang="pt-BR" dirty="0" err="1"/>
              <a:t>HyperText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"&gt;HTML&lt;/</a:t>
            </a:r>
            <a:r>
              <a:rPr lang="pt-BR" dirty="0" err="1"/>
              <a:t>abbr</a:t>
            </a:r>
            <a:r>
              <a:rPr lang="pt-BR" dirty="0"/>
              <a:t>&gt; e &lt;</a:t>
            </a:r>
            <a:r>
              <a:rPr lang="pt-BR" dirty="0" err="1"/>
              <a:t>abbr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="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"&gt;CSS&lt;/</a:t>
            </a:r>
            <a:r>
              <a:rPr lang="pt-BR" dirty="0" err="1"/>
              <a:t>abbr</a:t>
            </a:r>
            <a:r>
              <a:rPr lang="pt-BR" dirty="0"/>
              <a:t>&gt;. Estou adorando!&lt;/p&gt;</a:t>
            </a:r>
          </a:p>
          <a:p>
            <a:r>
              <a:rPr lang="pt-BR" dirty="0"/>
              <a:t>    &lt;h2&gt;Texto invertido&lt;/h2&gt;</a:t>
            </a:r>
          </a:p>
          <a:p>
            <a:r>
              <a:rPr lang="pt-BR" dirty="0"/>
              <a:t>    &lt;p&gt;&lt;</a:t>
            </a:r>
            <a:r>
              <a:rPr lang="pt-BR" dirty="0" err="1"/>
              <a:t>bdo</a:t>
            </a:r>
            <a:r>
              <a:rPr lang="pt-BR" dirty="0"/>
              <a:t> </a:t>
            </a:r>
            <a:r>
              <a:rPr lang="pt-BR" dirty="0" err="1"/>
              <a:t>dir</a:t>
            </a:r>
            <a:r>
              <a:rPr lang="pt-BR" dirty="0"/>
              <a:t>="</a:t>
            </a:r>
            <a:r>
              <a:rPr lang="pt-BR" dirty="0" err="1"/>
              <a:t>rtl</a:t>
            </a:r>
            <a:r>
              <a:rPr lang="pt-BR" dirty="0"/>
              <a:t>"&gt;Estou aprendendo a criar coisas em HTML.&lt;/</a:t>
            </a:r>
            <a:r>
              <a:rPr lang="pt-BR" dirty="0" err="1"/>
              <a:t>bdo</a:t>
            </a:r>
            <a:r>
              <a:rPr lang="pt-BR" dirty="0"/>
              <a:t>&gt;&lt;/p&gt;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8502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4F7A9-F8DB-1315-1ABE-54DC835C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08_02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9AE20B-D24D-D197-AB80-81F2DC1C3478}"/>
              </a:ext>
            </a:extLst>
          </p:cNvPr>
          <p:cNvSpPr txBox="1"/>
          <p:nvPr/>
        </p:nvSpPr>
        <p:spPr>
          <a:xfrm>
            <a:off x="3048000" y="-3126641"/>
            <a:ext cx="6096000" cy="13111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&gt;Outras formatações&lt;/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r>
              <a:rPr lang="pt-BR" dirty="0"/>
              <a:t>    &lt;h1&gt;Outras formatações&lt;/h1&gt;</a:t>
            </a:r>
          </a:p>
          <a:p>
            <a:r>
              <a:rPr lang="pt-BR" dirty="0"/>
              <a:t>    &lt;h2&gt;Código-fonte / </a:t>
            </a:r>
            <a:r>
              <a:rPr lang="pt-BR" dirty="0" err="1"/>
              <a:t>Pré-formatação</a:t>
            </a:r>
            <a:r>
              <a:rPr lang="pt-BR" dirty="0"/>
              <a:t>&lt;/h2&gt;</a:t>
            </a:r>
          </a:p>
          <a:p>
            <a:r>
              <a:rPr lang="pt-BR" dirty="0"/>
              <a:t>    &lt;p&gt;O comando &lt;</a:t>
            </a:r>
            <a:r>
              <a:rPr lang="pt-BR" dirty="0" err="1"/>
              <a:t>code</a:t>
            </a:r>
            <a:r>
              <a:rPr lang="pt-BR" dirty="0"/>
              <a:t>&gt;</a:t>
            </a:r>
            <a:r>
              <a:rPr lang="pt-BR" dirty="0" err="1"/>
              <a:t>document.getElementById</a:t>
            </a:r>
            <a:r>
              <a:rPr lang="pt-BR" dirty="0"/>
              <a:t>('teste')&lt;/</a:t>
            </a:r>
            <a:r>
              <a:rPr lang="pt-BR" dirty="0" err="1"/>
              <a:t>code</a:t>
            </a:r>
            <a:r>
              <a:rPr lang="pt-BR" dirty="0"/>
              <a:t>&gt; é escrito em linguagem </a:t>
            </a:r>
            <a:r>
              <a:rPr lang="pt-BR" dirty="0" err="1"/>
              <a:t>JavaScript</a:t>
            </a:r>
            <a:r>
              <a:rPr lang="pt-BR" dirty="0"/>
              <a:t>.&lt;/p&gt;</a:t>
            </a:r>
          </a:p>
          <a:p>
            <a:r>
              <a:rPr lang="pt-BR" dirty="0"/>
              <a:t>    &lt;</a:t>
            </a:r>
            <a:r>
              <a:rPr lang="pt-BR" dirty="0" err="1"/>
              <a:t>pre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code</a:t>
            </a:r>
            <a:r>
              <a:rPr lang="pt-BR" dirty="0"/>
              <a:t>&gt;</a:t>
            </a:r>
          </a:p>
          <a:p>
            <a:r>
              <a:rPr lang="pt-BR" dirty="0"/>
              <a:t>    num = </a:t>
            </a:r>
            <a:r>
              <a:rPr lang="pt-BR" dirty="0" err="1"/>
              <a:t>int</a:t>
            </a:r>
            <a:r>
              <a:rPr lang="pt-BR" dirty="0"/>
              <a:t>(input('Digite um número'))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num % 2 == 0:</a:t>
            </a:r>
          </a:p>
          <a:p>
            <a:r>
              <a:rPr lang="pt-BR" dirty="0"/>
              <a:t>        print(</a:t>
            </a:r>
            <a:r>
              <a:rPr lang="pt-BR" dirty="0" err="1"/>
              <a:t>f'O</a:t>
            </a:r>
            <a:r>
              <a:rPr lang="pt-BR" dirty="0"/>
              <a:t> número {num} é PAR')</a:t>
            </a:r>
          </a:p>
          <a:p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r>
              <a:rPr lang="pt-BR" dirty="0"/>
              <a:t>        print(</a:t>
            </a:r>
            <a:r>
              <a:rPr lang="pt-BR" dirty="0" err="1"/>
              <a:t>f'O</a:t>
            </a:r>
            <a:r>
              <a:rPr lang="pt-BR" dirty="0"/>
              <a:t> número {num} é ÍMPAR')</a:t>
            </a:r>
          </a:p>
          <a:p>
            <a:r>
              <a:rPr lang="pt-BR" dirty="0"/>
              <a:t>    print('Fim do programa')</a:t>
            </a:r>
          </a:p>
          <a:p>
            <a:r>
              <a:rPr lang="pt-BR" dirty="0"/>
              <a:t>        &lt;/</a:t>
            </a:r>
            <a:r>
              <a:rPr lang="pt-BR" dirty="0" err="1"/>
              <a:t>code</a:t>
            </a:r>
            <a:r>
              <a:rPr lang="pt-BR" dirty="0"/>
              <a:t>&gt;</a:t>
            </a:r>
          </a:p>
          <a:p>
            <a:r>
              <a:rPr lang="pt-BR" dirty="0"/>
              <a:t>    &lt;/</a:t>
            </a:r>
            <a:r>
              <a:rPr lang="pt-BR" dirty="0" err="1"/>
              <a:t>pre</a:t>
            </a:r>
            <a:r>
              <a:rPr lang="pt-BR" dirty="0"/>
              <a:t>&gt;</a:t>
            </a:r>
          </a:p>
          <a:p>
            <a:r>
              <a:rPr lang="pt-BR" dirty="0"/>
              <a:t>    &lt;h2&gt;Citações simples&lt;/h2&gt;</a:t>
            </a:r>
          </a:p>
          <a:p>
            <a:r>
              <a:rPr lang="pt-BR" dirty="0"/>
              <a:t>    &lt;p&gt;Como diria o pai de um amigo: &lt;q&gt;o computador é um burro muito rápido&lt;/q&gt;&lt;/p&gt;</a:t>
            </a:r>
          </a:p>
          <a:p>
            <a:r>
              <a:rPr lang="pt-BR" dirty="0"/>
              <a:t>    &lt;h2&gt;Citações completas&lt;/h2&gt;</a:t>
            </a:r>
          </a:p>
          <a:p>
            <a:r>
              <a:rPr lang="pt-BR" dirty="0"/>
              <a:t>    &lt;p&gt;Segundo Jeff Noble, no seu livro HTML para Leigos:&lt;/p&gt;</a:t>
            </a:r>
          </a:p>
          <a:p>
            <a:r>
              <a:rPr lang="pt-BR" dirty="0"/>
              <a:t>    &lt;</a:t>
            </a:r>
            <a:r>
              <a:rPr lang="pt-BR" dirty="0" err="1"/>
              <a:t>blockquote</a:t>
            </a:r>
            <a:r>
              <a:rPr lang="pt-BR" dirty="0"/>
              <a:t> cite="https://books.google.com.br/</a:t>
            </a:r>
            <a:r>
              <a:rPr lang="pt-BR" dirty="0" err="1"/>
              <a:t>books?id</a:t>
            </a:r>
            <a:r>
              <a:rPr lang="pt-BR" dirty="0"/>
              <a:t>=E8ZtDwAAQBAJ&amp;pg=PA17&amp;dq=</a:t>
            </a:r>
            <a:r>
              <a:rPr lang="pt-BR" dirty="0" err="1"/>
              <a:t>HTML&amp;hl</a:t>
            </a:r>
            <a:r>
              <a:rPr lang="pt-BR" dirty="0"/>
              <a:t>=</a:t>
            </a:r>
            <a:r>
              <a:rPr lang="pt-BR" dirty="0" err="1"/>
              <a:t>pt-BR&amp;sa</a:t>
            </a:r>
            <a:r>
              <a:rPr lang="pt-BR" dirty="0"/>
              <a:t>=</a:t>
            </a:r>
            <a:r>
              <a:rPr lang="pt-BR" dirty="0" err="1"/>
              <a:t>X&amp;ved</a:t>
            </a:r>
            <a:r>
              <a:rPr lang="pt-BR" dirty="0"/>
              <a:t>=0ahUKEwjH5-PevNboAhVNIbkGHcoxCOgQ6AEIOjAC#v=</a:t>
            </a:r>
            <a:r>
              <a:rPr lang="pt-BR" dirty="0" err="1"/>
              <a:t>onepage&amp;q</a:t>
            </a:r>
            <a:r>
              <a:rPr lang="pt-BR" dirty="0"/>
              <a:t>=</a:t>
            </a:r>
            <a:r>
              <a:rPr lang="pt-BR" dirty="0" err="1"/>
              <a:t>HTML&amp;f</a:t>
            </a:r>
            <a:r>
              <a:rPr lang="pt-BR" dirty="0"/>
              <a:t>=false"&gt;</a:t>
            </a:r>
          </a:p>
          <a:p>
            <a:r>
              <a:rPr lang="pt-BR" dirty="0"/>
              <a:t>        A diferença entre elementos </a:t>
            </a:r>
            <a:r>
              <a:rPr lang="pt-BR" dirty="0" err="1"/>
              <a:t>inline</a:t>
            </a:r>
            <a:r>
              <a:rPr lang="pt-BR" dirty="0"/>
              <a:t> e um bloco de texto é importante. Os elementos HTML neste capítulo descrevem os blocos de texto.</a:t>
            </a:r>
          </a:p>
          <a:p>
            <a:r>
              <a:rPr lang="pt-BR" dirty="0"/>
              <a:t>    &lt;/</a:t>
            </a:r>
            <a:r>
              <a:rPr lang="pt-BR" dirty="0" err="1"/>
              <a:t>blockquote</a:t>
            </a:r>
            <a:r>
              <a:rPr lang="pt-BR" dirty="0"/>
              <a:t>&gt;</a:t>
            </a:r>
          </a:p>
          <a:p>
            <a:r>
              <a:rPr lang="pt-BR" dirty="0"/>
              <a:t>    &lt;h2&gt;Abreviações&lt;/h2&gt;</a:t>
            </a:r>
          </a:p>
          <a:p>
            <a:r>
              <a:rPr lang="pt-BR" dirty="0"/>
              <a:t>    &lt;p&gt;Estou estudando &lt;</a:t>
            </a:r>
            <a:r>
              <a:rPr lang="pt-BR" dirty="0" err="1"/>
              <a:t>abbr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="</a:t>
            </a:r>
            <a:r>
              <a:rPr lang="pt-BR" dirty="0" err="1"/>
              <a:t>HyperText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"&gt;HTML&lt;/</a:t>
            </a:r>
            <a:r>
              <a:rPr lang="pt-BR" dirty="0" err="1"/>
              <a:t>abbr</a:t>
            </a:r>
            <a:r>
              <a:rPr lang="pt-BR" dirty="0"/>
              <a:t>&gt; e &lt;</a:t>
            </a:r>
            <a:r>
              <a:rPr lang="pt-BR" dirty="0" err="1"/>
              <a:t>abbr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="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"&gt;CSS&lt;/</a:t>
            </a:r>
            <a:r>
              <a:rPr lang="pt-BR" dirty="0" err="1"/>
              <a:t>abbr</a:t>
            </a:r>
            <a:r>
              <a:rPr lang="pt-BR" dirty="0"/>
              <a:t>&gt;. Estou adorando!&lt;/p&gt;</a:t>
            </a:r>
          </a:p>
          <a:p>
            <a:r>
              <a:rPr lang="pt-BR" dirty="0"/>
              <a:t>    &lt;h2&gt;Texto invertido&lt;/h2&gt;</a:t>
            </a:r>
          </a:p>
          <a:p>
            <a:r>
              <a:rPr lang="pt-BR" dirty="0"/>
              <a:t>    &lt;p&gt;&lt;</a:t>
            </a:r>
            <a:r>
              <a:rPr lang="pt-BR" dirty="0" err="1"/>
              <a:t>bdo</a:t>
            </a:r>
            <a:r>
              <a:rPr lang="pt-BR" dirty="0"/>
              <a:t> </a:t>
            </a:r>
            <a:r>
              <a:rPr lang="pt-BR" dirty="0" err="1"/>
              <a:t>dir</a:t>
            </a:r>
            <a:r>
              <a:rPr lang="pt-BR" dirty="0"/>
              <a:t>="</a:t>
            </a:r>
            <a:r>
              <a:rPr lang="pt-BR" dirty="0" err="1"/>
              <a:t>rtl</a:t>
            </a:r>
            <a:r>
              <a:rPr lang="pt-BR" dirty="0"/>
              <a:t>"&gt;Estou aprendendo a criar coisas em HTML.&lt;/</a:t>
            </a:r>
            <a:r>
              <a:rPr lang="pt-BR" dirty="0" err="1"/>
              <a:t>bdo</a:t>
            </a:r>
            <a:r>
              <a:rPr lang="pt-BR" dirty="0"/>
              <a:t>&gt;&lt;/p&gt;</a:t>
            </a:r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96798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5473</Words>
  <Application>Microsoft Office PowerPoint</Application>
  <PresentationFormat>Widescreen</PresentationFormat>
  <Paragraphs>547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01</vt:lpstr>
      <vt:lpstr>02</vt:lpstr>
      <vt:lpstr>03</vt:lpstr>
      <vt:lpstr>04</vt:lpstr>
      <vt:lpstr>06</vt:lpstr>
      <vt:lpstr>07</vt:lpstr>
      <vt:lpstr>07_02</vt:lpstr>
      <vt:lpstr>08</vt:lpstr>
      <vt:lpstr>08_02</vt:lpstr>
      <vt:lpstr>09</vt:lpstr>
      <vt:lpstr>10</vt:lpstr>
      <vt:lpstr>10_03</vt:lpstr>
      <vt:lpstr>10_04</vt:lpstr>
      <vt:lpstr>10_02&lt;!DOCTYPE html&gt; &lt;html lang="pt-br"&gt; &lt;head&gt;     &lt;meta charset="UTF-8"&gt;     &lt;meta name="viewport" content="width=device-width, initial-scale=1.0"&gt;     &lt;title&gt;Página 02&lt;/title&gt; &lt;/head&gt; &lt;body&gt;     &lt;h1&gt;Esta é a segunda página do meu site&lt;/h1&gt;     &lt;p&gt;A segunda página está aqui.&lt;/p&gt;     &lt;p&gt;Esta página é um oferecimento de &lt;a href="https://www.hostnet.com.br" target="_blank" rel="nofollow"&gt;Hostnet&lt;/a&gt;&lt;/p&gt;     &lt;p&gt;&lt;a href="index.html" rel="prev"&gt;Voltar para a primeira página&lt;/a&gt;&lt;/p&gt; &lt;/body&gt; &lt;/html&gt;</vt:lpstr>
      <vt:lpstr>11</vt:lpstr>
      <vt:lpstr>12</vt:lpstr>
      <vt:lpstr>13</vt:lpstr>
      <vt:lpstr>14</vt:lpstr>
      <vt:lpstr>15</vt:lpstr>
      <vt:lpstr>15_02</vt:lpstr>
      <vt:lpstr>15_03</vt:lpstr>
      <vt:lpstr>Mp4_teste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</dc:title>
  <dc:creator>Ronaldo de Sousa Lobato</dc:creator>
  <cp:lastModifiedBy>Ronaldo de Sousa Lobato</cp:lastModifiedBy>
  <cp:revision>3</cp:revision>
  <dcterms:created xsi:type="dcterms:W3CDTF">2022-07-19T03:42:08Z</dcterms:created>
  <dcterms:modified xsi:type="dcterms:W3CDTF">2022-07-19T13:50:32Z</dcterms:modified>
</cp:coreProperties>
</file>