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6" r:id="rId5"/>
    <p:sldId id="279" r:id="rId6"/>
    <p:sldId id="278" r:id="rId7"/>
    <p:sldId id="275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600"/>
    <a:srgbClr val="FFDE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660"/>
  </p:normalViewPr>
  <p:slideViewPr>
    <p:cSldViewPr>
      <p:cViewPr>
        <p:scale>
          <a:sx n="100" d="100"/>
          <a:sy n="100" d="100"/>
        </p:scale>
        <p:origin x="-3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2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Hoja1!$B$4</c:f>
              <c:strCache>
                <c:ptCount val="1"/>
                <c:pt idx="0">
                  <c:v>Impacte</c:v>
                </c:pt>
              </c:strCache>
            </c:strRef>
          </c:tx>
          <c:spPr>
            <a:ln w="28575">
              <a:noFill/>
            </a:ln>
          </c:spPr>
          <c:dPt>
            <c:idx val="1"/>
            <c:marker>
              <c:spPr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c:spPr>
            </c:marker>
          </c:dPt>
          <c:dPt>
            <c:idx val="4"/>
            <c:marker>
              <c:spPr>
                <a:solidFill>
                  <a:srgbClr val="FFFF00"/>
                </a:solidFill>
                <a:ln>
                  <a:solidFill>
                    <a:srgbClr val="FAD600"/>
                  </a:solidFill>
                </a:ln>
              </c:spPr>
            </c:marke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800" dirty="0"/>
                      <a:t>1</a:t>
                    </a:r>
                    <a:endParaRPr lang="en-US" sz="4000" dirty="0"/>
                  </a:p>
                </c:rich>
              </c:tx>
              <c:dLblPos val="r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800" dirty="0" smtClean="0"/>
                      <a:t>2,</a:t>
                    </a:r>
                    <a:r>
                      <a:rPr lang="en-US" sz="1800" baseline="0" dirty="0" smtClean="0"/>
                      <a:t> </a:t>
                    </a:r>
                    <a:r>
                      <a:rPr lang="en-US" sz="1800" baseline="0" dirty="0"/>
                      <a:t>3</a:t>
                    </a:r>
                    <a:endParaRPr lang="en-US" sz="1800" dirty="0"/>
                  </a:p>
                </c:rich>
              </c:tx>
              <c:dLblPos val="r"/>
              <c:showVal val="1"/>
            </c:dLbl>
            <c:dLbl>
              <c:idx val="2"/>
              <c:delete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z="1800" dirty="0"/>
                      <a:t>4</a:t>
                    </a:r>
                  </a:p>
                </c:rich>
              </c:tx>
              <c:dLblPos val="r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 sz="1800" dirty="0"/>
                      <a:t>5</a:t>
                    </a:r>
                    <a:endParaRPr lang="en-US" dirty="0"/>
                  </a:p>
                </c:rich>
              </c:tx>
              <c:dLblPos val="r"/>
              <c:showVal val="1"/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en-US" sz="1800" dirty="0"/>
                      <a:t>6</a:t>
                    </a:r>
                  </a:p>
                </c:rich>
              </c:tx>
              <c:dLblPos val="r"/>
              <c:showVal val="1"/>
            </c:dLbl>
            <c:dLblPos val="r"/>
            <c:showVal val="1"/>
          </c:dLbls>
          <c:xVal>
            <c:numRef>
              <c:f>Hoja1!$C$3:$H$3</c:f>
              <c:numCache>
                <c:formatCode>General</c:formatCode>
                <c:ptCount val="6"/>
                <c:pt idx="0">
                  <c:v>0.60000000000000053</c:v>
                </c:pt>
                <c:pt idx="1">
                  <c:v>0.30000000000000027</c:v>
                </c:pt>
                <c:pt idx="2">
                  <c:v>0.30000000000000027</c:v>
                </c:pt>
                <c:pt idx="3">
                  <c:v>0.2</c:v>
                </c:pt>
                <c:pt idx="4">
                  <c:v>0.5</c:v>
                </c:pt>
                <c:pt idx="5">
                  <c:v>0.2</c:v>
                </c:pt>
              </c:numCache>
            </c:numRef>
          </c:xVal>
          <c:yVal>
            <c:numRef>
              <c:f>Hoja1!$C$4:$H$4</c:f>
              <c:numCache>
                <c:formatCode>General</c:formatCode>
                <c:ptCount val="6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0.60000000000000053</c:v>
                </c:pt>
                <c:pt idx="4">
                  <c:v>0.2</c:v>
                </c:pt>
                <c:pt idx="5">
                  <c:v>0.30000000000000027</c:v>
                </c:pt>
              </c:numCache>
            </c:numRef>
          </c:yVal>
        </c:ser>
        <c:axId val="62836736"/>
        <c:axId val="62838656"/>
      </c:scatterChart>
      <c:valAx>
        <c:axId val="62836736"/>
        <c:scaling>
          <c:orientation val="minMax"/>
        </c:scaling>
        <c:axPos val="b"/>
        <c:title>
          <c:tx>
            <c:rich>
              <a:bodyPr/>
              <a:lstStyle/>
              <a:p>
                <a:pPr algn="ctr">
                  <a:defRPr/>
                </a:pPr>
                <a:r>
                  <a:rPr lang="es-ES" sz="1800" b="0" dirty="0" err="1"/>
                  <a:t>Probabilitat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62838656"/>
        <c:crosses val="autoZero"/>
        <c:crossBetween val="midCat"/>
      </c:valAx>
      <c:valAx>
        <c:axId val="62838656"/>
        <c:scaling>
          <c:orientation val="minMax"/>
        </c:scaling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s-ES" sz="1800" b="0" dirty="0"/>
                  <a:t>Impacte</a:t>
                </a:r>
                <a:endParaRPr lang="es-ES" b="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600" baseline="0"/>
            </a:pPr>
            <a:endParaRPr lang="es-ES"/>
          </a:p>
        </c:txPr>
        <c:crossAx val="62836736"/>
        <c:crosses val="autoZero"/>
        <c:crossBetween val="midCat"/>
      </c:valAx>
      <c:spPr>
        <a:noFill/>
        <a:ln w="0">
          <a:noFill/>
        </a:ln>
      </c:spPr>
    </c:plotArea>
    <c:plotVisOnly val="1"/>
  </c:chart>
  <c:spPr>
    <a:ln w="12700"/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778A2-C7FB-4036-BDE1-CCAF14DF54D1}" type="doc">
      <dgm:prSet loTypeId="urn:microsoft.com/office/officeart/2005/8/layout/vList2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2D6E535-E89A-45CE-9D7C-E8035780862C}">
      <dgm:prSet/>
      <dgm:spPr/>
      <dgm:t>
        <a:bodyPr/>
        <a:lstStyle/>
        <a:p>
          <a:pPr rtl="0"/>
          <a:r>
            <a:rPr lang="pt-BR" strike="noStrike" dirty="0" smtClean="0"/>
            <a:t>1. Cerca d’</a:t>
          </a:r>
          <a:r>
            <a:rPr lang="pt-BR" strike="noStrike" dirty="0" err="1" smtClean="0"/>
            <a:t>arxius</a:t>
          </a:r>
          <a:r>
            <a:rPr lang="pt-BR" strike="noStrike" dirty="0" smtClean="0"/>
            <a:t> </a:t>
          </a:r>
          <a:r>
            <a:rPr lang="pt-BR" strike="noStrike" dirty="0" smtClean="0"/>
            <a:t>amb DHT</a:t>
          </a:r>
          <a:endParaRPr lang="es-ES" strike="noStrike" dirty="0"/>
        </a:p>
      </dgm:t>
    </dgm:pt>
    <dgm:pt modelId="{FFB6D156-5CC3-40C4-815B-9DF0BF491EEF}" type="parTrans" cxnId="{2ECF150C-8464-4F2A-A3BF-32F43FE137B5}">
      <dgm:prSet/>
      <dgm:spPr/>
      <dgm:t>
        <a:bodyPr/>
        <a:lstStyle/>
        <a:p>
          <a:endParaRPr lang="es-ES"/>
        </a:p>
      </dgm:t>
    </dgm:pt>
    <dgm:pt modelId="{1804E213-F23A-42FB-9C14-C6BDBFBF9BFD}" type="sibTrans" cxnId="{2ECF150C-8464-4F2A-A3BF-32F43FE137B5}">
      <dgm:prSet/>
      <dgm:spPr/>
      <dgm:t>
        <a:bodyPr/>
        <a:lstStyle/>
        <a:p>
          <a:endParaRPr lang="es-ES"/>
        </a:p>
      </dgm:t>
    </dgm:pt>
    <dgm:pt modelId="{6F19022E-C6B0-4808-ADC0-3C65F1A8B201}">
      <dgm:prSet/>
      <dgm:spPr/>
      <dgm:t>
        <a:bodyPr/>
        <a:lstStyle/>
        <a:p>
          <a:pPr rtl="0"/>
          <a:r>
            <a:rPr lang="pt-BR" strike="noStrike" dirty="0" smtClean="0"/>
            <a:t>2. No </a:t>
          </a:r>
          <a:r>
            <a:rPr lang="pt-BR" strike="noStrike" dirty="0" smtClean="0"/>
            <a:t>aconseguim fer funcionar els threads de Java</a:t>
          </a:r>
          <a:endParaRPr lang="es-ES" strike="noStrike" dirty="0"/>
        </a:p>
      </dgm:t>
    </dgm:pt>
    <dgm:pt modelId="{236FF1C7-D14B-4C49-8D9C-CD34258EF5BC}" type="parTrans" cxnId="{E991D492-B72B-4E4C-B2B0-FBB52197D762}">
      <dgm:prSet/>
      <dgm:spPr/>
      <dgm:t>
        <a:bodyPr/>
        <a:lstStyle/>
        <a:p>
          <a:endParaRPr lang="es-ES"/>
        </a:p>
      </dgm:t>
    </dgm:pt>
    <dgm:pt modelId="{D57A7130-DAA7-48C4-A7F3-4FCD8C2C885F}" type="sibTrans" cxnId="{E991D492-B72B-4E4C-B2B0-FBB52197D762}">
      <dgm:prSet/>
      <dgm:spPr/>
      <dgm:t>
        <a:bodyPr/>
        <a:lstStyle/>
        <a:p>
          <a:endParaRPr lang="es-ES"/>
        </a:p>
      </dgm:t>
    </dgm:pt>
    <dgm:pt modelId="{3DADC500-6DE6-423E-BEEB-2E5A8E6EBF4A}">
      <dgm:prSet/>
      <dgm:spPr/>
      <dgm:t>
        <a:bodyPr/>
        <a:lstStyle/>
        <a:p>
          <a:pPr rtl="0"/>
          <a:r>
            <a:rPr lang="es-ES" dirty="0" smtClean="0"/>
            <a:t>3. </a:t>
          </a:r>
          <a:r>
            <a:rPr lang="es-ES" dirty="0" err="1" smtClean="0"/>
            <a:t>Problemes</a:t>
          </a:r>
          <a:r>
            <a:rPr lang="es-ES" dirty="0" smtClean="0"/>
            <a:t> </a:t>
          </a:r>
          <a:r>
            <a:rPr lang="es-ES" dirty="0" err="1" smtClean="0"/>
            <a:t>amb</a:t>
          </a:r>
          <a:r>
            <a:rPr lang="es-ES" dirty="0" smtClean="0"/>
            <a:t> </a:t>
          </a:r>
          <a:r>
            <a:rPr lang="es-ES" dirty="0" smtClean="0"/>
            <a:t>JXTA</a:t>
          </a:r>
          <a:endParaRPr lang="es-ES" dirty="0"/>
        </a:p>
      </dgm:t>
    </dgm:pt>
    <dgm:pt modelId="{C5776079-D320-4409-9592-DC21100343E3}" type="parTrans" cxnId="{8CEEB9FC-7ABF-40A6-934C-1FF39321B337}">
      <dgm:prSet/>
      <dgm:spPr/>
      <dgm:t>
        <a:bodyPr/>
        <a:lstStyle/>
        <a:p>
          <a:endParaRPr lang="es-ES"/>
        </a:p>
      </dgm:t>
    </dgm:pt>
    <dgm:pt modelId="{1B101D0A-4BDB-4B78-BFC1-13F1DC82A135}" type="sibTrans" cxnId="{8CEEB9FC-7ABF-40A6-934C-1FF39321B337}">
      <dgm:prSet/>
      <dgm:spPr/>
      <dgm:t>
        <a:bodyPr/>
        <a:lstStyle/>
        <a:p>
          <a:endParaRPr lang="es-ES"/>
        </a:p>
      </dgm:t>
    </dgm:pt>
    <dgm:pt modelId="{81083E9E-AA7A-4E72-97B2-8456B20A9193}">
      <dgm:prSet/>
      <dgm:spPr/>
      <dgm:t>
        <a:bodyPr/>
        <a:lstStyle/>
        <a:p>
          <a:pPr rtl="0"/>
          <a:r>
            <a:rPr lang="es-ES" strike="noStrike" dirty="0" smtClean="0"/>
            <a:t>4. </a:t>
          </a:r>
          <a:r>
            <a:rPr lang="es-ES" strike="noStrike" dirty="0" err="1" smtClean="0"/>
            <a:t>Llicències</a:t>
          </a:r>
          <a:r>
            <a:rPr lang="es-ES" strike="noStrike" dirty="0" smtClean="0"/>
            <a:t> </a:t>
          </a:r>
          <a:r>
            <a:rPr lang="es-ES" strike="noStrike" dirty="0" err="1" smtClean="0"/>
            <a:t>d'utilització</a:t>
          </a:r>
          <a:r>
            <a:rPr lang="es-ES" strike="noStrike" dirty="0" smtClean="0"/>
            <a:t> </a:t>
          </a:r>
          <a:r>
            <a:rPr lang="es-ES" strike="noStrike" dirty="0" smtClean="0"/>
            <a:t>de </a:t>
          </a:r>
          <a:r>
            <a:rPr lang="es-ES" strike="noStrike" dirty="0" err="1" smtClean="0"/>
            <a:t>codecs</a:t>
          </a:r>
          <a:r>
            <a:rPr lang="es-ES" strike="noStrike" dirty="0" smtClean="0"/>
            <a:t> per </a:t>
          </a:r>
          <a:r>
            <a:rPr lang="es-ES" strike="noStrike" dirty="0" err="1" smtClean="0"/>
            <a:t>reproduir</a:t>
          </a:r>
          <a:r>
            <a:rPr lang="es-ES" strike="noStrike" dirty="0" smtClean="0"/>
            <a:t> mp3</a:t>
          </a:r>
          <a:endParaRPr lang="es-ES" strike="noStrike" dirty="0"/>
        </a:p>
      </dgm:t>
    </dgm:pt>
    <dgm:pt modelId="{0AA45828-CD42-4C94-9EA3-2F0B8659F894}" type="parTrans" cxnId="{D7CCB25D-22FB-4C9E-ADB1-FB505A35462D}">
      <dgm:prSet/>
      <dgm:spPr/>
      <dgm:t>
        <a:bodyPr/>
        <a:lstStyle/>
        <a:p>
          <a:endParaRPr lang="es-ES"/>
        </a:p>
      </dgm:t>
    </dgm:pt>
    <dgm:pt modelId="{E9C027FE-6CD0-4D86-9EB9-DAF9B89FB8DE}" type="sibTrans" cxnId="{D7CCB25D-22FB-4C9E-ADB1-FB505A35462D}">
      <dgm:prSet/>
      <dgm:spPr/>
      <dgm:t>
        <a:bodyPr/>
        <a:lstStyle/>
        <a:p>
          <a:endParaRPr lang="es-ES"/>
        </a:p>
      </dgm:t>
    </dgm:pt>
    <dgm:pt modelId="{092A098B-63F7-46EC-9277-77F04D414188}">
      <dgm:prSet/>
      <dgm:spPr/>
      <dgm:t>
        <a:bodyPr/>
        <a:lstStyle/>
        <a:p>
          <a:pPr rtl="0"/>
          <a:r>
            <a:rPr lang="fr-FR" dirty="0" smtClean="0"/>
            <a:t>5. No </a:t>
          </a:r>
          <a:r>
            <a:rPr lang="fr-FR" dirty="0" err="1" smtClean="0"/>
            <a:t>tenim</a:t>
          </a:r>
          <a:r>
            <a:rPr lang="fr-FR" dirty="0" smtClean="0"/>
            <a:t> temps de </a:t>
          </a:r>
          <a:r>
            <a:rPr lang="fr-FR" dirty="0" err="1" smtClean="0"/>
            <a:t>crear</a:t>
          </a:r>
          <a:r>
            <a:rPr lang="fr-FR" dirty="0" smtClean="0"/>
            <a:t> les </a:t>
          </a:r>
          <a:r>
            <a:rPr lang="fr-FR" dirty="0" err="1" smtClean="0"/>
            <a:t>pàgines</a:t>
          </a:r>
          <a:r>
            <a:rPr lang="fr-FR" dirty="0" smtClean="0"/>
            <a:t> d'</a:t>
          </a:r>
          <a:r>
            <a:rPr lang="fr-FR" dirty="0" err="1" smtClean="0"/>
            <a:t>estadístiques</a:t>
          </a:r>
          <a:endParaRPr lang="fr-FR" dirty="0"/>
        </a:p>
      </dgm:t>
    </dgm:pt>
    <dgm:pt modelId="{D29DA4C3-EB9D-4900-BA8E-68D366A0F26E}" type="parTrans" cxnId="{12D410C8-A86B-4C56-90A7-38947AA24517}">
      <dgm:prSet/>
      <dgm:spPr/>
      <dgm:t>
        <a:bodyPr/>
        <a:lstStyle/>
        <a:p>
          <a:endParaRPr lang="es-ES"/>
        </a:p>
      </dgm:t>
    </dgm:pt>
    <dgm:pt modelId="{87412C76-00F8-4669-B14D-156AC3DACC78}" type="sibTrans" cxnId="{12D410C8-A86B-4C56-90A7-38947AA24517}">
      <dgm:prSet/>
      <dgm:spPr/>
      <dgm:t>
        <a:bodyPr/>
        <a:lstStyle/>
        <a:p>
          <a:endParaRPr lang="es-ES"/>
        </a:p>
      </dgm:t>
    </dgm:pt>
    <dgm:pt modelId="{113578B2-646B-4A1D-9DD9-BB1CB63173F3}">
      <dgm:prSet/>
      <dgm:spPr/>
      <dgm:t>
        <a:bodyPr/>
        <a:lstStyle/>
        <a:p>
          <a:pPr rtl="0"/>
          <a:r>
            <a:rPr lang="es-ES" smtClean="0"/>
            <a:t>6. Transformació </a:t>
          </a:r>
          <a:r>
            <a:rPr lang="es-ES" dirty="0" smtClean="0"/>
            <a:t>de les </a:t>
          </a:r>
          <a:r>
            <a:rPr lang="es-ES" dirty="0" err="1" smtClean="0"/>
            <a:t>dades</a:t>
          </a:r>
          <a:r>
            <a:rPr lang="es-ES" dirty="0" smtClean="0"/>
            <a:t> de la BD a XML</a:t>
          </a:r>
          <a:endParaRPr lang="es-ES" dirty="0"/>
        </a:p>
      </dgm:t>
    </dgm:pt>
    <dgm:pt modelId="{8D7D54D3-FF61-4E53-A6DA-2B48E339CE66}" type="parTrans" cxnId="{EEC1F814-C2A3-4CB6-83A2-EF6955876351}">
      <dgm:prSet/>
      <dgm:spPr/>
      <dgm:t>
        <a:bodyPr/>
        <a:lstStyle/>
        <a:p>
          <a:endParaRPr lang="es-ES"/>
        </a:p>
      </dgm:t>
    </dgm:pt>
    <dgm:pt modelId="{0602FBCB-7536-4D98-9729-7BD87CA45F01}" type="sibTrans" cxnId="{EEC1F814-C2A3-4CB6-83A2-EF6955876351}">
      <dgm:prSet/>
      <dgm:spPr/>
      <dgm:t>
        <a:bodyPr/>
        <a:lstStyle/>
        <a:p>
          <a:endParaRPr lang="es-ES"/>
        </a:p>
      </dgm:t>
    </dgm:pt>
    <dgm:pt modelId="{49A4B03F-9F73-4D79-BC7D-F10F522C9274}" type="pres">
      <dgm:prSet presAssocID="{066778A2-C7FB-4036-BDE1-CCAF14DF54D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8B6F116-47B6-4429-B7BD-561E41C1136F}" type="pres">
      <dgm:prSet presAssocID="{62D6E535-E89A-45CE-9D7C-E8035780862C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7CD6AC-F438-40BF-A61E-A889E09B2479}" type="pres">
      <dgm:prSet presAssocID="{1804E213-F23A-42FB-9C14-C6BDBFBF9BFD}" presName="spacer" presStyleCnt="0"/>
      <dgm:spPr/>
    </dgm:pt>
    <dgm:pt modelId="{24E20627-32F6-4B89-8614-0E2D45A677C9}" type="pres">
      <dgm:prSet presAssocID="{6F19022E-C6B0-4808-ADC0-3C65F1A8B201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8904A55-278F-4FC9-B654-869F31FFE82A}" type="pres">
      <dgm:prSet presAssocID="{D57A7130-DAA7-48C4-A7F3-4FCD8C2C885F}" presName="spacer" presStyleCnt="0"/>
      <dgm:spPr/>
    </dgm:pt>
    <dgm:pt modelId="{850B067D-2736-4F24-9145-3D01F136B809}" type="pres">
      <dgm:prSet presAssocID="{3DADC500-6DE6-423E-BEEB-2E5A8E6EBF4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174613-0DFE-4FB2-9553-1E0EAD48EE49}" type="pres">
      <dgm:prSet presAssocID="{1B101D0A-4BDB-4B78-BFC1-13F1DC82A135}" presName="spacer" presStyleCnt="0"/>
      <dgm:spPr/>
    </dgm:pt>
    <dgm:pt modelId="{859F9A96-6C05-400A-861C-7C8CE1F79EE5}" type="pres">
      <dgm:prSet presAssocID="{81083E9E-AA7A-4E72-97B2-8456B20A9193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700A25D-81C1-4477-8705-497A476520B8}" type="pres">
      <dgm:prSet presAssocID="{E9C027FE-6CD0-4D86-9EB9-DAF9B89FB8DE}" presName="spacer" presStyleCnt="0"/>
      <dgm:spPr/>
    </dgm:pt>
    <dgm:pt modelId="{54A6B5A7-CEB2-4F0A-B450-7F0814DDD5A8}" type="pres">
      <dgm:prSet presAssocID="{092A098B-63F7-46EC-9277-77F04D4141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AB397E-BC18-4061-8782-ECCDF0B202E3}" type="pres">
      <dgm:prSet presAssocID="{87412C76-00F8-4669-B14D-156AC3DACC78}" presName="spacer" presStyleCnt="0"/>
      <dgm:spPr/>
    </dgm:pt>
    <dgm:pt modelId="{89690020-72AC-41FD-8AEC-648E829CCBAB}" type="pres">
      <dgm:prSet presAssocID="{113578B2-646B-4A1D-9DD9-BB1CB63173F3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EE8480C-5C08-4685-AF8B-301E16D4E3C4}" type="presOf" srcId="{3DADC500-6DE6-423E-BEEB-2E5A8E6EBF4A}" destId="{850B067D-2736-4F24-9145-3D01F136B809}" srcOrd="0" destOrd="0" presId="urn:microsoft.com/office/officeart/2005/8/layout/vList2"/>
    <dgm:cxn modelId="{EEC1F814-C2A3-4CB6-83A2-EF6955876351}" srcId="{066778A2-C7FB-4036-BDE1-CCAF14DF54D1}" destId="{113578B2-646B-4A1D-9DD9-BB1CB63173F3}" srcOrd="5" destOrd="0" parTransId="{8D7D54D3-FF61-4E53-A6DA-2B48E339CE66}" sibTransId="{0602FBCB-7536-4D98-9729-7BD87CA45F01}"/>
    <dgm:cxn modelId="{2ECF150C-8464-4F2A-A3BF-32F43FE137B5}" srcId="{066778A2-C7FB-4036-BDE1-CCAF14DF54D1}" destId="{62D6E535-E89A-45CE-9D7C-E8035780862C}" srcOrd="0" destOrd="0" parTransId="{FFB6D156-5CC3-40C4-815B-9DF0BF491EEF}" sibTransId="{1804E213-F23A-42FB-9C14-C6BDBFBF9BFD}"/>
    <dgm:cxn modelId="{E991D492-B72B-4E4C-B2B0-FBB52197D762}" srcId="{066778A2-C7FB-4036-BDE1-CCAF14DF54D1}" destId="{6F19022E-C6B0-4808-ADC0-3C65F1A8B201}" srcOrd="1" destOrd="0" parTransId="{236FF1C7-D14B-4C49-8D9C-CD34258EF5BC}" sibTransId="{D57A7130-DAA7-48C4-A7F3-4FCD8C2C885F}"/>
    <dgm:cxn modelId="{883BC2AA-DADC-424A-A4D3-11C9758BED36}" type="presOf" srcId="{6F19022E-C6B0-4808-ADC0-3C65F1A8B201}" destId="{24E20627-32F6-4B89-8614-0E2D45A677C9}" srcOrd="0" destOrd="0" presId="urn:microsoft.com/office/officeart/2005/8/layout/vList2"/>
    <dgm:cxn modelId="{D7CCB25D-22FB-4C9E-ADB1-FB505A35462D}" srcId="{066778A2-C7FB-4036-BDE1-CCAF14DF54D1}" destId="{81083E9E-AA7A-4E72-97B2-8456B20A9193}" srcOrd="3" destOrd="0" parTransId="{0AA45828-CD42-4C94-9EA3-2F0B8659F894}" sibTransId="{E9C027FE-6CD0-4D86-9EB9-DAF9B89FB8DE}"/>
    <dgm:cxn modelId="{1DD482DB-9E14-49E7-817C-FD79718C2113}" type="presOf" srcId="{62D6E535-E89A-45CE-9D7C-E8035780862C}" destId="{88B6F116-47B6-4429-B7BD-561E41C1136F}" srcOrd="0" destOrd="0" presId="urn:microsoft.com/office/officeart/2005/8/layout/vList2"/>
    <dgm:cxn modelId="{8CEEB9FC-7ABF-40A6-934C-1FF39321B337}" srcId="{066778A2-C7FB-4036-BDE1-CCAF14DF54D1}" destId="{3DADC500-6DE6-423E-BEEB-2E5A8E6EBF4A}" srcOrd="2" destOrd="0" parTransId="{C5776079-D320-4409-9592-DC21100343E3}" sibTransId="{1B101D0A-4BDB-4B78-BFC1-13F1DC82A135}"/>
    <dgm:cxn modelId="{E5E50006-5556-40BA-83FE-6B05DA9677B4}" type="presOf" srcId="{092A098B-63F7-46EC-9277-77F04D414188}" destId="{54A6B5A7-CEB2-4F0A-B450-7F0814DDD5A8}" srcOrd="0" destOrd="0" presId="urn:microsoft.com/office/officeart/2005/8/layout/vList2"/>
    <dgm:cxn modelId="{4B8A9716-94FA-4C1A-AED5-C035A64AA168}" type="presOf" srcId="{113578B2-646B-4A1D-9DD9-BB1CB63173F3}" destId="{89690020-72AC-41FD-8AEC-648E829CCBAB}" srcOrd="0" destOrd="0" presId="urn:microsoft.com/office/officeart/2005/8/layout/vList2"/>
    <dgm:cxn modelId="{34FE2FA7-943F-4D01-84CC-E62D0440006F}" type="presOf" srcId="{81083E9E-AA7A-4E72-97B2-8456B20A9193}" destId="{859F9A96-6C05-400A-861C-7C8CE1F79EE5}" srcOrd="0" destOrd="0" presId="urn:microsoft.com/office/officeart/2005/8/layout/vList2"/>
    <dgm:cxn modelId="{2CF08332-B37A-4B30-A688-6ACCAF845BF3}" type="presOf" srcId="{066778A2-C7FB-4036-BDE1-CCAF14DF54D1}" destId="{49A4B03F-9F73-4D79-BC7D-F10F522C9274}" srcOrd="0" destOrd="0" presId="urn:microsoft.com/office/officeart/2005/8/layout/vList2"/>
    <dgm:cxn modelId="{12D410C8-A86B-4C56-90A7-38947AA24517}" srcId="{066778A2-C7FB-4036-BDE1-CCAF14DF54D1}" destId="{092A098B-63F7-46EC-9277-77F04D414188}" srcOrd="4" destOrd="0" parTransId="{D29DA4C3-EB9D-4900-BA8E-68D366A0F26E}" sibTransId="{87412C76-00F8-4669-B14D-156AC3DACC78}"/>
    <dgm:cxn modelId="{6D1B7CFF-7022-4B7C-A028-17D6DCC0D7D6}" type="presParOf" srcId="{49A4B03F-9F73-4D79-BC7D-F10F522C9274}" destId="{88B6F116-47B6-4429-B7BD-561E41C1136F}" srcOrd="0" destOrd="0" presId="urn:microsoft.com/office/officeart/2005/8/layout/vList2"/>
    <dgm:cxn modelId="{6D82743E-54E3-4DA0-8F89-D2B550303C4B}" type="presParOf" srcId="{49A4B03F-9F73-4D79-BC7D-F10F522C9274}" destId="{FC7CD6AC-F438-40BF-A61E-A889E09B2479}" srcOrd="1" destOrd="0" presId="urn:microsoft.com/office/officeart/2005/8/layout/vList2"/>
    <dgm:cxn modelId="{49C50DFE-2AA9-43AB-9B7B-C79702EA7708}" type="presParOf" srcId="{49A4B03F-9F73-4D79-BC7D-F10F522C9274}" destId="{24E20627-32F6-4B89-8614-0E2D45A677C9}" srcOrd="2" destOrd="0" presId="urn:microsoft.com/office/officeart/2005/8/layout/vList2"/>
    <dgm:cxn modelId="{E4DFCB6D-BF04-4FCD-8BFC-071A3AF0E938}" type="presParOf" srcId="{49A4B03F-9F73-4D79-BC7D-F10F522C9274}" destId="{98904A55-278F-4FC9-B654-869F31FFE82A}" srcOrd="3" destOrd="0" presId="urn:microsoft.com/office/officeart/2005/8/layout/vList2"/>
    <dgm:cxn modelId="{629595F1-53EE-4DE0-B844-86CDF5162178}" type="presParOf" srcId="{49A4B03F-9F73-4D79-BC7D-F10F522C9274}" destId="{850B067D-2736-4F24-9145-3D01F136B809}" srcOrd="4" destOrd="0" presId="urn:microsoft.com/office/officeart/2005/8/layout/vList2"/>
    <dgm:cxn modelId="{66F6118A-F917-426C-B5A2-06408DF5B0F9}" type="presParOf" srcId="{49A4B03F-9F73-4D79-BC7D-F10F522C9274}" destId="{2D174613-0DFE-4FB2-9553-1E0EAD48EE49}" srcOrd="5" destOrd="0" presId="urn:microsoft.com/office/officeart/2005/8/layout/vList2"/>
    <dgm:cxn modelId="{DFF723F0-CF90-4801-8BB2-3415343B01DE}" type="presParOf" srcId="{49A4B03F-9F73-4D79-BC7D-F10F522C9274}" destId="{859F9A96-6C05-400A-861C-7C8CE1F79EE5}" srcOrd="6" destOrd="0" presId="urn:microsoft.com/office/officeart/2005/8/layout/vList2"/>
    <dgm:cxn modelId="{E1B39B06-41AE-4EB3-A54D-487E677F9069}" type="presParOf" srcId="{49A4B03F-9F73-4D79-BC7D-F10F522C9274}" destId="{A700A25D-81C1-4477-8705-497A476520B8}" srcOrd="7" destOrd="0" presId="urn:microsoft.com/office/officeart/2005/8/layout/vList2"/>
    <dgm:cxn modelId="{C4A7A9A6-0781-4E18-9E85-78C8CBEF517E}" type="presParOf" srcId="{49A4B03F-9F73-4D79-BC7D-F10F522C9274}" destId="{54A6B5A7-CEB2-4F0A-B450-7F0814DDD5A8}" srcOrd="8" destOrd="0" presId="urn:microsoft.com/office/officeart/2005/8/layout/vList2"/>
    <dgm:cxn modelId="{80A836CE-CFE6-4822-85DA-390ACAB424FC}" type="presParOf" srcId="{49A4B03F-9F73-4D79-BC7D-F10F522C9274}" destId="{75AB397E-BC18-4061-8782-ECCDF0B202E3}" srcOrd="9" destOrd="0" presId="urn:microsoft.com/office/officeart/2005/8/layout/vList2"/>
    <dgm:cxn modelId="{43133279-72E4-402C-ACBB-1890628823C9}" type="presParOf" srcId="{49A4B03F-9F73-4D79-BC7D-F10F522C9274}" destId="{89690020-72AC-41FD-8AEC-648E829CCB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B6F116-47B6-4429-B7BD-561E41C1136F}">
      <dsp:nvSpPr>
        <dsp:cNvPr id="0" name=""/>
        <dsp:cNvSpPr/>
      </dsp:nvSpPr>
      <dsp:spPr>
        <a:xfrm>
          <a:off x="0" y="82695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1. Cerca d’</a:t>
          </a:r>
          <a:r>
            <a:rPr lang="pt-BR" sz="1800" strike="noStrike" kern="1200" dirty="0" err="1" smtClean="0"/>
            <a:t>arxius</a:t>
          </a:r>
          <a:r>
            <a:rPr lang="pt-BR" sz="1800" strike="noStrike" kern="1200" dirty="0" smtClean="0"/>
            <a:t> </a:t>
          </a:r>
          <a:r>
            <a:rPr lang="pt-BR" sz="1800" strike="noStrike" kern="1200" dirty="0" smtClean="0"/>
            <a:t>amb DHT</a:t>
          </a:r>
          <a:endParaRPr lang="es-ES" sz="1800" strike="noStrike" kern="1200" dirty="0"/>
        </a:p>
      </dsp:txBody>
      <dsp:txXfrm>
        <a:off x="0" y="82695"/>
        <a:ext cx="4143404" cy="715052"/>
      </dsp:txXfrm>
    </dsp:sp>
    <dsp:sp modelId="{24E20627-32F6-4B89-8614-0E2D45A677C9}">
      <dsp:nvSpPr>
        <dsp:cNvPr id="0" name=""/>
        <dsp:cNvSpPr/>
      </dsp:nvSpPr>
      <dsp:spPr>
        <a:xfrm>
          <a:off x="0" y="849588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2588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2588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2588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strike="noStrike" kern="1200" dirty="0" smtClean="0"/>
            <a:t>2. No </a:t>
          </a:r>
          <a:r>
            <a:rPr lang="pt-BR" sz="1800" strike="noStrike" kern="1200" dirty="0" smtClean="0"/>
            <a:t>aconseguim fer funcionar els threads de Java</a:t>
          </a:r>
          <a:endParaRPr lang="es-ES" sz="1800" strike="noStrike" kern="1200" dirty="0"/>
        </a:p>
      </dsp:txBody>
      <dsp:txXfrm>
        <a:off x="0" y="849588"/>
        <a:ext cx="4143404" cy="715052"/>
      </dsp:txXfrm>
    </dsp:sp>
    <dsp:sp modelId="{850B067D-2736-4F24-9145-3D01F136B809}">
      <dsp:nvSpPr>
        <dsp:cNvPr id="0" name=""/>
        <dsp:cNvSpPr/>
      </dsp:nvSpPr>
      <dsp:spPr>
        <a:xfrm>
          <a:off x="0" y="1616481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5176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5176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5176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3. </a:t>
          </a:r>
          <a:r>
            <a:rPr lang="es-ES" sz="1800" kern="1200" dirty="0" err="1" smtClean="0"/>
            <a:t>Problemes</a:t>
          </a:r>
          <a:r>
            <a:rPr lang="es-ES" sz="1800" kern="1200" dirty="0" smtClean="0"/>
            <a:t> </a:t>
          </a:r>
          <a:r>
            <a:rPr lang="es-ES" sz="1800" kern="1200" dirty="0" err="1" smtClean="0"/>
            <a:t>amb</a:t>
          </a:r>
          <a:r>
            <a:rPr lang="es-ES" sz="1800" kern="1200" dirty="0" smtClean="0"/>
            <a:t> </a:t>
          </a:r>
          <a:r>
            <a:rPr lang="es-ES" sz="1800" kern="1200" dirty="0" smtClean="0"/>
            <a:t>JXTA</a:t>
          </a:r>
          <a:endParaRPr lang="es-ES" sz="1800" kern="1200" dirty="0"/>
        </a:p>
      </dsp:txBody>
      <dsp:txXfrm>
        <a:off x="0" y="1616481"/>
        <a:ext cx="4143404" cy="715052"/>
      </dsp:txXfrm>
    </dsp:sp>
    <dsp:sp modelId="{859F9A96-6C05-400A-861C-7C8CE1F79EE5}">
      <dsp:nvSpPr>
        <dsp:cNvPr id="0" name=""/>
        <dsp:cNvSpPr/>
      </dsp:nvSpPr>
      <dsp:spPr>
        <a:xfrm>
          <a:off x="0" y="2383373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7764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7764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7764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strike="noStrike" kern="1200" dirty="0" smtClean="0"/>
            <a:t>4. </a:t>
          </a:r>
          <a:r>
            <a:rPr lang="es-ES" sz="1800" strike="noStrike" kern="1200" dirty="0" err="1" smtClean="0"/>
            <a:t>Llicències</a:t>
          </a:r>
          <a:r>
            <a:rPr lang="es-ES" sz="1800" strike="noStrike" kern="1200" dirty="0" smtClean="0"/>
            <a:t> </a:t>
          </a:r>
          <a:r>
            <a:rPr lang="es-ES" sz="1800" strike="noStrike" kern="1200" dirty="0" err="1" smtClean="0"/>
            <a:t>d'utilització</a:t>
          </a:r>
          <a:r>
            <a:rPr lang="es-ES" sz="1800" strike="noStrike" kern="1200" dirty="0" smtClean="0"/>
            <a:t> </a:t>
          </a:r>
          <a:r>
            <a:rPr lang="es-ES" sz="1800" strike="noStrike" kern="1200" dirty="0" smtClean="0"/>
            <a:t>de </a:t>
          </a:r>
          <a:r>
            <a:rPr lang="es-ES" sz="1800" strike="noStrike" kern="1200" dirty="0" err="1" smtClean="0"/>
            <a:t>codecs</a:t>
          </a:r>
          <a:r>
            <a:rPr lang="es-ES" sz="1800" strike="noStrike" kern="1200" dirty="0" smtClean="0"/>
            <a:t> per </a:t>
          </a:r>
          <a:r>
            <a:rPr lang="es-ES" sz="1800" strike="noStrike" kern="1200" dirty="0" err="1" smtClean="0"/>
            <a:t>reproduir</a:t>
          </a:r>
          <a:r>
            <a:rPr lang="es-ES" sz="1800" strike="noStrike" kern="1200" dirty="0" smtClean="0"/>
            <a:t> mp3</a:t>
          </a:r>
          <a:endParaRPr lang="es-ES" sz="1800" strike="noStrike" kern="1200" dirty="0"/>
        </a:p>
      </dsp:txBody>
      <dsp:txXfrm>
        <a:off x="0" y="2383373"/>
        <a:ext cx="4143404" cy="715052"/>
      </dsp:txXfrm>
    </dsp:sp>
    <dsp:sp modelId="{54A6B5A7-CEB2-4F0A-B450-7F0814DDD5A8}">
      <dsp:nvSpPr>
        <dsp:cNvPr id="0" name=""/>
        <dsp:cNvSpPr/>
      </dsp:nvSpPr>
      <dsp:spPr>
        <a:xfrm>
          <a:off x="0" y="3150266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0352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0352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0352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5. No </a:t>
          </a:r>
          <a:r>
            <a:rPr lang="fr-FR" sz="1800" kern="1200" dirty="0" err="1" smtClean="0"/>
            <a:t>tenim</a:t>
          </a:r>
          <a:r>
            <a:rPr lang="fr-FR" sz="1800" kern="1200" dirty="0" smtClean="0"/>
            <a:t> temps de </a:t>
          </a:r>
          <a:r>
            <a:rPr lang="fr-FR" sz="1800" kern="1200" dirty="0" err="1" smtClean="0"/>
            <a:t>crear</a:t>
          </a:r>
          <a:r>
            <a:rPr lang="fr-FR" sz="1800" kern="1200" dirty="0" smtClean="0"/>
            <a:t> les </a:t>
          </a:r>
          <a:r>
            <a:rPr lang="fr-FR" sz="1800" kern="1200" dirty="0" err="1" smtClean="0"/>
            <a:t>pàgines</a:t>
          </a:r>
          <a:r>
            <a:rPr lang="fr-FR" sz="1800" kern="1200" dirty="0" smtClean="0"/>
            <a:t> d'</a:t>
          </a:r>
          <a:r>
            <a:rPr lang="fr-FR" sz="1800" kern="1200" dirty="0" err="1" smtClean="0"/>
            <a:t>estadístiques</a:t>
          </a:r>
          <a:endParaRPr lang="fr-FR" sz="1800" kern="1200" dirty="0"/>
        </a:p>
      </dsp:txBody>
      <dsp:txXfrm>
        <a:off x="0" y="3150266"/>
        <a:ext cx="4143404" cy="715052"/>
      </dsp:txXfrm>
    </dsp:sp>
    <dsp:sp modelId="{89690020-72AC-41FD-8AEC-648E829CCBAB}">
      <dsp:nvSpPr>
        <dsp:cNvPr id="0" name=""/>
        <dsp:cNvSpPr/>
      </dsp:nvSpPr>
      <dsp:spPr>
        <a:xfrm>
          <a:off x="0" y="3917159"/>
          <a:ext cx="4143404" cy="7150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-12940"/>
                <a:alphaOff val="0"/>
                <a:shade val="45000"/>
                <a:satMod val="155000"/>
              </a:schemeClr>
            </a:gs>
            <a:gs pos="60000">
              <a:schemeClr val="accent4">
                <a:hueOff val="0"/>
                <a:satOff val="0"/>
                <a:lumOff val="-12940"/>
                <a:alphaOff val="0"/>
                <a:shade val="95000"/>
                <a:satMod val="150000"/>
              </a:schemeClr>
            </a:gs>
            <a:gs pos="100000">
              <a:schemeClr val="accent4">
                <a:hueOff val="0"/>
                <a:satOff val="0"/>
                <a:lumOff val="-12940"/>
                <a:alphaOff val="0"/>
                <a:tint val="87000"/>
                <a:satMod val="250000"/>
              </a:schemeClr>
            </a:gs>
          </a:gsLst>
          <a:lin ang="16200000" scaled="0"/>
        </a:gra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smtClean="0"/>
            <a:t>6. Transformació </a:t>
          </a:r>
          <a:r>
            <a:rPr lang="es-ES" sz="1800" kern="1200" dirty="0" smtClean="0"/>
            <a:t>de les </a:t>
          </a:r>
          <a:r>
            <a:rPr lang="es-ES" sz="1800" kern="1200" dirty="0" err="1" smtClean="0"/>
            <a:t>dades</a:t>
          </a:r>
          <a:r>
            <a:rPr lang="es-ES" sz="1800" kern="1200" dirty="0" smtClean="0"/>
            <a:t> de la BD a XML</a:t>
          </a:r>
          <a:endParaRPr lang="es-ES" sz="1800" kern="1200" dirty="0"/>
        </a:p>
      </dsp:txBody>
      <dsp:txXfrm>
        <a:off x="0" y="3917159"/>
        <a:ext cx="4143404" cy="715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C8442-51A8-43D4-B194-82E0172470D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7ACBC-2D7E-41B3-B0D1-6F96CB6F1A4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3A590FE9-0B05-44A1-8E28-B3DBBEE66BAB}" type="datetimeFigureOut">
              <a:rPr/>
              <a:pPr/>
              <a:t>31/5/2007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DB5CB03D-52F8-45FC-9D51-CC9AF1B89DEC}" type="slidenum">
              <a:rPr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CB03D-52F8-45FC-9D51-CC9AF1B89DEC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828800"/>
          </a:xfrm>
        </p:spPr>
        <p:txBody>
          <a:bodyPr lIns="45720" rIns="45720" bIns="45720" anchor="ctr"/>
          <a:lstStyle>
            <a:lvl1pPr algn="ctr">
              <a:defRPr sz="4500" b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14348" y="2500306"/>
            <a:ext cx="7772400" cy="914400"/>
          </a:xfrm>
        </p:spPr>
        <p:txBody>
          <a:bodyPr lIns="182880" tIns="0"/>
          <a:lstStyle>
            <a:lvl1pPr marL="36576" indent="0" algn="ct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43050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1643050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28604"/>
            <a:ext cx="8183880" cy="676656"/>
          </a:xfrm>
        </p:spPr>
        <p:txBody>
          <a:bodyPr lIns="91440" bIns="0" anchor="t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1124472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43932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1611648"/>
            <a:ext cx="3931920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1611648"/>
            <a:ext cx="3888606" cy="417480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0052"/>
            <a:ext cx="8183880" cy="908684"/>
          </a:xfrm>
        </p:spPr>
        <p:txBody>
          <a:bodyPr anchor="t"/>
          <a:lstStyle>
            <a:lvl1pPr>
              <a:defRPr b="1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1500174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1500174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2368536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anchor="t">
            <a:normAutofit/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1643050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59ED156-2732-479E-8410-D5807628268D}" type="datetimeFigureOut">
              <a:rPr lang="es-ES" smtClean="0"/>
              <a:pPr/>
              <a:t>22/04/2010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8737D0-1F07-487A-BC82-FDF5B924E95B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2050" name="Picture 2" descr="C:\Users\rxuriguera\Desktop\logo+speerker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20" y="6000768"/>
            <a:ext cx="1809738" cy="49831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0" kern="1200">
          <a:solidFill>
            <a:schemeClr val="accent1">
              <a:tint val="88000"/>
              <a:satMod val="1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Verdana" pitchFamily="34" charset="0"/>
          <a:cs typeface="Verdana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Hoja_de_c_lculo_de_Microsoft_Office_Excel1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Hoja_de_c_lculo_de_Microsoft_Office_Excel2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package" Target="../embeddings/Hoja_de_c_lculo_de_Microsoft_Office_Excel3.xlsx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02964"/>
            <a:ext cx="7772400" cy="1401133"/>
          </a:xfrm>
        </p:spPr>
        <p:txBody>
          <a:bodyPr/>
          <a:lstStyle/>
          <a:p>
            <a:pPr algn="ctr"/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2428868"/>
            <a:ext cx="7772400" cy="1000132"/>
          </a:xfrm>
        </p:spPr>
        <p:txBody>
          <a:bodyPr/>
          <a:lstStyle/>
          <a:p>
            <a:pPr algn="ctr"/>
            <a:r>
              <a:rPr lang="es-ES" dirty="0" err="1" smtClean="0"/>
              <a:t>Seguiment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0034" y="3643314"/>
            <a:ext cx="8143932" cy="2786082"/>
          </a:xfrm>
          <a:prstGeom prst="rect">
            <a:avLst/>
          </a:prstGeom>
        </p:spPr>
        <p:txBody>
          <a:bodyPr vert="horz" lIns="45720" rIns="45720" anchor="b">
            <a:normAutofit/>
          </a:bodyPr>
          <a:lstStyle/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Jordi </a:t>
            </a: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Bartrolí</a:t>
            </a:r>
            <a:endParaRPr kumimoji="0" lang="es-E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s-ES" sz="2700" dirty="0" smtClean="0"/>
              <a:t>Héctor Mañosas</a:t>
            </a:r>
          </a:p>
          <a:p>
            <a:pPr marL="0" marR="64008" lvl="0" indent="0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s-E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Ramon</a:t>
            </a:r>
            <a:r>
              <a:rPr kumimoji="0" lang="es-E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Xuriguera</a:t>
            </a:r>
            <a:endParaRPr kumimoji="0" lang="es-E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rxuriguera\Desktop\logo+speerk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50" y="893330"/>
            <a:ext cx="5057796" cy="13926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Que </a:t>
            </a:r>
            <a:r>
              <a:rPr lang="es-ES" dirty="0" err="1" smtClean="0"/>
              <a:t>és</a:t>
            </a:r>
            <a:r>
              <a:rPr lang="es-ES" dirty="0" smtClean="0"/>
              <a:t> </a:t>
            </a:r>
            <a:r>
              <a:rPr lang="es-ES" dirty="0" err="1" smtClean="0"/>
              <a:t>Speerker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Speerker</a:t>
            </a:r>
            <a:r>
              <a:rPr lang="es-ES" dirty="0" smtClean="0"/>
              <a:t> = Speaker + Peer</a:t>
            </a:r>
          </a:p>
          <a:p>
            <a:endParaRPr lang="es-ES" dirty="0" smtClean="0"/>
          </a:p>
          <a:p>
            <a:r>
              <a:rPr lang="es-ES" dirty="0" err="1" smtClean="0"/>
              <a:t>Aplicació</a:t>
            </a:r>
            <a:r>
              <a:rPr lang="es-ES" dirty="0" smtClean="0"/>
              <a:t> </a:t>
            </a:r>
            <a:r>
              <a:rPr lang="es-ES" dirty="0" err="1" smtClean="0"/>
              <a:t>d’intercanvi</a:t>
            </a:r>
            <a:r>
              <a:rPr lang="es-ES" dirty="0" smtClean="0"/>
              <a:t> de música vía </a:t>
            </a:r>
            <a:r>
              <a:rPr lang="es-ES" i="1" dirty="0" err="1" smtClean="0"/>
              <a:t>streaming</a:t>
            </a:r>
            <a:r>
              <a:rPr lang="es-ES" dirty="0" smtClean="0"/>
              <a:t>, sobre una </a:t>
            </a:r>
            <a:r>
              <a:rPr lang="es-ES" dirty="0" err="1" smtClean="0"/>
              <a:t>xarxa</a:t>
            </a:r>
            <a:r>
              <a:rPr lang="es-ES" dirty="0" smtClean="0"/>
              <a:t> P2P.</a:t>
            </a:r>
          </a:p>
          <a:p>
            <a:endParaRPr lang="es-ES" dirty="0" smtClean="0"/>
          </a:p>
          <a:p>
            <a:r>
              <a:rPr lang="es-ES" dirty="0" err="1" smtClean="0"/>
              <a:t>Possibilitat</a:t>
            </a:r>
            <a:r>
              <a:rPr lang="es-ES" dirty="0" smtClean="0"/>
              <a:t> </a:t>
            </a:r>
            <a:r>
              <a:rPr lang="es-ES" dirty="0" err="1" smtClean="0"/>
              <a:t>d’ús</a:t>
            </a:r>
            <a:r>
              <a:rPr lang="es-ES" dirty="0" smtClean="0"/>
              <a:t> per </a:t>
            </a:r>
            <a:r>
              <a:rPr lang="es-ES" dirty="0" err="1" smtClean="0"/>
              <a:t>ordinadors</a:t>
            </a:r>
            <a:r>
              <a:rPr lang="es-ES" dirty="0" smtClean="0"/>
              <a:t> </a:t>
            </a:r>
            <a:r>
              <a:rPr lang="es-ES" dirty="0" err="1" smtClean="0"/>
              <a:t>personals</a:t>
            </a:r>
            <a:r>
              <a:rPr lang="es-ES" dirty="0" smtClean="0"/>
              <a:t> o </a:t>
            </a:r>
            <a:r>
              <a:rPr lang="es-ES" dirty="0" err="1" smtClean="0"/>
              <a:t>bé</a:t>
            </a:r>
            <a:r>
              <a:rPr lang="es-ES" dirty="0" smtClean="0"/>
              <a:t> per </a:t>
            </a:r>
            <a:r>
              <a:rPr lang="es-ES" dirty="0" err="1" smtClean="0"/>
              <a:t>mòbils</a:t>
            </a:r>
            <a:r>
              <a:rPr lang="es-ES" dirty="0" smtClean="0"/>
              <a:t> </a:t>
            </a:r>
            <a:r>
              <a:rPr lang="es-ES" i="1" dirty="0" err="1" smtClean="0"/>
              <a:t>Android</a:t>
            </a:r>
            <a:endParaRPr lang="es-E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-1844" t="-2589" r="-1844" b="-2589"/>
          <a:stretch>
            <a:fillRect/>
          </a:stretch>
        </p:blipFill>
        <p:spPr bwMode="auto">
          <a:xfrm>
            <a:off x="1546467" y="1214422"/>
            <a:ext cx="6097103" cy="4404679"/>
          </a:xfrm>
          <a:prstGeom prst="roundRect">
            <a:avLst>
              <a:gd name="adj" fmla="val 8822"/>
            </a:avLst>
          </a:prstGeom>
          <a:solidFill>
            <a:schemeClr val="bg1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Entorn</a:t>
            </a:r>
            <a:r>
              <a:rPr lang="es-ES" dirty="0" smtClean="0"/>
              <a:t> del sistema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466726" y="1571633"/>
            <a:ext cx="8210549" cy="300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Jordi</a:t>
            </a:r>
            <a:endParaRPr lang="es-ES" dirty="0"/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/>
        </p:nvGraphicFramePr>
        <p:xfrm>
          <a:off x="510382" y="1643060"/>
          <a:ext cx="8123237" cy="2886075"/>
        </p:xfrm>
        <a:graphic>
          <a:graphicData uri="http://schemas.openxmlformats.org/presentationml/2006/ole">
            <p:oleObj spid="_x0000_s10245" name="Hoja de cálculo" r:id="rId4" imgW="10239471" imgH="3781507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Héctor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6726" y="1571612"/>
            <a:ext cx="8210549" cy="3676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11175" y="1643049"/>
          <a:ext cx="8152754" cy="3571886"/>
        </p:xfrm>
        <a:graphic>
          <a:graphicData uri="http://schemas.openxmlformats.org/presentationml/2006/ole">
            <p:oleObj spid="_x0000_s8193" name="Hoja de cálculo" r:id="rId4" imgW="10686993" imgH="4781431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Planificació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1071546"/>
            <a:ext cx="8326756" cy="4731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 smtClean="0"/>
              <a:t>Ramon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6726" y="1571612"/>
            <a:ext cx="8210549" cy="265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500063" y="1643063"/>
          <a:ext cx="8153400" cy="2525712"/>
        </p:xfrm>
        <a:graphic>
          <a:graphicData uri="http://schemas.openxmlformats.org/presentationml/2006/ole">
            <p:oleObj spid="_x0000_s6145" name="Hoja de cálculo" r:id="rId4" imgW="10686993" imgH="338124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553075" y="1400175"/>
            <a:ext cx="2828925" cy="3629025"/>
            <a:chOff x="5553075" y="1400175"/>
            <a:chExt cx="2828925" cy="3629025"/>
          </a:xfrm>
        </p:grpSpPr>
        <p:sp>
          <p:nvSpPr>
            <p:cNvPr id="11" name="Rectangle 10"/>
            <p:cNvSpPr/>
            <p:nvPr/>
          </p:nvSpPr>
          <p:spPr>
            <a:xfrm>
              <a:off x="5553075" y="4000503"/>
              <a:ext cx="2828925" cy="1028697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3076" y="1400175"/>
              <a:ext cx="714374" cy="2600326"/>
            </a:xfrm>
            <a:prstGeom prst="rect">
              <a:avLst/>
            </a:prstGeom>
            <a:solidFill>
              <a:schemeClr val="bg1">
                <a:lumMod val="50000"/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Anàlisis</a:t>
            </a:r>
            <a:r>
              <a:rPr lang="es-ES" dirty="0" smtClean="0"/>
              <a:t> de riscos</a:t>
            </a:r>
            <a:endParaRPr lang="es-E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0034" y="1142984"/>
          <a:ext cx="4143404" cy="471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4 Gráfico"/>
          <p:cNvGraphicFramePr/>
          <p:nvPr/>
        </p:nvGraphicFramePr>
        <p:xfrm>
          <a:off x="4572000" y="1214422"/>
          <a:ext cx="4071966" cy="4786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Oval 17"/>
          <p:cNvSpPr/>
          <p:nvPr/>
        </p:nvSpPr>
        <p:spPr>
          <a:xfrm>
            <a:off x="4429124" y="142873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Oval 18"/>
          <p:cNvSpPr/>
          <p:nvPr/>
        </p:nvSpPr>
        <p:spPr>
          <a:xfrm>
            <a:off x="4429124" y="22002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Oval 19"/>
          <p:cNvSpPr/>
          <p:nvPr/>
        </p:nvSpPr>
        <p:spPr>
          <a:xfrm>
            <a:off x="4429124" y="2971796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val 20"/>
          <p:cNvSpPr/>
          <p:nvPr/>
        </p:nvSpPr>
        <p:spPr>
          <a:xfrm>
            <a:off x="4429124" y="374332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Oval 21"/>
          <p:cNvSpPr/>
          <p:nvPr/>
        </p:nvSpPr>
        <p:spPr>
          <a:xfrm>
            <a:off x="4429124" y="4514856"/>
            <a:ext cx="285752" cy="285752"/>
          </a:xfrm>
          <a:prstGeom prst="ellipse">
            <a:avLst/>
          </a:prstGeom>
          <a:solidFill>
            <a:srgbClr val="FFFF00"/>
          </a:solidFill>
          <a:ln>
            <a:solidFill>
              <a:srgbClr val="FAD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val 22"/>
          <p:cNvSpPr/>
          <p:nvPr/>
        </p:nvSpPr>
        <p:spPr>
          <a:xfrm>
            <a:off x="4429124" y="5286388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92919" y="1428736"/>
            <a:ext cx="8158162" cy="1285884"/>
          </a:xfrm>
        </p:spPr>
        <p:txBody>
          <a:bodyPr>
            <a:normAutofit/>
          </a:bodyPr>
          <a:lstStyle/>
          <a:p>
            <a:pPr algn="ctr"/>
            <a:r>
              <a:rPr lang="es-ES" dirty="0" err="1" smtClean="0"/>
              <a:t>Gràcies</a:t>
            </a:r>
            <a:r>
              <a:rPr lang="es-ES" dirty="0" smtClean="0"/>
              <a:t> per la </a:t>
            </a:r>
            <a:r>
              <a:rPr lang="es-ES" dirty="0" err="1" smtClean="0"/>
              <a:t>vostra</a:t>
            </a:r>
            <a:r>
              <a:rPr lang="es-ES" dirty="0" smtClean="0"/>
              <a:t> </a:t>
            </a:r>
            <a:r>
              <a:rPr lang="es-ES" dirty="0" err="1" smtClean="0"/>
              <a:t>atenció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Speerker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B0D90C"/>
      </a:accent1>
      <a:accent2>
        <a:srgbClr val="D5D5D5"/>
      </a:accent2>
      <a:accent3>
        <a:srgbClr val="969696"/>
      </a:accent3>
      <a:accent4>
        <a:srgbClr val="808080"/>
      </a:accent4>
      <a:accent5>
        <a:srgbClr val="5F5F5F"/>
      </a:accent5>
      <a:accent6>
        <a:srgbClr val="262626"/>
      </a:accent6>
      <a:hlink>
        <a:srgbClr val="5F5F5F"/>
      </a:hlink>
      <a:folHlink>
        <a:srgbClr val="B0D90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123</Words>
  <Application>Microsoft Office PowerPoint</Application>
  <PresentationFormat>Presentación en pantalla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Aspect</vt:lpstr>
      <vt:lpstr>Hoja de cálculo de Microsoft Office Excel</vt:lpstr>
      <vt:lpstr> </vt:lpstr>
      <vt:lpstr>Que és Speerker?</vt:lpstr>
      <vt:lpstr>Entorn del sistema</vt:lpstr>
      <vt:lpstr>Planificació</vt:lpstr>
      <vt:lpstr>Planificació</vt:lpstr>
      <vt:lpstr>Planificació</vt:lpstr>
      <vt:lpstr>Anàlisis de riscos</vt:lpstr>
      <vt:lpstr>Gràcies per la vostra atenció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2010-03-22T08:44:59Z</dcterms:created>
  <dcterms:modified xsi:type="dcterms:W3CDTF">2010-04-22T11:30:14Z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TC102202123082</vt:lpwstr>
  </property>
</Properties>
</file>