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72"/>
  </p:notesMasterIdLst>
  <p:sldIdLst>
    <p:sldId id="257" r:id="rId2"/>
    <p:sldId id="339" r:id="rId3"/>
    <p:sldId id="260" r:id="rId4"/>
    <p:sldId id="261" r:id="rId5"/>
    <p:sldId id="333" r:id="rId6"/>
    <p:sldId id="344" r:id="rId7"/>
    <p:sldId id="262" r:id="rId8"/>
    <p:sldId id="264" r:id="rId9"/>
    <p:sldId id="265" r:id="rId10"/>
    <p:sldId id="266" r:id="rId11"/>
    <p:sldId id="267" r:id="rId12"/>
    <p:sldId id="268" r:id="rId13"/>
    <p:sldId id="329" r:id="rId14"/>
    <p:sldId id="331" r:id="rId15"/>
    <p:sldId id="345" r:id="rId16"/>
    <p:sldId id="346" r:id="rId17"/>
    <p:sldId id="281" r:id="rId18"/>
    <p:sldId id="263" r:id="rId19"/>
    <p:sldId id="272" r:id="rId20"/>
    <p:sldId id="273" r:id="rId21"/>
    <p:sldId id="274" r:id="rId22"/>
    <p:sldId id="275" r:id="rId23"/>
    <p:sldId id="276"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47" r:id="rId41"/>
    <p:sldId id="300" r:id="rId42"/>
    <p:sldId id="301" r:id="rId43"/>
    <p:sldId id="302" r:id="rId44"/>
    <p:sldId id="303" r:id="rId45"/>
    <p:sldId id="304" r:id="rId46"/>
    <p:sldId id="305" r:id="rId47"/>
    <p:sldId id="337" r:id="rId48"/>
    <p:sldId id="338" r:id="rId49"/>
    <p:sldId id="343" r:id="rId50"/>
    <p:sldId id="309" r:id="rId51"/>
    <p:sldId id="310" r:id="rId52"/>
    <p:sldId id="311" r:id="rId53"/>
    <p:sldId id="348" r:id="rId54"/>
    <p:sldId id="342" r:id="rId55"/>
    <p:sldId id="318" r:id="rId56"/>
    <p:sldId id="319" r:id="rId57"/>
    <p:sldId id="320" r:id="rId58"/>
    <p:sldId id="321" r:id="rId59"/>
    <p:sldId id="322" r:id="rId60"/>
    <p:sldId id="323" r:id="rId61"/>
    <p:sldId id="324" r:id="rId62"/>
    <p:sldId id="325" r:id="rId63"/>
    <p:sldId id="326" r:id="rId64"/>
    <p:sldId id="335" r:id="rId65"/>
    <p:sldId id="349" r:id="rId66"/>
    <p:sldId id="351" r:id="rId67"/>
    <p:sldId id="352" r:id="rId68"/>
    <p:sldId id="350" r:id="rId69"/>
    <p:sldId id="336" r:id="rId70"/>
    <p:sldId id="332"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k F. Myers"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ECE"/>
    <a:srgbClr val="FFFFFF"/>
    <a:srgbClr val="FF61B0"/>
    <a:srgbClr val="339966"/>
    <a:srgbClr val="993366"/>
    <a:srgbClr val="CDCDC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2" autoAdjust="0"/>
    <p:restoredTop sz="86422" autoAdjust="0"/>
  </p:normalViewPr>
  <p:slideViewPr>
    <p:cSldViewPr>
      <p:cViewPr>
        <p:scale>
          <a:sx n="85" d="100"/>
          <a:sy n="85" d="100"/>
        </p:scale>
        <p:origin x="759" y="99"/>
      </p:cViewPr>
      <p:guideLst>
        <p:guide orient="horz" pos="2160"/>
        <p:guide pos="2880"/>
      </p:guideLst>
    </p:cSldViewPr>
  </p:slideViewPr>
  <p:outlineViewPr>
    <p:cViewPr>
      <p:scale>
        <a:sx n="33" d="100"/>
        <a:sy n="33" d="100"/>
      </p:scale>
      <p:origin x="0" y="-106344"/>
    </p:cViewPr>
  </p:outlineViewPr>
  <p:notesTextViewPr>
    <p:cViewPr>
      <p:scale>
        <a:sx n="1" d="1"/>
        <a:sy n="1" d="1"/>
      </p:scale>
      <p:origin x="0" y="0"/>
    </p:cViewPr>
  </p:notesTextViewPr>
  <p:sorterViewPr>
    <p:cViewPr>
      <p:scale>
        <a:sx n="150" d="100"/>
        <a:sy n="150" d="100"/>
      </p:scale>
      <p:origin x="0" y="106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79D11B-76A3-4946-B40D-782C10D1F3FC}"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US"/>
        </a:p>
      </dgm:t>
    </dgm:pt>
    <dgm:pt modelId="{ED4A5D73-D224-4D65-95D2-04B145B3F10A}">
      <dgm:prSet phldrT="[Text]"/>
      <dgm:spPr>
        <a:solidFill>
          <a:srgbClr val="CDCDCD"/>
        </a:solidFill>
      </dgm:spPr>
      <dgm:t>
        <a:bodyPr/>
        <a:lstStyle/>
        <a:p>
          <a:r>
            <a:rPr lang="en-US" dirty="0">
              <a:solidFill>
                <a:schemeClr val="tx1"/>
              </a:solidFill>
            </a:rPr>
            <a:t>Collection</a:t>
          </a:r>
        </a:p>
      </dgm:t>
    </dgm:pt>
    <dgm:pt modelId="{A460DEC4-2EEE-43FE-A30B-6BF4F45844F0}" type="parTrans" cxnId="{EC3EE779-07CB-4858-8D14-FABFF6833EC7}">
      <dgm:prSet/>
      <dgm:spPr/>
      <dgm:t>
        <a:bodyPr/>
        <a:lstStyle/>
        <a:p>
          <a:endParaRPr lang="en-US">
            <a:solidFill>
              <a:schemeClr val="tx1"/>
            </a:solidFill>
          </a:endParaRPr>
        </a:p>
      </dgm:t>
    </dgm:pt>
    <dgm:pt modelId="{F6D08D3C-688C-4B18-91E2-090816724331}" type="sibTrans" cxnId="{EC3EE779-07CB-4858-8D14-FABFF6833EC7}">
      <dgm:prSet/>
      <dgm:spPr/>
      <dgm:t>
        <a:bodyPr/>
        <a:lstStyle/>
        <a:p>
          <a:endParaRPr lang="en-US">
            <a:solidFill>
              <a:schemeClr val="tx1"/>
            </a:solidFill>
          </a:endParaRPr>
        </a:p>
      </dgm:t>
    </dgm:pt>
    <dgm:pt modelId="{00C86F65-427A-4363-9BDE-D699F6ECC214}">
      <dgm:prSet phldrT="[Text]"/>
      <dgm:spPr>
        <a:solidFill>
          <a:srgbClr val="CDCDCD"/>
        </a:solidFill>
      </dgm:spPr>
      <dgm:t>
        <a:bodyPr/>
        <a:lstStyle/>
        <a:p>
          <a:r>
            <a:rPr lang="en-US" dirty="0">
              <a:solidFill>
                <a:schemeClr val="tx1"/>
              </a:solidFill>
            </a:rPr>
            <a:t>List</a:t>
          </a:r>
        </a:p>
      </dgm:t>
    </dgm:pt>
    <dgm:pt modelId="{FCA06087-22A6-455E-9E24-452427C37262}" type="parTrans" cxnId="{F98FDB96-7FE6-44D2-B428-5BCB2D6C375C}">
      <dgm:prSet/>
      <dgm:spPr>
        <a:ln>
          <a:solidFill>
            <a:schemeClr val="bg1"/>
          </a:solidFill>
        </a:ln>
      </dgm:spPr>
      <dgm:t>
        <a:bodyPr/>
        <a:lstStyle/>
        <a:p>
          <a:endParaRPr lang="en-US">
            <a:solidFill>
              <a:schemeClr val="tx1"/>
            </a:solidFill>
          </a:endParaRPr>
        </a:p>
      </dgm:t>
    </dgm:pt>
    <dgm:pt modelId="{4D856AD5-3369-4D57-9168-35324A39862C}" type="sibTrans" cxnId="{F98FDB96-7FE6-44D2-B428-5BCB2D6C375C}">
      <dgm:prSet/>
      <dgm:spPr/>
      <dgm:t>
        <a:bodyPr/>
        <a:lstStyle/>
        <a:p>
          <a:endParaRPr lang="en-US">
            <a:solidFill>
              <a:schemeClr val="tx1"/>
            </a:solidFill>
          </a:endParaRPr>
        </a:p>
      </dgm:t>
    </dgm:pt>
    <dgm:pt modelId="{13CADFCA-3A68-4B0C-A91E-9014885B38BA}">
      <dgm:prSet phldrT="[Text]"/>
      <dgm:spPr>
        <a:solidFill>
          <a:srgbClr val="FFFF00"/>
        </a:solidFill>
      </dgm:spPr>
      <dgm:t>
        <a:bodyPr/>
        <a:lstStyle/>
        <a:p>
          <a:r>
            <a:rPr lang="en-US" dirty="0" err="1">
              <a:solidFill>
                <a:schemeClr val="tx1"/>
              </a:solidFill>
            </a:rPr>
            <a:t>ArrayList</a:t>
          </a:r>
          <a:endParaRPr lang="en-US" dirty="0">
            <a:solidFill>
              <a:schemeClr val="tx1"/>
            </a:solidFill>
          </a:endParaRPr>
        </a:p>
      </dgm:t>
    </dgm:pt>
    <dgm:pt modelId="{93E14BDB-D115-4FB1-A114-61F8660152DD}" type="parTrans" cxnId="{A3C1CA88-DD2C-444E-9990-9FB4B8212B17}">
      <dgm:prSet/>
      <dgm:spPr>
        <a:ln>
          <a:solidFill>
            <a:schemeClr val="bg1"/>
          </a:solidFill>
        </a:ln>
      </dgm:spPr>
      <dgm:t>
        <a:bodyPr/>
        <a:lstStyle/>
        <a:p>
          <a:endParaRPr lang="en-US">
            <a:solidFill>
              <a:schemeClr val="tx1"/>
            </a:solidFill>
          </a:endParaRPr>
        </a:p>
      </dgm:t>
    </dgm:pt>
    <dgm:pt modelId="{1667B51F-20B3-4D40-8412-C438240822D8}" type="sibTrans" cxnId="{A3C1CA88-DD2C-444E-9990-9FB4B8212B17}">
      <dgm:prSet/>
      <dgm:spPr/>
      <dgm:t>
        <a:bodyPr/>
        <a:lstStyle/>
        <a:p>
          <a:endParaRPr lang="en-US">
            <a:solidFill>
              <a:schemeClr val="tx1"/>
            </a:solidFill>
          </a:endParaRPr>
        </a:p>
      </dgm:t>
    </dgm:pt>
    <dgm:pt modelId="{B4FE11BF-A4C5-4E53-9733-625C30E0A5B6}">
      <dgm:prSet phldrT="[Text]"/>
      <dgm:spPr>
        <a:solidFill>
          <a:srgbClr val="FFFFFF"/>
        </a:solidFill>
      </dgm:spPr>
      <dgm:t>
        <a:bodyPr/>
        <a:lstStyle/>
        <a:p>
          <a:r>
            <a:rPr lang="en-US" dirty="0">
              <a:solidFill>
                <a:schemeClr val="tx1"/>
              </a:solidFill>
            </a:rPr>
            <a:t>LinkedList</a:t>
          </a:r>
        </a:p>
      </dgm:t>
    </dgm:pt>
    <dgm:pt modelId="{0FBF0967-026C-4B75-AE34-DA83D647C6DF}" type="parTrans" cxnId="{047FA8E1-410B-4AC1-8882-E06336047409}">
      <dgm:prSet/>
      <dgm:spPr>
        <a:ln>
          <a:solidFill>
            <a:schemeClr val="bg1"/>
          </a:solidFill>
        </a:ln>
      </dgm:spPr>
      <dgm:t>
        <a:bodyPr/>
        <a:lstStyle/>
        <a:p>
          <a:endParaRPr lang="en-US">
            <a:solidFill>
              <a:schemeClr val="tx1"/>
            </a:solidFill>
          </a:endParaRPr>
        </a:p>
      </dgm:t>
    </dgm:pt>
    <dgm:pt modelId="{A2C8E5E8-5383-4246-836F-FC97712C434B}" type="sibTrans" cxnId="{047FA8E1-410B-4AC1-8882-E06336047409}">
      <dgm:prSet/>
      <dgm:spPr/>
      <dgm:t>
        <a:bodyPr/>
        <a:lstStyle/>
        <a:p>
          <a:endParaRPr lang="en-US">
            <a:solidFill>
              <a:schemeClr val="tx1"/>
            </a:solidFill>
          </a:endParaRPr>
        </a:p>
      </dgm:t>
    </dgm:pt>
    <dgm:pt modelId="{5CE1D7F7-436B-4B9F-B1FA-676E3A4ECCF3}">
      <dgm:prSet phldrT="[Text]"/>
      <dgm:spPr>
        <a:solidFill>
          <a:srgbClr val="FFFFFF"/>
        </a:solidFill>
      </dgm:spPr>
      <dgm:t>
        <a:bodyPr/>
        <a:lstStyle/>
        <a:p>
          <a:r>
            <a:rPr lang="en-US" dirty="0">
              <a:solidFill>
                <a:schemeClr val="tx1"/>
              </a:solidFill>
            </a:rPr>
            <a:t>Vector</a:t>
          </a:r>
        </a:p>
      </dgm:t>
    </dgm:pt>
    <dgm:pt modelId="{FC21387C-0E30-4360-A9A9-F0DAFF6CAC25}" type="parTrans" cxnId="{EE46B583-B0F8-4A8F-8FE7-48EC6061B790}">
      <dgm:prSet/>
      <dgm:spPr>
        <a:ln>
          <a:solidFill>
            <a:schemeClr val="bg1"/>
          </a:solidFill>
        </a:ln>
      </dgm:spPr>
      <dgm:t>
        <a:bodyPr/>
        <a:lstStyle/>
        <a:p>
          <a:endParaRPr lang="en-US">
            <a:solidFill>
              <a:schemeClr val="tx1"/>
            </a:solidFill>
          </a:endParaRPr>
        </a:p>
      </dgm:t>
    </dgm:pt>
    <dgm:pt modelId="{F2D0C67D-D5F2-4884-88E5-0C1626BEC56B}" type="sibTrans" cxnId="{EE46B583-B0F8-4A8F-8FE7-48EC6061B790}">
      <dgm:prSet/>
      <dgm:spPr/>
      <dgm:t>
        <a:bodyPr/>
        <a:lstStyle/>
        <a:p>
          <a:endParaRPr lang="en-US">
            <a:solidFill>
              <a:schemeClr val="tx1"/>
            </a:solidFill>
          </a:endParaRPr>
        </a:p>
      </dgm:t>
    </dgm:pt>
    <dgm:pt modelId="{7F4C168C-57D7-446E-9CE6-B404A7874B1B}">
      <dgm:prSet phldrT="[Text]"/>
      <dgm:spPr>
        <a:solidFill>
          <a:srgbClr val="CDCDCD"/>
        </a:solidFill>
      </dgm:spPr>
      <dgm:t>
        <a:bodyPr/>
        <a:lstStyle/>
        <a:p>
          <a:r>
            <a:rPr lang="en-US" dirty="0">
              <a:solidFill>
                <a:schemeClr val="tx1"/>
              </a:solidFill>
            </a:rPr>
            <a:t>Set</a:t>
          </a:r>
        </a:p>
      </dgm:t>
    </dgm:pt>
    <dgm:pt modelId="{DE5A1CB9-6E4B-443D-8EF1-71E8B20B74B3}" type="parTrans" cxnId="{3B057202-1611-4AD5-BB0F-6EB8A1E6065E}">
      <dgm:prSet/>
      <dgm:spPr>
        <a:ln>
          <a:solidFill>
            <a:schemeClr val="bg1"/>
          </a:solidFill>
        </a:ln>
      </dgm:spPr>
      <dgm:t>
        <a:bodyPr/>
        <a:lstStyle/>
        <a:p>
          <a:endParaRPr lang="en-US">
            <a:solidFill>
              <a:schemeClr val="tx1"/>
            </a:solidFill>
          </a:endParaRPr>
        </a:p>
      </dgm:t>
    </dgm:pt>
    <dgm:pt modelId="{4DBC46E6-B534-49A7-A3FA-4A1125FCF520}" type="sibTrans" cxnId="{3B057202-1611-4AD5-BB0F-6EB8A1E6065E}">
      <dgm:prSet/>
      <dgm:spPr/>
      <dgm:t>
        <a:bodyPr/>
        <a:lstStyle/>
        <a:p>
          <a:endParaRPr lang="en-US">
            <a:solidFill>
              <a:schemeClr val="tx1"/>
            </a:solidFill>
          </a:endParaRPr>
        </a:p>
      </dgm:t>
    </dgm:pt>
    <dgm:pt modelId="{22F214ED-43F4-47CE-B7D2-A21BCAEC704C}">
      <dgm:prSet phldrT="[Text]"/>
      <dgm:spPr>
        <a:solidFill>
          <a:srgbClr val="FFFFFF"/>
        </a:solidFill>
      </dgm:spPr>
      <dgm:t>
        <a:bodyPr/>
        <a:lstStyle/>
        <a:p>
          <a:r>
            <a:rPr lang="en-US" dirty="0">
              <a:solidFill>
                <a:schemeClr val="tx1"/>
              </a:solidFill>
            </a:rPr>
            <a:t>HashSet</a:t>
          </a:r>
        </a:p>
      </dgm:t>
    </dgm:pt>
    <dgm:pt modelId="{8060AE4B-60A4-411A-8E57-9537A47FE875}" type="parTrans" cxnId="{8486A0F4-D665-4346-ACDF-3DF56C06CE54}">
      <dgm:prSet/>
      <dgm:spPr>
        <a:ln>
          <a:solidFill>
            <a:schemeClr val="bg1"/>
          </a:solidFill>
        </a:ln>
      </dgm:spPr>
      <dgm:t>
        <a:bodyPr/>
        <a:lstStyle/>
        <a:p>
          <a:endParaRPr lang="en-US"/>
        </a:p>
      </dgm:t>
    </dgm:pt>
    <dgm:pt modelId="{0E0415AD-5F0B-4F59-AB82-E8835B156E33}" type="sibTrans" cxnId="{8486A0F4-D665-4346-ACDF-3DF56C06CE54}">
      <dgm:prSet/>
      <dgm:spPr/>
      <dgm:t>
        <a:bodyPr/>
        <a:lstStyle/>
        <a:p>
          <a:endParaRPr lang="en-US"/>
        </a:p>
      </dgm:t>
    </dgm:pt>
    <dgm:pt modelId="{67A5D2A9-07C1-4CB5-BC56-7669E2740B24}">
      <dgm:prSet phldrT="[Text]"/>
      <dgm:spPr>
        <a:solidFill>
          <a:srgbClr val="FFFFFF"/>
        </a:solidFill>
      </dgm:spPr>
      <dgm:t>
        <a:bodyPr/>
        <a:lstStyle/>
        <a:p>
          <a:r>
            <a:rPr lang="en-US" dirty="0" err="1">
              <a:solidFill>
                <a:schemeClr val="tx1"/>
              </a:solidFill>
            </a:rPr>
            <a:t>LinkedHashSet</a:t>
          </a:r>
          <a:endParaRPr lang="en-US" dirty="0">
            <a:solidFill>
              <a:schemeClr val="tx1"/>
            </a:solidFill>
          </a:endParaRPr>
        </a:p>
      </dgm:t>
    </dgm:pt>
    <dgm:pt modelId="{4286A08E-E5B9-4AC6-8929-2AB5C93B0C0E}" type="parTrans" cxnId="{B4DA89F3-316B-44B5-9E42-CBD90EBD8928}">
      <dgm:prSet/>
      <dgm:spPr>
        <a:ln>
          <a:solidFill>
            <a:schemeClr val="bg1"/>
          </a:solidFill>
        </a:ln>
      </dgm:spPr>
      <dgm:t>
        <a:bodyPr/>
        <a:lstStyle/>
        <a:p>
          <a:endParaRPr lang="en-US"/>
        </a:p>
      </dgm:t>
    </dgm:pt>
    <dgm:pt modelId="{250AC022-B606-4875-8FDB-9F35C09919CE}" type="sibTrans" cxnId="{B4DA89F3-316B-44B5-9E42-CBD90EBD8928}">
      <dgm:prSet/>
      <dgm:spPr/>
      <dgm:t>
        <a:bodyPr/>
        <a:lstStyle/>
        <a:p>
          <a:endParaRPr lang="en-US"/>
        </a:p>
      </dgm:t>
    </dgm:pt>
    <dgm:pt modelId="{D20FFDD1-E3AE-465B-835E-83E45D61AC01}">
      <dgm:prSet phldrT="[Text]"/>
      <dgm:spPr>
        <a:solidFill>
          <a:srgbClr val="FFFFFF"/>
        </a:solidFill>
      </dgm:spPr>
      <dgm:t>
        <a:bodyPr/>
        <a:lstStyle/>
        <a:p>
          <a:r>
            <a:rPr lang="en-US" dirty="0" err="1">
              <a:solidFill>
                <a:schemeClr val="tx1"/>
              </a:solidFill>
            </a:rPr>
            <a:t>TreeSet</a:t>
          </a:r>
          <a:endParaRPr lang="en-US" dirty="0">
            <a:solidFill>
              <a:schemeClr val="tx1"/>
            </a:solidFill>
          </a:endParaRPr>
        </a:p>
      </dgm:t>
    </dgm:pt>
    <dgm:pt modelId="{D4F70297-662F-489C-B294-01FE363D9A29}" type="parTrans" cxnId="{424D7DB2-1A02-4E68-BD4C-17EC350D9051}">
      <dgm:prSet/>
      <dgm:spPr>
        <a:ln>
          <a:solidFill>
            <a:schemeClr val="bg1"/>
          </a:solidFill>
        </a:ln>
      </dgm:spPr>
      <dgm:t>
        <a:bodyPr/>
        <a:lstStyle/>
        <a:p>
          <a:endParaRPr lang="en-US"/>
        </a:p>
      </dgm:t>
    </dgm:pt>
    <dgm:pt modelId="{7B05C386-EC1F-4EBC-A3F1-5DA7E15EC25D}" type="sibTrans" cxnId="{424D7DB2-1A02-4E68-BD4C-17EC350D9051}">
      <dgm:prSet/>
      <dgm:spPr/>
      <dgm:t>
        <a:bodyPr/>
        <a:lstStyle/>
        <a:p>
          <a:endParaRPr lang="en-US"/>
        </a:p>
      </dgm:t>
    </dgm:pt>
    <dgm:pt modelId="{0C039E45-FB7D-4B44-801E-141DEF571FC2}" type="pres">
      <dgm:prSet presAssocID="{5079D11B-76A3-4946-B40D-782C10D1F3FC}" presName="hierChild1" presStyleCnt="0">
        <dgm:presLayoutVars>
          <dgm:orgChart val="1"/>
          <dgm:chPref val="1"/>
          <dgm:dir/>
          <dgm:animOne val="branch"/>
          <dgm:animLvl val="lvl"/>
          <dgm:resizeHandles/>
        </dgm:presLayoutVars>
      </dgm:prSet>
      <dgm:spPr/>
    </dgm:pt>
    <dgm:pt modelId="{055CB2F2-F292-42E4-9CA9-DA3374C54373}" type="pres">
      <dgm:prSet presAssocID="{ED4A5D73-D224-4D65-95D2-04B145B3F10A}" presName="hierRoot1" presStyleCnt="0">
        <dgm:presLayoutVars>
          <dgm:hierBranch val="init"/>
        </dgm:presLayoutVars>
      </dgm:prSet>
      <dgm:spPr/>
    </dgm:pt>
    <dgm:pt modelId="{DC90A424-A39D-4DF3-8B91-9356FBD53356}" type="pres">
      <dgm:prSet presAssocID="{ED4A5D73-D224-4D65-95D2-04B145B3F10A}" presName="rootComposite1" presStyleCnt="0"/>
      <dgm:spPr/>
    </dgm:pt>
    <dgm:pt modelId="{B8CF1D68-D655-4D6B-884A-F89D1AB9161C}" type="pres">
      <dgm:prSet presAssocID="{ED4A5D73-D224-4D65-95D2-04B145B3F10A}" presName="rootText1" presStyleLbl="node0" presStyleIdx="0" presStyleCnt="1">
        <dgm:presLayoutVars>
          <dgm:chPref val="3"/>
        </dgm:presLayoutVars>
      </dgm:prSet>
      <dgm:spPr/>
    </dgm:pt>
    <dgm:pt modelId="{A98EBDC9-1B8B-47D2-BCE7-213F731C6E69}" type="pres">
      <dgm:prSet presAssocID="{ED4A5D73-D224-4D65-95D2-04B145B3F10A}" presName="rootConnector1" presStyleLbl="node1" presStyleIdx="0" presStyleCnt="0"/>
      <dgm:spPr/>
    </dgm:pt>
    <dgm:pt modelId="{67D018D8-766F-49EE-AA1D-F026B9723C63}" type="pres">
      <dgm:prSet presAssocID="{ED4A5D73-D224-4D65-95D2-04B145B3F10A}" presName="hierChild2" presStyleCnt="0"/>
      <dgm:spPr/>
    </dgm:pt>
    <dgm:pt modelId="{1E995EF0-9898-4F38-BB8A-683F753613CF}" type="pres">
      <dgm:prSet presAssocID="{FCA06087-22A6-455E-9E24-452427C37262}" presName="Name37" presStyleLbl="parChTrans1D2" presStyleIdx="0" presStyleCnt="2"/>
      <dgm:spPr/>
    </dgm:pt>
    <dgm:pt modelId="{FAB9CCB3-F470-4021-99D7-97DD4A9FE900}" type="pres">
      <dgm:prSet presAssocID="{00C86F65-427A-4363-9BDE-D699F6ECC214}" presName="hierRoot2" presStyleCnt="0">
        <dgm:presLayoutVars>
          <dgm:hierBranch val="init"/>
        </dgm:presLayoutVars>
      </dgm:prSet>
      <dgm:spPr/>
    </dgm:pt>
    <dgm:pt modelId="{B1828348-0B83-46B9-AD74-C3AB19215887}" type="pres">
      <dgm:prSet presAssocID="{00C86F65-427A-4363-9BDE-D699F6ECC214}" presName="rootComposite" presStyleCnt="0"/>
      <dgm:spPr/>
    </dgm:pt>
    <dgm:pt modelId="{86A91234-39C8-4124-B9D3-A8BF1859B851}" type="pres">
      <dgm:prSet presAssocID="{00C86F65-427A-4363-9BDE-D699F6ECC214}" presName="rootText" presStyleLbl="node2" presStyleIdx="0" presStyleCnt="2">
        <dgm:presLayoutVars>
          <dgm:chPref val="3"/>
        </dgm:presLayoutVars>
      </dgm:prSet>
      <dgm:spPr/>
    </dgm:pt>
    <dgm:pt modelId="{1177D480-770D-40E7-80FA-40A030CA3B81}" type="pres">
      <dgm:prSet presAssocID="{00C86F65-427A-4363-9BDE-D699F6ECC214}" presName="rootConnector" presStyleLbl="node2" presStyleIdx="0" presStyleCnt="2"/>
      <dgm:spPr/>
    </dgm:pt>
    <dgm:pt modelId="{8F4F26E4-7CF1-4CB1-ADDC-D70448D38659}" type="pres">
      <dgm:prSet presAssocID="{00C86F65-427A-4363-9BDE-D699F6ECC214}" presName="hierChild4" presStyleCnt="0"/>
      <dgm:spPr/>
    </dgm:pt>
    <dgm:pt modelId="{BAC7E1A6-62AB-45E8-A755-B6AF44AFDEE4}" type="pres">
      <dgm:prSet presAssocID="{93E14BDB-D115-4FB1-A114-61F8660152DD}" presName="Name37" presStyleLbl="parChTrans1D3" presStyleIdx="0" presStyleCnt="6"/>
      <dgm:spPr/>
    </dgm:pt>
    <dgm:pt modelId="{A705F93C-73C8-4A5C-AFEB-D329D1DA6AA4}" type="pres">
      <dgm:prSet presAssocID="{13CADFCA-3A68-4B0C-A91E-9014885B38BA}" presName="hierRoot2" presStyleCnt="0">
        <dgm:presLayoutVars>
          <dgm:hierBranch val="init"/>
        </dgm:presLayoutVars>
      </dgm:prSet>
      <dgm:spPr/>
    </dgm:pt>
    <dgm:pt modelId="{A78A6B30-EA8C-4DF5-A9E9-CEF920FD272B}" type="pres">
      <dgm:prSet presAssocID="{13CADFCA-3A68-4B0C-A91E-9014885B38BA}" presName="rootComposite" presStyleCnt="0"/>
      <dgm:spPr/>
    </dgm:pt>
    <dgm:pt modelId="{E6EC5ACC-1A83-4F5D-B81D-FB2C1EED83AA}" type="pres">
      <dgm:prSet presAssocID="{13CADFCA-3A68-4B0C-A91E-9014885B38BA}" presName="rootText" presStyleLbl="node3" presStyleIdx="0" presStyleCnt="6">
        <dgm:presLayoutVars>
          <dgm:chPref val="3"/>
        </dgm:presLayoutVars>
      </dgm:prSet>
      <dgm:spPr/>
    </dgm:pt>
    <dgm:pt modelId="{102971DF-5EC2-4DF4-BC15-E2869EC185F0}" type="pres">
      <dgm:prSet presAssocID="{13CADFCA-3A68-4B0C-A91E-9014885B38BA}" presName="rootConnector" presStyleLbl="node3" presStyleIdx="0" presStyleCnt="6"/>
      <dgm:spPr/>
    </dgm:pt>
    <dgm:pt modelId="{E36BD6F9-BCAE-4C80-BCC1-44B9F2D3C988}" type="pres">
      <dgm:prSet presAssocID="{13CADFCA-3A68-4B0C-A91E-9014885B38BA}" presName="hierChild4" presStyleCnt="0"/>
      <dgm:spPr/>
    </dgm:pt>
    <dgm:pt modelId="{C12773FE-227F-4838-A753-288C75DEA3F8}" type="pres">
      <dgm:prSet presAssocID="{13CADFCA-3A68-4B0C-A91E-9014885B38BA}" presName="hierChild5" presStyleCnt="0"/>
      <dgm:spPr/>
    </dgm:pt>
    <dgm:pt modelId="{1B547986-74B3-4BF4-A870-B27326C17A63}" type="pres">
      <dgm:prSet presAssocID="{0FBF0967-026C-4B75-AE34-DA83D647C6DF}" presName="Name37" presStyleLbl="parChTrans1D3" presStyleIdx="1" presStyleCnt="6"/>
      <dgm:spPr/>
    </dgm:pt>
    <dgm:pt modelId="{507E4205-1D8B-44E2-91C6-A2D491E01892}" type="pres">
      <dgm:prSet presAssocID="{B4FE11BF-A4C5-4E53-9733-625C30E0A5B6}" presName="hierRoot2" presStyleCnt="0">
        <dgm:presLayoutVars>
          <dgm:hierBranch val="init"/>
        </dgm:presLayoutVars>
      </dgm:prSet>
      <dgm:spPr/>
    </dgm:pt>
    <dgm:pt modelId="{8F877D1B-36A0-4338-8952-9A49D24B8E43}" type="pres">
      <dgm:prSet presAssocID="{B4FE11BF-A4C5-4E53-9733-625C30E0A5B6}" presName="rootComposite" presStyleCnt="0"/>
      <dgm:spPr/>
    </dgm:pt>
    <dgm:pt modelId="{D7F17CCB-7AF6-4C6C-A77D-CA8009DD629D}" type="pres">
      <dgm:prSet presAssocID="{B4FE11BF-A4C5-4E53-9733-625C30E0A5B6}" presName="rootText" presStyleLbl="node3" presStyleIdx="1" presStyleCnt="6">
        <dgm:presLayoutVars>
          <dgm:chPref val="3"/>
        </dgm:presLayoutVars>
      </dgm:prSet>
      <dgm:spPr/>
    </dgm:pt>
    <dgm:pt modelId="{9572C4B6-9A37-44DE-ADDA-66F6A76938A1}" type="pres">
      <dgm:prSet presAssocID="{B4FE11BF-A4C5-4E53-9733-625C30E0A5B6}" presName="rootConnector" presStyleLbl="node3" presStyleIdx="1" presStyleCnt="6"/>
      <dgm:spPr/>
    </dgm:pt>
    <dgm:pt modelId="{C6133F5E-F3C2-4053-A8AB-53A055E57B8C}" type="pres">
      <dgm:prSet presAssocID="{B4FE11BF-A4C5-4E53-9733-625C30E0A5B6}" presName="hierChild4" presStyleCnt="0"/>
      <dgm:spPr/>
    </dgm:pt>
    <dgm:pt modelId="{6506690F-E6F4-47C8-9485-15BE65F8FA6C}" type="pres">
      <dgm:prSet presAssocID="{B4FE11BF-A4C5-4E53-9733-625C30E0A5B6}" presName="hierChild5" presStyleCnt="0"/>
      <dgm:spPr/>
    </dgm:pt>
    <dgm:pt modelId="{44857AEA-45AC-494E-A01C-12FF630EF0FF}" type="pres">
      <dgm:prSet presAssocID="{FC21387C-0E30-4360-A9A9-F0DAFF6CAC25}" presName="Name37" presStyleLbl="parChTrans1D3" presStyleIdx="2" presStyleCnt="6"/>
      <dgm:spPr/>
    </dgm:pt>
    <dgm:pt modelId="{048AE884-72C0-46AC-B65B-C602E887946A}" type="pres">
      <dgm:prSet presAssocID="{5CE1D7F7-436B-4B9F-B1FA-676E3A4ECCF3}" presName="hierRoot2" presStyleCnt="0">
        <dgm:presLayoutVars>
          <dgm:hierBranch val="init"/>
        </dgm:presLayoutVars>
      </dgm:prSet>
      <dgm:spPr/>
    </dgm:pt>
    <dgm:pt modelId="{37259041-05D8-4AC1-80BB-7C614D0BC7A2}" type="pres">
      <dgm:prSet presAssocID="{5CE1D7F7-436B-4B9F-B1FA-676E3A4ECCF3}" presName="rootComposite" presStyleCnt="0"/>
      <dgm:spPr/>
    </dgm:pt>
    <dgm:pt modelId="{0F1AD060-B5C9-4D9C-AA66-D0F6D92B4619}" type="pres">
      <dgm:prSet presAssocID="{5CE1D7F7-436B-4B9F-B1FA-676E3A4ECCF3}" presName="rootText" presStyleLbl="node3" presStyleIdx="2" presStyleCnt="6">
        <dgm:presLayoutVars>
          <dgm:chPref val="3"/>
        </dgm:presLayoutVars>
      </dgm:prSet>
      <dgm:spPr/>
    </dgm:pt>
    <dgm:pt modelId="{17451BE2-6E53-4606-8E97-558BA175E491}" type="pres">
      <dgm:prSet presAssocID="{5CE1D7F7-436B-4B9F-B1FA-676E3A4ECCF3}" presName="rootConnector" presStyleLbl="node3" presStyleIdx="2" presStyleCnt="6"/>
      <dgm:spPr/>
    </dgm:pt>
    <dgm:pt modelId="{1D322498-F9F3-4730-B138-DC28B74C8FA0}" type="pres">
      <dgm:prSet presAssocID="{5CE1D7F7-436B-4B9F-B1FA-676E3A4ECCF3}" presName="hierChild4" presStyleCnt="0"/>
      <dgm:spPr/>
    </dgm:pt>
    <dgm:pt modelId="{E2A235A4-04B2-4757-9960-7CEECFF71B32}" type="pres">
      <dgm:prSet presAssocID="{5CE1D7F7-436B-4B9F-B1FA-676E3A4ECCF3}" presName="hierChild5" presStyleCnt="0"/>
      <dgm:spPr/>
    </dgm:pt>
    <dgm:pt modelId="{F4419EF0-238C-4F5E-8A27-E7E2A974862B}" type="pres">
      <dgm:prSet presAssocID="{00C86F65-427A-4363-9BDE-D699F6ECC214}" presName="hierChild5" presStyleCnt="0"/>
      <dgm:spPr/>
    </dgm:pt>
    <dgm:pt modelId="{7493FC8D-3D86-4251-98B3-ED63BF069A82}" type="pres">
      <dgm:prSet presAssocID="{DE5A1CB9-6E4B-443D-8EF1-71E8B20B74B3}" presName="Name37" presStyleLbl="parChTrans1D2" presStyleIdx="1" presStyleCnt="2"/>
      <dgm:spPr/>
    </dgm:pt>
    <dgm:pt modelId="{3340A6D4-BF49-4BA4-801D-7A282B851C94}" type="pres">
      <dgm:prSet presAssocID="{7F4C168C-57D7-446E-9CE6-B404A7874B1B}" presName="hierRoot2" presStyleCnt="0">
        <dgm:presLayoutVars>
          <dgm:hierBranch val="init"/>
        </dgm:presLayoutVars>
      </dgm:prSet>
      <dgm:spPr/>
    </dgm:pt>
    <dgm:pt modelId="{BD832898-E824-48A1-97B9-A8C4476DEDA6}" type="pres">
      <dgm:prSet presAssocID="{7F4C168C-57D7-446E-9CE6-B404A7874B1B}" presName="rootComposite" presStyleCnt="0"/>
      <dgm:spPr/>
    </dgm:pt>
    <dgm:pt modelId="{9BBFAE92-C848-4C85-B052-58BBD5690A9C}" type="pres">
      <dgm:prSet presAssocID="{7F4C168C-57D7-446E-9CE6-B404A7874B1B}" presName="rootText" presStyleLbl="node2" presStyleIdx="1" presStyleCnt="2">
        <dgm:presLayoutVars>
          <dgm:chPref val="3"/>
        </dgm:presLayoutVars>
      </dgm:prSet>
      <dgm:spPr/>
    </dgm:pt>
    <dgm:pt modelId="{545D0744-1563-4E79-B014-AC6F3FE14C26}" type="pres">
      <dgm:prSet presAssocID="{7F4C168C-57D7-446E-9CE6-B404A7874B1B}" presName="rootConnector" presStyleLbl="node2" presStyleIdx="1" presStyleCnt="2"/>
      <dgm:spPr/>
    </dgm:pt>
    <dgm:pt modelId="{034A1D59-A628-401F-BA5F-D2ECF00BF0C2}" type="pres">
      <dgm:prSet presAssocID="{7F4C168C-57D7-446E-9CE6-B404A7874B1B}" presName="hierChild4" presStyleCnt="0"/>
      <dgm:spPr/>
    </dgm:pt>
    <dgm:pt modelId="{F0C42462-F715-45A9-9DC3-3F207EE8034E}" type="pres">
      <dgm:prSet presAssocID="{8060AE4B-60A4-411A-8E57-9537A47FE875}" presName="Name37" presStyleLbl="parChTrans1D3" presStyleIdx="3" presStyleCnt="6"/>
      <dgm:spPr/>
    </dgm:pt>
    <dgm:pt modelId="{E0E7972D-35DC-4C51-BC36-E22556309444}" type="pres">
      <dgm:prSet presAssocID="{22F214ED-43F4-47CE-B7D2-A21BCAEC704C}" presName="hierRoot2" presStyleCnt="0">
        <dgm:presLayoutVars>
          <dgm:hierBranch val="init"/>
        </dgm:presLayoutVars>
      </dgm:prSet>
      <dgm:spPr/>
    </dgm:pt>
    <dgm:pt modelId="{007014DF-6A37-4025-9E8A-D6BD9A7C1C72}" type="pres">
      <dgm:prSet presAssocID="{22F214ED-43F4-47CE-B7D2-A21BCAEC704C}" presName="rootComposite" presStyleCnt="0"/>
      <dgm:spPr/>
    </dgm:pt>
    <dgm:pt modelId="{AD94260E-B119-4841-ADF8-D244478EB3FB}" type="pres">
      <dgm:prSet presAssocID="{22F214ED-43F4-47CE-B7D2-A21BCAEC704C}" presName="rootText" presStyleLbl="node3" presStyleIdx="3" presStyleCnt="6">
        <dgm:presLayoutVars>
          <dgm:chPref val="3"/>
        </dgm:presLayoutVars>
      </dgm:prSet>
      <dgm:spPr/>
    </dgm:pt>
    <dgm:pt modelId="{E7A02F54-E1FE-42D4-B7AE-0C2149728CF1}" type="pres">
      <dgm:prSet presAssocID="{22F214ED-43F4-47CE-B7D2-A21BCAEC704C}" presName="rootConnector" presStyleLbl="node3" presStyleIdx="3" presStyleCnt="6"/>
      <dgm:spPr/>
    </dgm:pt>
    <dgm:pt modelId="{3A820B9E-C1B7-4C5B-9DA1-650BB77289F9}" type="pres">
      <dgm:prSet presAssocID="{22F214ED-43F4-47CE-B7D2-A21BCAEC704C}" presName="hierChild4" presStyleCnt="0"/>
      <dgm:spPr/>
    </dgm:pt>
    <dgm:pt modelId="{5DCF3E29-22C6-48EE-859F-7FCEBBDC6DEE}" type="pres">
      <dgm:prSet presAssocID="{22F214ED-43F4-47CE-B7D2-A21BCAEC704C}" presName="hierChild5" presStyleCnt="0"/>
      <dgm:spPr/>
    </dgm:pt>
    <dgm:pt modelId="{9847F0E7-D869-44A4-BBD2-33F3D4C8F4A3}" type="pres">
      <dgm:prSet presAssocID="{4286A08E-E5B9-4AC6-8929-2AB5C93B0C0E}" presName="Name37" presStyleLbl="parChTrans1D3" presStyleIdx="4" presStyleCnt="6"/>
      <dgm:spPr/>
    </dgm:pt>
    <dgm:pt modelId="{F6C633ED-741A-4285-B875-FD26B0D9300B}" type="pres">
      <dgm:prSet presAssocID="{67A5D2A9-07C1-4CB5-BC56-7669E2740B24}" presName="hierRoot2" presStyleCnt="0">
        <dgm:presLayoutVars>
          <dgm:hierBranch val="init"/>
        </dgm:presLayoutVars>
      </dgm:prSet>
      <dgm:spPr/>
    </dgm:pt>
    <dgm:pt modelId="{0AB7B043-E6FD-4E98-88EA-D8A6ED3BE116}" type="pres">
      <dgm:prSet presAssocID="{67A5D2A9-07C1-4CB5-BC56-7669E2740B24}" presName="rootComposite" presStyleCnt="0"/>
      <dgm:spPr/>
    </dgm:pt>
    <dgm:pt modelId="{32FA4032-1D2B-4C93-A0C2-D0A0EC6B50FE}" type="pres">
      <dgm:prSet presAssocID="{67A5D2A9-07C1-4CB5-BC56-7669E2740B24}" presName="rootText" presStyleLbl="node3" presStyleIdx="4" presStyleCnt="6">
        <dgm:presLayoutVars>
          <dgm:chPref val="3"/>
        </dgm:presLayoutVars>
      </dgm:prSet>
      <dgm:spPr/>
    </dgm:pt>
    <dgm:pt modelId="{2F98B749-6A8C-41D0-8B94-6DE835C5B71E}" type="pres">
      <dgm:prSet presAssocID="{67A5D2A9-07C1-4CB5-BC56-7669E2740B24}" presName="rootConnector" presStyleLbl="node3" presStyleIdx="4" presStyleCnt="6"/>
      <dgm:spPr/>
    </dgm:pt>
    <dgm:pt modelId="{B89ACC4F-DFEE-49AD-9F69-789863CD1B84}" type="pres">
      <dgm:prSet presAssocID="{67A5D2A9-07C1-4CB5-BC56-7669E2740B24}" presName="hierChild4" presStyleCnt="0"/>
      <dgm:spPr/>
    </dgm:pt>
    <dgm:pt modelId="{4F942234-E84D-47B0-9153-821FB0E81796}" type="pres">
      <dgm:prSet presAssocID="{67A5D2A9-07C1-4CB5-BC56-7669E2740B24}" presName="hierChild5" presStyleCnt="0"/>
      <dgm:spPr/>
    </dgm:pt>
    <dgm:pt modelId="{7E04B727-3632-453C-A34D-6F36B20EEA05}" type="pres">
      <dgm:prSet presAssocID="{D4F70297-662F-489C-B294-01FE363D9A29}" presName="Name37" presStyleLbl="parChTrans1D3" presStyleIdx="5" presStyleCnt="6"/>
      <dgm:spPr/>
    </dgm:pt>
    <dgm:pt modelId="{E1E73783-FCE4-4368-964E-B3C3D42C9201}" type="pres">
      <dgm:prSet presAssocID="{D20FFDD1-E3AE-465B-835E-83E45D61AC01}" presName="hierRoot2" presStyleCnt="0">
        <dgm:presLayoutVars>
          <dgm:hierBranch val="init"/>
        </dgm:presLayoutVars>
      </dgm:prSet>
      <dgm:spPr/>
    </dgm:pt>
    <dgm:pt modelId="{C15409C6-1AB2-43BB-A2F9-2E04F26CFE90}" type="pres">
      <dgm:prSet presAssocID="{D20FFDD1-E3AE-465B-835E-83E45D61AC01}" presName="rootComposite" presStyleCnt="0"/>
      <dgm:spPr/>
    </dgm:pt>
    <dgm:pt modelId="{884D74F1-A9CC-4EFF-B2AF-42FF2BD8CAC3}" type="pres">
      <dgm:prSet presAssocID="{D20FFDD1-E3AE-465B-835E-83E45D61AC01}" presName="rootText" presStyleLbl="node3" presStyleIdx="5" presStyleCnt="6">
        <dgm:presLayoutVars>
          <dgm:chPref val="3"/>
        </dgm:presLayoutVars>
      </dgm:prSet>
      <dgm:spPr/>
    </dgm:pt>
    <dgm:pt modelId="{B0B959A8-5420-4544-998D-D0A21820478F}" type="pres">
      <dgm:prSet presAssocID="{D20FFDD1-E3AE-465B-835E-83E45D61AC01}" presName="rootConnector" presStyleLbl="node3" presStyleIdx="5" presStyleCnt="6"/>
      <dgm:spPr/>
    </dgm:pt>
    <dgm:pt modelId="{C0AA97DC-ACDF-4B3F-A430-FA72B06792BD}" type="pres">
      <dgm:prSet presAssocID="{D20FFDD1-E3AE-465B-835E-83E45D61AC01}" presName="hierChild4" presStyleCnt="0"/>
      <dgm:spPr/>
    </dgm:pt>
    <dgm:pt modelId="{06909BD6-A215-4D62-AB04-BCCB38C0508B}" type="pres">
      <dgm:prSet presAssocID="{D20FFDD1-E3AE-465B-835E-83E45D61AC01}" presName="hierChild5" presStyleCnt="0"/>
      <dgm:spPr/>
    </dgm:pt>
    <dgm:pt modelId="{74EA08EC-A59B-4C99-9365-833C2884B38E}" type="pres">
      <dgm:prSet presAssocID="{7F4C168C-57D7-446E-9CE6-B404A7874B1B}" presName="hierChild5" presStyleCnt="0"/>
      <dgm:spPr/>
    </dgm:pt>
    <dgm:pt modelId="{F5B58B16-D427-4DC4-A86D-1F9DB56C52D4}" type="pres">
      <dgm:prSet presAssocID="{ED4A5D73-D224-4D65-95D2-04B145B3F10A}" presName="hierChild3" presStyleCnt="0"/>
      <dgm:spPr/>
    </dgm:pt>
  </dgm:ptLst>
  <dgm:cxnLst>
    <dgm:cxn modelId="{3B057202-1611-4AD5-BB0F-6EB8A1E6065E}" srcId="{ED4A5D73-D224-4D65-95D2-04B145B3F10A}" destId="{7F4C168C-57D7-446E-9CE6-B404A7874B1B}" srcOrd="1" destOrd="0" parTransId="{DE5A1CB9-6E4B-443D-8EF1-71E8B20B74B3}" sibTransId="{4DBC46E6-B534-49A7-A3FA-4A1125FCF520}"/>
    <dgm:cxn modelId="{A79AD506-EB24-4507-8F59-CF8E09823C2B}" type="presOf" srcId="{5CE1D7F7-436B-4B9F-B1FA-676E3A4ECCF3}" destId="{17451BE2-6E53-4606-8E97-558BA175E491}" srcOrd="1" destOrd="0" presId="urn:microsoft.com/office/officeart/2005/8/layout/orgChart1"/>
    <dgm:cxn modelId="{9BD6AA07-20DB-4E2F-B0CB-937CDB5F7A8B}" type="presOf" srcId="{00C86F65-427A-4363-9BDE-D699F6ECC214}" destId="{86A91234-39C8-4124-B9D3-A8BF1859B851}" srcOrd="0" destOrd="0" presId="urn:microsoft.com/office/officeart/2005/8/layout/orgChart1"/>
    <dgm:cxn modelId="{4801ED08-DEAD-40B4-834F-4FA20CA42499}" type="presOf" srcId="{FCA06087-22A6-455E-9E24-452427C37262}" destId="{1E995EF0-9898-4F38-BB8A-683F753613CF}" srcOrd="0" destOrd="0" presId="urn:microsoft.com/office/officeart/2005/8/layout/orgChart1"/>
    <dgm:cxn modelId="{7FDD1309-5101-4D55-B5CA-923FD22B3079}" type="presOf" srcId="{22F214ED-43F4-47CE-B7D2-A21BCAEC704C}" destId="{E7A02F54-E1FE-42D4-B7AE-0C2149728CF1}" srcOrd="1" destOrd="0" presId="urn:microsoft.com/office/officeart/2005/8/layout/orgChart1"/>
    <dgm:cxn modelId="{09E5C514-2D47-45D2-9A57-9941665BF5BD}" type="presOf" srcId="{67A5D2A9-07C1-4CB5-BC56-7669E2740B24}" destId="{32FA4032-1D2B-4C93-A0C2-D0A0EC6B50FE}" srcOrd="0" destOrd="0" presId="urn:microsoft.com/office/officeart/2005/8/layout/orgChart1"/>
    <dgm:cxn modelId="{BD4CD216-10BF-44D8-A23F-C2943DA29979}" type="presOf" srcId="{D20FFDD1-E3AE-465B-835E-83E45D61AC01}" destId="{B0B959A8-5420-4544-998D-D0A21820478F}" srcOrd="1" destOrd="0" presId="urn:microsoft.com/office/officeart/2005/8/layout/orgChart1"/>
    <dgm:cxn modelId="{113EA019-CA32-4BEF-9818-101441238D21}" type="presOf" srcId="{13CADFCA-3A68-4B0C-A91E-9014885B38BA}" destId="{102971DF-5EC2-4DF4-BC15-E2869EC185F0}" srcOrd="1" destOrd="0" presId="urn:microsoft.com/office/officeart/2005/8/layout/orgChart1"/>
    <dgm:cxn modelId="{AA1EA73B-7FB6-4AC7-9393-640BBFC25FC2}" type="presOf" srcId="{7F4C168C-57D7-446E-9CE6-B404A7874B1B}" destId="{9BBFAE92-C848-4C85-B052-58BBD5690A9C}" srcOrd="0" destOrd="0" presId="urn:microsoft.com/office/officeart/2005/8/layout/orgChart1"/>
    <dgm:cxn modelId="{F9FEBE3F-C23F-4839-B97F-D56C88D149B6}" type="presOf" srcId="{D20FFDD1-E3AE-465B-835E-83E45D61AC01}" destId="{884D74F1-A9CC-4EFF-B2AF-42FF2BD8CAC3}" srcOrd="0" destOrd="0" presId="urn:microsoft.com/office/officeart/2005/8/layout/orgChart1"/>
    <dgm:cxn modelId="{41212843-A4A3-4EA4-8EF8-06B90BD15096}" type="presOf" srcId="{93E14BDB-D115-4FB1-A114-61F8660152DD}" destId="{BAC7E1A6-62AB-45E8-A755-B6AF44AFDEE4}" srcOrd="0" destOrd="0" presId="urn:microsoft.com/office/officeart/2005/8/layout/orgChart1"/>
    <dgm:cxn modelId="{170E3266-54CC-4106-9315-F316A5B26067}" type="presOf" srcId="{FC21387C-0E30-4360-A9A9-F0DAFF6CAC25}" destId="{44857AEA-45AC-494E-A01C-12FF630EF0FF}" srcOrd="0" destOrd="0" presId="urn:microsoft.com/office/officeart/2005/8/layout/orgChart1"/>
    <dgm:cxn modelId="{9BA6AC47-18A1-4D3C-BEB9-A8709FB3DD03}" type="presOf" srcId="{4286A08E-E5B9-4AC6-8929-2AB5C93B0C0E}" destId="{9847F0E7-D869-44A4-BBD2-33F3D4C8F4A3}" srcOrd="0" destOrd="0" presId="urn:microsoft.com/office/officeart/2005/8/layout/orgChart1"/>
    <dgm:cxn modelId="{60506C54-3BF9-4CD7-8863-000B8FB57653}" type="presOf" srcId="{00C86F65-427A-4363-9BDE-D699F6ECC214}" destId="{1177D480-770D-40E7-80FA-40A030CA3B81}" srcOrd="1" destOrd="0" presId="urn:microsoft.com/office/officeart/2005/8/layout/orgChart1"/>
    <dgm:cxn modelId="{EC3EE779-07CB-4858-8D14-FABFF6833EC7}" srcId="{5079D11B-76A3-4946-B40D-782C10D1F3FC}" destId="{ED4A5D73-D224-4D65-95D2-04B145B3F10A}" srcOrd="0" destOrd="0" parTransId="{A460DEC4-2EEE-43FE-A30B-6BF4F45844F0}" sibTransId="{F6D08D3C-688C-4B18-91E2-090816724331}"/>
    <dgm:cxn modelId="{B849707B-7949-41B5-9AEC-04E05A940786}" type="presOf" srcId="{0FBF0967-026C-4B75-AE34-DA83D647C6DF}" destId="{1B547986-74B3-4BF4-A870-B27326C17A63}" srcOrd="0" destOrd="0" presId="urn:microsoft.com/office/officeart/2005/8/layout/orgChart1"/>
    <dgm:cxn modelId="{EE46B583-B0F8-4A8F-8FE7-48EC6061B790}" srcId="{00C86F65-427A-4363-9BDE-D699F6ECC214}" destId="{5CE1D7F7-436B-4B9F-B1FA-676E3A4ECCF3}" srcOrd="2" destOrd="0" parTransId="{FC21387C-0E30-4360-A9A9-F0DAFF6CAC25}" sibTransId="{F2D0C67D-D5F2-4884-88E5-0C1626BEC56B}"/>
    <dgm:cxn modelId="{A3C1CA88-DD2C-444E-9990-9FB4B8212B17}" srcId="{00C86F65-427A-4363-9BDE-D699F6ECC214}" destId="{13CADFCA-3A68-4B0C-A91E-9014885B38BA}" srcOrd="0" destOrd="0" parTransId="{93E14BDB-D115-4FB1-A114-61F8660152DD}" sibTransId="{1667B51F-20B3-4D40-8412-C438240822D8}"/>
    <dgm:cxn modelId="{DA092E91-B649-46BB-95C0-B8EE981B4D5E}" type="presOf" srcId="{8060AE4B-60A4-411A-8E57-9537A47FE875}" destId="{F0C42462-F715-45A9-9DC3-3F207EE8034E}" srcOrd="0" destOrd="0" presId="urn:microsoft.com/office/officeart/2005/8/layout/orgChart1"/>
    <dgm:cxn modelId="{332C6892-53F9-404D-85D5-DB00533731F6}" type="presOf" srcId="{5079D11B-76A3-4946-B40D-782C10D1F3FC}" destId="{0C039E45-FB7D-4B44-801E-141DEF571FC2}" srcOrd="0" destOrd="0" presId="urn:microsoft.com/office/officeart/2005/8/layout/orgChart1"/>
    <dgm:cxn modelId="{F98FDB96-7FE6-44D2-B428-5BCB2D6C375C}" srcId="{ED4A5D73-D224-4D65-95D2-04B145B3F10A}" destId="{00C86F65-427A-4363-9BDE-D699F6ECC214}" srcOrd="0" destOrd="0" parTransId="{FCA06087-22A6-455E-9E24-452427C37262}" sibTransId="{4D856AD5-3369-4D57-9168-35324A39862C}"/>
    <dgm:cxn modelId="{3D02F998-561B-4D96-ACE4-9C59550F4789}" type="presOf" srcId="{ED4A5D73-D224-4D65-95D2-04B145B3F10A}" destId="{A98EBDC9-1B8B-47D2-BCE7-213F731C6E69}" srcOrd="1" destOrd="0" presId="urn:microsoft.com/office/officeart/2005/8/layout/orgChart1"/>
    <dgm:cxn modelId="{204A4DAB-4BA8-4B75-8C2F-045DBA73AA14}" type="presOf" srcId="{5CE1D7F7-436B-4B9F-B1FA-676E3A4ECCF3}" destId="{0F1AD060-B5C9-4D9C-AA66-D0F6D92B4619}" srcOrd="0" destOrd="0" presId="urn:microsoft.com/office/officeart/2005/8/layout/orgChart1"/>
    <dgm:cxn modelId="{AB86C9AB-DB28-446B-B9FF-831BCFB9C017}" type="presOf" srcId="{ED4A5D73-D224-4D65-95D2-04B145B3F10A}" destId="{B8CF1D68-D655-4D6B-884A-F89D1AB9161C}" srcOrd="0" destOrd="0" presId="urn:microsoft.com/office/officeart/2005/8/layout/orgChart1"/>
    <dgm:cxn modelId="{E826F7AB-3EF6-4640-9BA9-C4EBDFD2DC9F}" type="presOf" srcId="{22F214ED-43F4-47CE-B7D2-A21BCAEC704C}" destId="{AD94260E-B119-4841-ADF8-D244478EB3FB}" srcOrd="0" destOrd="0" presId="urn:microsoft.com/office/officeart/2005/8/layout/orgChart1"/>
    <dgm:cxn modelId="{DDEF7DAC-2CFA-4EA9-94B0-F9F6BF23A401}" type="presOf" srcId="{B4FE11BF-A4C5-4E53-9733-625C30E0A5B6}" destId="{9572C4B6-9A37-44DE-ADDA-66F6A76938A1}" srcOrd="1" destOrd="0" presId="urn:microsoft.com/office/officeart/2005/8/layout/orgChart1"/>
    <dgm:cxn modelId="{424D7DB2-1A02-4E68-BD4C-17EC350D9051}" srcId="{7F4C168C-57D7-446E-9CE6-B404A7874B1B}" destId="{D20FFDD1-E3AE-465B-835E-83E45D61AC01}" srcOrd="2" destOrd="0" parTransId="{D4F70297-662F-489C-B294-01FE363D9A29}" sibTransId="{7B05C386-EC1F-4EBC-A3F1-5DA7E15EC25D}"/>
    <dgm:cxn modelId="{1B8D82BB-4365-4EE2-A57F-90500623EC6B}" type="presOf" srcId="{B4FE11BF-A4C5-4E53-9733-625C30E0A5B6}" destId="{D7F17CCB-7AF6-4C6C-A77D-CA8009DD629D}" srcOrd="0" destOrd="0" presId="urn:microsoft.com/office/officeart/2005/8/layout/orgChart1"/>
    <dgm:cxn modelId="{26B22DCC-1749-4983-B557-EC221AF0E9D2}" type="presOf" srcId="{DE5A1CB9-6E4B-443D-8EF1-71E8B20B74B3}" destId="{7493FC8D-3D86-4251-98B3-ED63BF069A82}" srcOrd="0" destOrd="0" presId="urn:microsoft.com/office/officeart/2005/8/layout/orgChart1"/>
    <dgm:cxn modelId="{F4CBFBD4-ACA6-47D0-932B-BF5D7509F6B8}" type="presOf" srcId="{13CADFCA-3A68-4B0C-A91E-9014885B38BA}" destId="{E6EC5ACC-1A83-4F5D-B81D-FB2C1EED83AA}" srcOrd="0" destOrd="0" presId="urn:microsoft.com/office/officeart/2005/8/layout/orgChart1"/>
    <dgm:cxn modelId="{047FA8E1-410B-4AC1-8882-E06336047409}" srcId="{00C86F65-427A-4363-9BDE-D699F6ECC214}" destId="{B4FE11BF-A4C5-4E53-9733-625C30E0A5B6}" srcOrd="1" destOrd="0" parTransId="{0FBF0967-026C-4B75-AE34-DA83D647C6DF}" sibTransId="{A2C8E5E8-5383-4246-836F-FC97712C434B}"/>
    <dgm:cxn modelId="{C40A78EC-E0FB-4DAB-9433-4669E390594B}" type="presOf" srcId="{D4F70297-662F-489C-B294-01FE363D9A29}" destId="{7E04B727-3632-453C-A34D-6F36B20EEA05}" srcOrd="0" destOrd="0" presId="urn:microsoft.com/office/officeart/2005/8/layout/orgChart1"/>
    <dgm:cxn modelId="{B4DA89F3-316B-44B5-9E42-CBD90EBD8928}" srcId="{7F4C168C-57D7-446E-9CE6-B404A7874B1B}" destId="{67A5D2A9-07C1-4CB5-BC56-7669E2740B24}" srcOrd="1" destOrd="0" parTransId="{4286A08E-E5B9-4AC6-8929-2AB5C93B0C0E}" sibTransId="{250AC022-B606-4875-8FDB-9F35C09919CE}"/>
    <dgm:cxn modelId="{77DD71F4-3201-45EB-8F39-3F5ED32A44B2}" type="presOf" srcId="{7F4C168C-57D7-446E-9CE6-B404A7874B1B}" destId="{545D0744-1563-4E79-B014-AC6F3FE14C26}" srcOrd="1" destOrd="0" presId="urn:microsoft.com/office/officeart/2005/8/layout/orgChart1"/>
    <dgm:cxn modelId="{8486A0F4-D665-4346-ACDF-3DF56C06CE54}" srcId="{7F4C168C-57D7-446E-9CE6-B404A7874B1B}" destId="{22F214ED-43F4-47CE-B7D2-A21BCAEC704C}" srcOrd="0" destOrd="0" parTransId="{8060AE4B-60A4-411A-8E57-9537A47FE875}" sibTransId="{0E0415AD-5F0B-4F59-AB82-E8835B156E33}"/>
    <dgm:cxn modelId="{54028BF9-0A03-44BF-9AF3-2FABED44FF44}" type="presOf" srcId="{67A5D2A9-07C1-4CB5-BC56-7669E2740B24}" destId="{2F98B749-6A8C-41D0-8B94-6DE835C5B71E}" srcOrd="1" destOrd="0" presId="urn:microsoft.com/office/officeart/2005/8/layout/orgChart1"/>
    <dgm:cxn modelId="{F0915C3D-AA73-464C-B6DE-BB40E1491DD4}" type="presParOf" srcId="{0C039E45-FB7D-4B44-801E-141DEF571FC2}" destId="{055CB2F2-F292-42E4-9CA9-DA3374C54373}" srcOrd="0" destOrd="0" presId="urn:microsoft.com/office/officeart/2005/8/layout/orgChart1"/>
    <dgm:cxn modelId="{B1930565-E153-450A-BD35-292C8606C612}" type="presParOf" srcId="{055CB2F2-F292-42E4-9CA9-DA3374C54373}" destId="{DC90A424-A39D-4DF3-8B91-9356FBD53356}" srcOrd="0" destOrd="0" presId="urn:microsoft.com/office/officeart/2005/8/layout/orgChart1"/>
    <dgm:cxn modelId="{55DB3F8C-3034-4F1B-804C-8D48B3243395}" type="presParOf" srcId="{DC90A424-A39D-4DF3-8B91-9356FBD53356}" destId="{B8CF1D68-D655-4D6B-884A-F89D1AB9161C}" srcOrd="0" destOrd="0" presId="urn:microsoft.com/office/officeart/2005/8/layout/orgChart1"/>
    <dgm:cxn modelId="{8866D6BB-710E-4E2D-81A5-4DD4400A4B44}" type="presParOf" srcId="{DC90A424-A39D-4DF3-8B91-9356FBD53356}" destId="{A98EBDC9-1B8B-47D2-BCE7-213F731C6E69}" srcOrd="1" destOrd="0" presId="urn:microsoft.com/office/officeart/2005/8/layout/orgChart1"/>
    <dgm:cxn modelId="{FDB441F9-F939-43BF-BD48-A97FCBB8EC0D}" type="presParOf" srcId="{055CB2F2-F292-42E4-9CA9-DA3374C54373}" destId="{67D018D8-766F-49EE-AA1D-F026B9723C63}" srcOrd="1" destOrd="0" presId="urn:microsoft.com/office/officeart/2005/8/layout/orgChart1"/>
    <dgm:cxn modelId="{F7BC72CE-35EF-48D1-BD56-F8CF5A41ED96}" type="presParOf" srcId="{67D018D8-766F-49EE-AA1D-F026B9723C63}" destId="{1E995EF0-9898-4F38-BB8A-683F753613CF}" srcOrd="0" destOrd="0" presId="urn:microsoft.com/office/officeart/2005/8/layout/orgChart1"/>
    <dgm:cxn modelId="{D55E4B02-7F02-4E85-8601-A58FBE0EC1D0}" type="presParOf" srcId="{67D018D8-766F-49EE-AA1D-F026B9723C63}" destId="{FAB9CCB3-F470-4021-99D7-97DD4A9FE900}" srcOrd="1" destOrd="0" presId="urn:microsoft.com/office/officeart/2005/8/layout/orgChart1"/>
    <dgm:cxn modelId="{8AB89DE5-06DF-46BB-8214-BD6924F8155B}" type="presParOf" srcId="{FAB9CCB3-F470-4021-99D7-97DD4A9FE900}" destId="{B1828348-0B83-46B9-AD74-C3AB19215887}" srcOrd="0" destOrd="0" presId="urn:microsoft.com/office/officeart/2005/8/layout/orgChart1"/>
    <dgm:cxn modelId="{48257933-54E2-426F-94F9-A60459254BF5}" type="presParOf" srcId="{B1828348-0B83-46B9-AD74-C3AB19215887}" destId="{86A91234-39C8-4124-B9D3-A8BF1859B851}" srcOrd="0" destOrd="0" presId="urn:microsoft.com/office/officeart/2005/8/layout/orgChart1"/>
    <dgm:cxn modelId="{425F914E-7620-4ADB-9E87-A9161B12A069}" type="presParOf" srcId="{B1828348-0B83-46B9-AD74-C3AB19215887}" destId="{1177D480-770D-40E7-80FA-40A030CA3B81}" srcOrd="1" destOrd="0" presId="urn:microsoft.com/office/officeart/2005/8/layout/orgChart1"/>
    <dgm:cxn modelId="{2487B75F-BFAE-4053-97D6-C56F2B2DABC6}" type="presParOf" srcId="{FAB9CCB3-F470-4021-99D7-97DD4A9FE900}" destId="{8F4F26E4-7CF1-4CB1-ADDC-D70448D38659}" srcOrd="1" destOrd="0" presId="urn:microsoft.com/office/officeart/2005/8/layout/orgChart1"/>
    <dgm:cxn modelId="{C9509C1A-05BF-429B-85EB-C98F90BB321E}" type="presParOf" srcId="{8F4F26E4-7CF1-4CB1-ADDC-D70448D38659}" destId="{BAC7E1A6-62AB-45E8-A755-B6AF44AFDEE4}" srcOrd="0" destOrd="0" presId="urn:microsoft.com/office/officeart/2005/8/layout/orgChart1"/>
    <dgm:cxn modelId="{C8178E4B-3C91-4579-B8A2-796840A53EF2}" type="presParOf" srcId="{8F4F26E4-7CF1-4CB1-ADDC-D70448D38659}" destId="{A705F93C-73C8-4A5C-AFEB-D329D1DA6AA4}" srcOrd="1" destOrd="0" presId="urn:microsoft.com/office/officeart/2005/8/layout/orgChart1"/>
    <dgm:cxn modelId="{62575EBC-0246-45A8-908A-C08C352B7E62}" type="presParOf" srcId="{A705F93C-73C8-4A5C-AFEB-D329D1DA6AA4}" destId="{A78A6B30-EA8C-4DF5-A9E9-CEF920FD272B}" srcOrd="0" destOrd="0" presId="urn:microsoft.com/office/officeart/2005/8/layout/orgChart1"/>
    <dgm:cxn modelId="{CC39B4DC-285F-4025-952C-1580391F7060}" type="presParOf" srcId="{A78A6B30-EA8C-4DF5-A9E9-CEF920FD272B}" destId="{E6EC5ACC-1A83-4F5D-B81D-FB2C1EED83AA}" srcOrd="0" destOrd="0" presId="urn:microsoft.com/office/officeart/2005/8/layout/orgChart1"/>
    <dgm:cxn modelId="{123CA405-0BD1-41A8-99BB-F6C8E03BAADC}" type="presParOf" srcId="{A78A6B30-EA8C-4DF5-A9E9-CEF920FD272B}" destId="{102971DF-5EC2-4DF4-BC15-E2869EC185F0}" srcOrd="1" destOrd="0" presId="urn:microsoft.com/office/officeart/2005/8/layout/orgChart1"/>
    <dgm:cxn modelId="{4AC64C8C-FA0D-45E8-BF60-E1D64BC98A6C}" type="presParOf" srcId="{A705F93C-73C8-4A5C-AFEB-D329D1DA6AA4}" destId="{E36BD6F9-BCAE-4C80-BCC1-44B9F2D3C988}" srcOrd="1" destOrd="0" presId="urn:microsoft.com/office/officeart/2005/8/layout/orgChart1"/>
    <dgm:cxn modelId="{DF2F3A76-E14B-4DE2-A2CB-6AB9A7C9AD4F}" type="presParOf" srcId="{A705F93C-73C8-4A5C-AFEB-D329D1DA6AA4}" destId="{C12773FE-227F-4838-A753-288C75DEA3F8}" srcOrd="2" destOrd="0" presId="urn:microsoft.com/office/officeart/2005/8/layout/orgChart1"/>
    <dgm:cxn modelId="{3727002C-68DE-4D32-B947-0653236C7B35}" type="presParOf" srcId="{8F4F26E4-7CF1-4CB1-ADDC-D70448D38659}" destId="{1B547986-74B3-4BF4-A870-B27326C17A63}" srcOrd="2" destOrd="0" presId="urn:microsoft.com/office/officeart/2005/8/layout/orgChart1"/>
    <dgm:cxn modelId="{311A4039-0A30-488C-97CB-8890BC1B7CCB}" type="presParOf" srcId="{8F4F26E4-7CF1-4CB1-ADDC-D70448D38659}" destId="{507E4205-1D8B-44E2-91C6-A2D491E01892}" srcOrd="3" destOrd="0" presId="urn:microsoft.com/office/officeart/2005/8/layout/orgChart1"/>
    <dgm:cxn modelId="{BEC65C5E-0BD8-48D6-A958-E9A608BC24D2}" type="presParOf" srcId="{507E4205-1D8B-44E2-91C6-A2D491E01892}" destId="{8F877D1B-36A0-4338-8952-9A49D24B8E43}" srcOrd="0" destOrd="0" presId="urn:microsoft.com/office/officeart/2005/8/layout/orgChart1"/>
    <dgm:cxn modelId="{3AAA079D-314B-4235-8F6B-BF7B3C95E853}" type="presParOf" srcId="{8F877D1B-36A0-4338-8952-9A49D24B8E43}" destId="{D7F17CCB-7AF6-4C6C-A77D-CA8009DD629D}" srcOrd="0" destOrd="0" presId="urn:microsoft.com/office/officeart/2005/8/layout/orgChart1"/>
    <dgm:cxn modelId="{18F90E88-D796-46E3-A73F-0AF3048D49B6}" type="presParOf" srcId="{8F877D1B-36A0-4338-8952-9A49D24B8E43}" destId="{9572C4B6-9A37-44DE-ADDA-66F6A76938A1}" srcOrd="1" destOrd="0" presId="urn:microsoft.com/office/officeart/2005/8/layout/orgChart1"/>
    <dgm:cxn modelId="{26E083AF-A214-4EEA-B443-1A10F3DFCE48}" type="presParOf" srcId="{507E4205-1D8B-44E2-91C6-A2D491E01892}" destId="{C6133F5E-F3C2-4053-A8AB-53A055E57B8C}" srcOrd="1" destOrd="0" presId="urn:microsoft.com/office/officeart/2005/8/layout/orgChart1"/>
    <dgm:cxn modelId="{2575DA2E-CEAF-4DC9-9B94-35E0BE66136E}" type="presParOf" srcId="{507E4205-1D8B-44E2-91C6-A2D491E01892}" destId="{6506690F-E6F4-47C8-9485-15BE65F8FA6C}" srcOrd="2" destOrd="0" presId="urn:microsoft.com/office/officeart/2005/8/layout/orgChart1"/>
    <dgm:cxn modelId="{2D16FAEA-466B-4BFA-908A-70751B6FCD90}" type="presParOf" srcId="{8F4F26E4-7CF1-4CB1-ADDC-D70448D38659}" destId="{44857AEA-45AC-494E-A01C-12FF630EF0FF}" srcOrd="4" destOrd="0" presId="urn:microsoft.com/office/officeart/2005/8/layout/orgChart1"/>
    <dgm:cxn modelId="{1E6EBA8E-A155-4733-8A17-D6930FE6A4CE}" type="presParOf" srcId="{8F4F26E4-7CF1-4CB1-ADDC-D70448D38659}" destId="{048AE884-72C0-46AC-B65B-C602E887946A}" srcOrd="5" destOrd="0" presId="urn:microsoft.com/office/officeart/2005/8/layout/orgChart1"/>
    <dgm:cxn modelId="{573C1457-EF83-4942-B1F8-C39296A8EA39}" type="presParOf" srcId="{048AE884-72C0-46AC-B65B-C602E887946A}" destId="{37259041-05D8-4AC1-80BB-7C614D0BC7A2}" srcOrd="0" destOrd="0" presId="urn:microsoft.com/office/officeart/2005/8/layout/orgChart1"/>
    <dgm:cxn modelId="{1370E963-8571-4026-96E2-C85C17C1390B}" type="presParOf" srcId="{37259041-05D8-4AC1-80BB-7C614D0BC7A2}" destId="{0F1AD060-B5C9-4D9C-AA66-D0F6D92B4619}" srcOrd="0" destOrd="0" presId="urn:microsoft.com/office/officeart/2005/8/layout/orgChart1"/>
    <dgm:cxn modelId="{FDA6D869-ED4A-4448-8C61-2644886BD5BB}" type="presParOf" srcId="{37259041-05D8-4AC1-80BB-7C614D0BC7A2}" destId="{17451BE2-6E53-4606-8E97-558BA175E491}" srcOrd="1" destOrd="0" presId="urn:microsoft.com/office/officeart/2005/8/layout/orgChart1"/>
    <dgm:cxn modelId="{B793C904-D944-406B-8B38-8E9DF6A386FB}" type="presParOf" srcId="{048AE884-72C0-46AC-B65B-C602E887946A}" destId="{1D322498-F9F3-4730-B138-DC28B74C8FA0}" srcOrd="1" destOrd="0" presId="urn:microsoft.com/office/officeart/2005/8/layout/orgChart1"/>
    <dgm:cxn modelId="{0CAFF25E-DC2B-4AFE-BD0A-7D77B024DDC5}" type="presParOf" srcId="{048AE884-72C0-46AC-B65B-C602E887946A}" destId="{E2A235A4-04B2-4757-9960-7CEECFF71B32}" srcOrd="2" destOrd="0" presId="urn:microsoft.com/office/officeart/2005/8/layout/orgChart1"/>
    <dgm:cxn modelId="{394DB66F-8BFB-4029-A2F7-4214805B5C2A}" type="presParOf" srcId="{FAB9CCB3-F470-4021-99D7-97DD4A9FE900}" destId="{F4419EF0-238C-4F5E-8A27-E7E2A974862B}" srcOrd="2" destOrd="0" presId="urn:microsoft.com/office/officeart/2005/8/layout/orgChart1"/>
    <dgm:cxn modelId="{9726DF23-52F4-4217-AD1E-04EC1160CA81}" type="presParOf" srcId="{67D018D8-766F-49EE-AA1D-F026B9723C63}" destId="{7493FC8D-3D86-4251-98B3-ED63BF069A82}" srcOrd="2" destOrd="0" presId="urn:microsoft.com/office/officeart/2005/8/layout/orgChart1"/>
    <dgm:cxn modelId="{295DB847-34F5-4D47-BE21-DE63E6E94ABC}" type="presParOf" srcId="{67D018D8-766F-49EE-AA1D-F026B9723C63}" destId="{3340A6D4-BF49-4BA4-801D-7A282B851C94}" srcOrd="3" destOrd="0" presId="urn:microsoft.com/office/officeart/2005/8/layout/orgChart1"/>
    <dgm:cxn modelId="{C4722FB8-9D79-40A0-967E-A8E77BE92681}" type="presParOf" srcId="{3340A6D4-BF49-4BA4-801D-7A282B851C94}" destId="{BD832898-E824-48A1-97B9-A8C4476DEDA6}" srcOrd="0" destOrd="0" presId="urn:microsoft.com/office/officeart/2005/8/layout/orgChart1"/>
    <dgm:cxn modelId="{88AC12FE-C2A1-47D9-9FB0-508865BE9A5C}" type="presParOf" srcId="{BD832898-E824-48A1-97B9-A8C4476DEDA6}" destId="{9BBFAE92-C848-4C85-B052-58BBD5690A9C}" srcOrd="0" destOrd="0" presId="urn:microsoft.com/office/officeart/2005/8/layout/orgChart1"/>
    <dgm:cxn modelId="{2FA49ECC-4EA5-48C4-AA3D-71ABF262EFB0}" type="presParOf" srcId="{BD832898-E824-48A1-97B9-A8C4476DEDA6}" destId="{545D0744-1563-4E79-B014-AC6F3FE14C26}" srcOrd="1" destOrd="0" presId="urn:microsoft.com/office/officeart/2005/8/layout/orgChart1"/>
    <dgm:cxn modelId="{C6832D5B-83C2-4E85-B124-ABD35F4B9A36}" type="presParOf" srcId="{3340A6D4-BF49-4BA4-801D-7A282B851C94}" destId="{034A1D59-A628-401F-BA5F-D2ECF00BF0C2}" srcOrd="1" destOrd="0" presId="urn:microsoft.com/office/officeart/2005/8/layout/orgChart1"/>
    <dgm:cxn modelId="{3A69021F-444E-4933-858F-843C80E3350F}" type="presParOf" srcId="{034A1D59-A628-401F-BA5F-D2ECF00BF0C2}" destId="{F0C42462-F715-45A9-9DC3-3F207EE8034E}" srcOrd="0" destOrd="0" presId="urn:microsoft.com/office/officeart/2005/8/layout/orgChart1"/>
    <dgm:cxn modelId="{68E36049-CC93-44F5-8789-46A878E99D08}" type="presParOf" srcId="{034A1D59-A628-401F-BA5F-D2ECF00BF0C2}" destId="{E0E7972D-35DC-4C51-BC36-E22556309444}" srcOrd="1" destOrd="0" presId="urn:microsoft.com/office/officeart/2005/8/layout/orgChart1"/>
    <dgm:cxn modelId="{4C745200-9E2B-486A-A93F-1EEB592F1787}" type="presParOf" srcId="{E0E7972D-35DC-4C51-BC36-E22556309444}" destId="{007014DF-6A37-4025-9E8A-D6BD9A7C1C72}" srcOrd="0" destOrd="0" presId="urn:microsoft.com/office/officeart/2005/8/layout/orgChart1"/>
    <dgm:cxn modelId="{CEF2084E-5ADC-4D88-ACB2-7623689ACE59}" type="presParOf" srcId="{007014DF-6A37-4025-9E8A-D6BD9A7C1C72}" destId="{AD94260E-B119-4841-ADF8-D244478EB3FB}" srcOrd="0" destOrd="0" presId="urn:microsoft.com/office/officeart/2005/8/layout/orgChart1"/>
    <dgm:cxn modelId="{3BD74C44-A6D0-45DE-BD22-19D15411224E}" type="presParOf" srcId="{007014DF-6A37-4025-9E8A-D6BD9A7C1C72}" destId="{E7A02F54-E1FE-42D4-B7AE-0C2149728CF1}" srcOrd="1" destOrd="0" presId="urn:microsoft.com/office/officeart/2005/8/layout/orgChart1"/>
    <dgm:cxn modelId="{6AA011EC-E796-4346-9C4E-FED7C2BA3C2A}" type="presParOf" srcId="{E0E7972D-35DC-4C51-BC36-E22556309444}" destId="{3A820B9E-C1B7-4C5B-9DA1-650BB77289F9}" srcOrd="1" destOrd="0" presId="urn:microsoft.com/office/officeart/2005/8/layout/orgChart1"/>
    <dgm:cxn modelId="{7E2AD4FF-6396-4AD2-B409-40ADA5E2F602}" type="presParOf" srcId="{E0E7972D-35DC-4C51-BC36-E22556309444}" destId="{5DCF3E29-22C6-48EE-859F-7FCEBBDC6DEE}" srcOrd="2" destOrd="0" presId="urn:microsoft.com/office/officeart/2005/8/layout/orgChart1"/>
    <dgm:cxn modelId="{92F9B5BA-2A79-4763-9B1C-B922C10F2688}" type="presParOf" srcId="{034A1D59-A628-401F-BA5F-D2ECF00BF0C2}" destId="{9847F0E7-D869-44A4-BBD2-33F3D4C8F4A3}" srcOrd="2" destOrd="0" presId="urn:microsoft.com/office/officeart/2005/8/layout/orgChart1"/>
    <dgm:cxn modelId="{848E9C4C-2330-4C55-81B8-7A84C62A9F77}" type="presParOf" srcId="{034A1D59-A628-401F-BA5F-D2ECF00BF0C2}" destId="{F6C633ED-741A-4285-B875-FD26B0D9300B}" srcOrd="3" destOrd="0" presId="urn:microsoft.com/office/officeart/2005/8/layout/orgChart1"/>
    <dgm:cxn modelId="{846F732D-A0C8-4A46-AB5D-C6D6EDFAD74F}" type="presParOf" srcId="{F6C633ED-741A-4285-B875-FD26B0D9300B}" destId="{0AB7B043-E6FD-4E98-88EA-D8A6ED3BE116}" srcOrd="0" destOrd="0" presId="urn:microsoft.com/office/officeart/2005/8/layout/orgChart1"/>
    <dgm:cxn modelId="{24774C93-4D91-4054-BA40-392E70A7A155}" type="presParOf" srcId="{0AB7B043-E6FD-4E98-88EA-D8A6ED3BE116}" destId="{32FA4032-1D2B-4C93-A0C2-D0A0EC6B50FE}" srcOrd="0" destOrd="0" presId="urn:microsoft.com/office/officeart/2005/8/layout/orgChart1"/>
    <dgm:cxn modelId="{85996E89-C839-4127-A47C-5911844A9854}" type="presParOf" srcId="{0AB7B043-E6FD-4E98-88EA-D8A6ED3BE116}" destId="{2F98B749-6A8C-41D0-8B94-6DE835C5B71E}" srcOrd="1" destOrd="0" presId="urn:microsoft.com/office/officeart/2005/8/layout/orgChart1"/>
    <dgm:cxn modelId="{1ACB2733-1F25-4680-AC4B-1082E5D671FD}" type="presParOf" srcId="{F6C633ED-741A-4285-B875-FD26B0D9300B}" destId="{B89ACC4F-DFEE-49AD-9F69-789863CD1B84}" srcOrd="1" destOrd="0" presId="urn:microsoft.com/office/officeart/2005/8/layout/orgChart1"/>
    <dgm:cxn modelId="{28E3A5AA-D73C-49E0-97A7-3CDA51E381E8}" type="presParOf" srcId="{F6C633ED-741A-4285-B875-FD26B0D9300B}" destId="{4F942234-E84D-47B0-9153-821FB0E81796}" srcOrd="2" destOrd="0" presId="urn:microsoft.com/office/officeart/2005/8/layout/orgChart1"/>
    <dgm:cxn modelId="{FF9B2F58-89E4-4A19-9083-DBADC75E80C5}" type="presParOf" srcId="{034A1D59-A628-401F-BA5F-D2ECF00BF0C2}" destId="{7E04B727-3632-453C-A34D-6F36B20EEA05}" srcOrd="4" destOrd="0" presId="urn:microsoft.com/office/officeart/2005/8/layout/orgChart1"/>
    <dgm:cxn modelId="{D5C9FACA-7F1C-40AC-ADCB-96ADF2DB4A9A}" type="presParOf" srcId="{034A1D59-A628-401F-BA5F-D2ECF00BF0C2}" destId="{E1E73783-FCE4-4368-964E-B3C3D42C9201}" srcOrd="5" destOrd="0" presId="urn:microsoft.com/office/officeart/2005/8/layout/orgChart1"/>
    <dgm:cxn modelId="{E1172533-BA86-4AD4-A28E-995D8715CCE8}" type="presParOf" srcId="{E1E73783-FCE4-4368-964E-B3C3D42C9201}" destId="{C15409C6-1AB2-43BB-A2F9-2E04F26CFE90}" srcOrd="0" destOrd="0" presId="urn:microsoft.com/office/officeart/2005/8/layout/orgChart1"/>
    <dgm:cxn modelId="{2A658371-8049-4B12-858E-594DA6F1E3D0}" type="presParOf" srcId="{C15409C6-1AB2-43BB-A2F9-2E04F26CFE90}" destId="{884D74F1-A9CC-4EFF-B2AF-42FF2BD8CAC3}" srcOrd="0" destOrd="0" presId="urn:microsoft.com/office/officeart/2005/8/layout/orgChart1"/>
    <dgm:cxn modelId="{2B49A62E-E5CA-40D5-B88A-5C9B39DB6E57}" type="presParOf" srcId="{C15409C6-1AB2-43BB-A2F9-2E04F26CFE90}" destId="{B0B959A8-5420-4544-998D-D0A21820478F}" srcOrd="1" destOrd="0" presId="urn:microsoft.com/office/officeart/2005/8/layout/orgChart1"/>
    <dgm:cxn modelId="{4214F661-7D07-4619-AA1D-21261E9B14F1}" type="presParOf" srcId="{E1E73783-FCE4-4368-964E-B3C3D42C9201}" destId="{C0AA97DC-ACDF-4B3F-A430-FA72B06792BD}" srcOrd="1" destOrd="0" presId="urn:microsoft.com/office/officeart/2005/8/layout/orgChart1"/>
    <dgm:cxn modelId="{AC6CFBD4-5C69-425E-B3C7-81B901B2B033}" type="presParOf" srcId="{E1E73783-FCE4-4368-964E-B3C3D42C9201}" destId="{06909BD6-A215-4D62-AB04-BCCB38C0508B}" srcOrd="2" destOrd="0" presId="urn:microsoft.com/office/officeart/2005/8/layout/orgChart1"/>
    <dgm:cxn modelId="{565E8018-4C20-44AE-832F-7E7010F2F7F9}" type="presParOf" srcId="{3340A6D4-BF49-4BA4-801D-7A282B851C94}" destId="{74EA08EC-A59B-4C99-9365-833C2884B38E}" srcOrd="2" destOrd="0" presId="urn:microsoft.com/office/officeart/2005/8/layout/orgChart1"/>
    <dgm:cxn modelId="{A698532E-077A-4CAB-B35D-ADFE3AF21E19}" type="presParOf" srcId="{055CB2F2-F292-42E4-9CA9-DA3374C54373}" destId="{F5B58B16-D427-4DC4-A86D-1F9DB56C52D4}" srcOrd="2" destOrd="0" presId="urn:microsoft.com/office/officeart/2005/8/layout/orgChart1"/>
  </dgm:cxnLst>
  <dgm:bg/>
  <dgm:whole>
    <a:ln>
      <a:solidFill>
        <a:schemeClr val="bg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79D11B-76A3-4946-B40D-782C10D1F3FC}"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US"/>
        </a:p>
      </dgm:t>
    </dgm:pt>
    <dgm:pt modelId="{ED4A5D73-D224-4D65-95D2-04B145B3F10A}">
      <dgm:prSet phldrT="[Text]"/>
      <dgm:spPr>
        <a:solidFill>
          <a:srgbClr val="CDCDCD"/>
        </a:solidFill>
      </dgm:spPr>
      <dgm:t>
        <a:bodyPr/>
        <a:lstStyle/>
        <a:p>
          <a:r>
            <a:rPr lang="en-US" dirty="0">
              <a:solidFill>
                <a:schemeClr val="tx1"/>
              </a:solidFill>
            </a:rPr>
            <a:t>Collection</a:t>
          </a:r>
        </a:p>
      </dgm:t>
    </dgm:pt>
    <dgm:pt modelId="{A460DEC4-2EEE-43FE-A30B-6BF4F45844F0}" type="parTrans" cxnId="{EC3EE779-07CB-4858-8D14-FABFF6833EC7}">
      <dgm:prSet/>
      <dgm:spPr/>
      <dgm:t>
        <a:bodyPr/>
        <a:lstStyle/>
        <a:p>
          <a:endParaRPr lang="en-US">
            <a:solidFill>
              <a:schemeClr val="tx1"/>
            </a:solidFill>
          </a:endParaRPr>
        </a:p>
      </dgm:t>
    </dgm:pt>
    <dgm:pt modelId="{F6D08D3C-688C-4B18-91E2-090816724331}" type="sibTrans" cxnId="{EC3EE779-07CB-4858-8D14-FABFF6833EC7}">
      <dgm:prSet/>
      <dgm:spPr/>
      <dgm:t>
        <a:bodyPr/>
        <a:lstStyle/>
        <a:p>
          <a:endParaRPr lang="en-US">
            <a:solidFill>
              <a:schemeClr val="tx1"/>
            </a:solidFill>
          </a:endParaRPr>
        </a:p>
      </dgm:t>
    </dgm:pt>
    <dgm:pt modelId="{00C86F65-427A-4363-9BDE-D699F6ECC214}">
      <dgm:prSet phldrT="[Text]"/>
      <dgm:spPr>
        <a:solidFill>
          <a:srgbClr val="CDCDCD"/>
        </a:solidFill>
      </dgm:spPr>
      <dgm:t>
        <a:bodyPr/>
        <a:lstStyle/>
        <a:p>
          <a:r>
            <a:rPr lang="en-US" dirty="0">
              <a:solidFill>
                <a:schemeClr val="tx1"/>
              </a:solidFill>
            </a:rPr>
            <a:t>List</a:t>
          </a:r>
        </a:p>
      </dgm:t>
    </dgm:pt>
    <dgm:pt modelId="{FCA06087-22A6-455E-9E24-452427C37262}" type="parTrans" cxnId="{F98FDB96-7FE6-44D2-B428-5BCB2D6C375C}">
      <dgm:prSet/>
      <dgm:spPr>
        <a:ln>
          <a:solidFill>
            <a:schemeClr val="bg1"/>
          </a:solidFill>
        </a:ln>
      </dgm:spPr>
      <dgm:t>
        <a:bodyPr/>
        <a:lstStyle/>
        <a:p>
          <a:endParaRPr lang="en-US">
            <a:solidFill>
              <a:schemeClr val="tx1"/>
            </a:solidFill>
          </a:endParaRPr>
        </a:p>
      </dgm:t>
    </dgm:pt>
    <dgm:pt modelId="{4D856AD5-3369-4D57-9168-35324A39862C}" type="sibTrans" cxnId="{F98FDB96-7FE6-44D2-B428-5BCB2D6C375C}">
      <dgm:prSet/>
      <dgm:spPr/>
      <dgm:t>
        <a:bodyPr/>
        <a:lstStyle/>
        <a:p>
          <a:endParaRPr lang="en-US">
            <a:solidFill>
              <a:schemeClr val="tx1"/>
            </a:solidFill>
          </a:endParaRPr>
        </a:p>
      </dgm:t>
    </dgm:pt>
    <dgm:pt modelId="{13CADFCA-3A68-4B0C-A91E-9014885B38BA}">
      <dgm:prSet phldrT="[Text]"/>
      <dgm:spPr>
        <a:solidFill>
          <a:srgbClr val="FFFFFF"/>
        </a:solidFill>
      </dgm:spPr>
      <dgm:t>
        <a:bodyPr/>
        <a:lstStyle/>
        <a:p>
          <a:r>
            <a:rPr lang="en-US" dirty="0" err="1">
              <a:solidFill>
                <a:schemeClr val="tx1"/>
              </a:solidFill>
            </a:rPr>
            <a:t>ArrayList</a:t>
          </a:r>
          <a:endParaRPr lang="en-US" dirty="0">
            <a:solidFill>
              <a:schemeClr val="tx1"/>
            </a:solidFill>
          </a:endParaRPr>
        </a:p>
      </dgm:t>
    </dgm:pt>
    <dgm:pt modelId="{93E14BDB-D115-4FB1-A114-61F8660152DD}" type="parTrans" cxnId="{A3C1CA88-DD2C-444E-9990-9FB4B8212B17}">
      <dgm:prSet/>
      <dgm:spPr>
        <a:ln>
          <a:solidFill>
            <a:schemeClr val="bg1"/>
          </a:solidFill>
        </a:ln>
      </dgm:spPr>
      <dgm:t>
        <a:bodyPr/>
        <a:lstStyle/>
        <a:p>
          <a:endParaRPr lang="en-US">
            <a:solidFill>
              <a:schemeClr val="tx1"/>
            </a:solidFill>
          </a:endParaRPr>
        </a:p>
      </dgm:t>
    </dgm:pt>
    <dgm:pt modelId="{1667B51F-20B3-4D40-8412-C438240822D8}" type="sibTrans" cxnId="{A3C1CA88-DD2C-444E-9990-9FB4B8212B17}">
      <dgm:prSet/>
      <dgm:spPr/>
      <dgm:t>
        <a:bodyPr/>
        <a:lstStyle/>
        <a:p>
          <a:endParaRPr lang="en-US">
            <a:solidFill>
              <a:schemeClr val="tx1"/>
            </a:solidFill>
          </a:endParaRPr>
        </a:p>
      </dgm:t>
    </dgm:pt>
    <dgm:pt modelId="{B4FE11BF-A4C5-4E53-9733-625C30E0A5B6}">
      <dgm:prSet phldrT="[Text]"/>
      <dgm:spPr>
        <a:solidFill>
          <a:srgbClr val="FFFF00"/>
        </a:solidFill>
      </dgm:spPr>
      <dgm:t>
        <a:bodyPr/>
        <a:lstStyle/>
        <a:p>
          <a:r>
            <a:rPr lang="en-US" dirty="0">
              <a:solidFill>
                <a:schemeClr val="tx1"/>
              </a:solidFill>
            </a:rPr>
            <a:t>LinkedList</a:t>
          </a:r>
        </a:p>
      </dgm:t>
    </dgm:pt>
    <dgm:pt modelId="{0FBF0967-026C-4B75-AE34-DA83D647C6DF}" type="parTrans" cxnId="{047FA8E1-410B-4AC1-8882-E06336047409}">
      <dgm:prSet/>
      <dgm:spPr>
        <a:ln>
          <a:solidFill>
            <a:schemeClr val="bg1"/>
          </a:solidFill>
        </a:ln>
      </dgm:spPr>
      <dgm:t>
        <a:bodyPr/>
        <a:lstStyle/>
        <a:p>
          <a:endParaRPr lang="en-US">
            <a:solidFill>
              <a:schemeClr val="tx1"/>
            </a:solidFill>
          </a:endParaRPr>
        </a:p>
      </dgm:t>
    </dgm:pt>
    <dgm:pt modelId="{A2C8E5E8-5383-4246-836F-FC97712C434B}" type="sibTrans" cxnId="{047FA8E1-410B-4AC1-8882-E06336047409}">
      <dgm:prSet/>
      <dgm:spPr/>
      <dgm:t>
        <a:bodyPr/>
        <a:lstStyle/>
        <a:p>
          <a:endParaRPr lang="en-US">
            <a:solidFill>
              <a:schemeClr val="tx1"/>
            </a:solidFill>
          </a:endParaRPr>
        </a:p>
      </dgm:t>
    </dgm:pt>
    <dgm:pt modelId="{5CE1D7F7-436B-4B9F-B1FA-676E3A4ECCF3}">
      <dgm:prSet phldrT="[Text]"/>
      <dgm:spPr>
        <a:solidFill>
          <a:srgbClr val="FFFFFF"/>
        </a:solidFill>
      </dgm:spPr>
      <dgm:t>
        <a:bodyPr/>
        <a:lstStyle/>
        <a:p>
          <a:r>
            <a:rPr lang="en-US" dirty="0">
              <a:solidFill>
                <a:schemeClr val="tx1"/>
              </a:solidFill>
            </a:rPr>
            <a:t>Vector</a:t>
          </a:r>
        </a:p>
      </dgm:t>
    </dgm:pt>
    <dgm:pt modelId="{FC21387C-0E30-4360-A9A9-F0DAFF6CAC25}" type="parTrans" cxnId="{EE46B583-B0F8-4A8F-8FE7-48EC6061B790}">
      <dgm:prSet/>
      <dgm:spPr>
        <a:ln>
          <a:solidFill>
            <a:schemeClr val="bg1"/>
          </a:solidFill>
        </a:ln>
      </dgm:spPr>
      <dgm:t>
        <a:bodyPr/>
        <a:lstStyle/>
        <a:p>
          <a:endParaRPr lang="en-US">
            <a:solidFill>
              <a:schemeClr val="tx1"/>
            </a:solidFill>
          </a:endParaRPr>
        </a:p>
      </dgm:t>
    </dgm:pt>
    <dgm:pt modelId="{F2D0C67D-D5F2-4884-88E5-0C1626BEC56B}" type="sibTrans" cxnId="{EE46B583-B0F8-4A8F-8FE7-48EC6061B790}">
      <dgm:prSet/>
      <dgm:spPr/>
      <dgm:t>
        <a:bodyPr/>
        <a:lstStyle/>
        <a:p>
          <a:endParaRPr lang="en-US">
            <a:solidFill>
              <a:schemeClr val="tx1"/>
            </a:solidFill>
          </a:endParaRPr>
        </a:p>
      </dgm:t>
    </dgm:pt>
    <dgm:pt modelId="{7F4C168C-57D7-446E-9CE6-B404A7874B1B}">
      <dgm:prSet phldrT="[Text]"/>
      <dgm:spPr>
        <a:solidFill>
          <a:srgbClr val="CDCDCD"/>
        </a:solidFill>
      </dgm:spPr>
      <dgm:t>
        <a:bodyPr/>
        <a:lstStyle/>
        <a:p>
          <a:r>
            <a:rPr lang="en-US" dirty="0">
              <a:solidFill>
                <a:schemeClr val="tx1"/>
              </a:solidFill>
            </a:rPr>
            <a:t>Set</a:t>
          </a:r>
        </a:p>
      </dgm:t>
    </dgm:pt>
    <dgm:pt modelId="{DE5A1CB9-6E4B-443D-8EF1-71E8B20B74B3}" type="parTrans" cxnId="{3B057202-1611-4AD5-BB0F-6EB8A1E6065E}">
      <dgm:prSet/>
      <dgm:spPr>
        <a:ln>
          <a:solidFill>
            <a:schemeClr val="bg1"/>
          </a:solidFill>
        </a:ln>
      </dgm:spPr>
      <dgm:t>
        <a:bodyPr/>
        <a:lstStyle/>
        <a:p>
          <a:endParaRPr lang="en-US">
            <a:solidFill>
              <a:schemeClr val="tx1"/>
            </a:solidFill>
          </a:endParaRPr>
        </a:p>
      </dgm:t>
    </dgm:pt>
    <dgm:pt modelId="{4DBC46E6-B534-49A7-A3FA-4A1125FCF520}" type="sibTrans" cxnId="{3B057202-1611-4AD5-BB0F-6EB8A1E6065E}">
      <dgm:prSet/>
      <dgm:spPr/>
      <dgm:t>
        <a:bodyPr/>
        <a:lstStyle/>
        <a:p>
          <a:endParaRPr lang="en-US">
            <a:solidFill>
              <a:schemeClr val="tx1"/>
            </a:solidFill>
          </a:endParaRPr>
        </a:p>
      </dgm:t>
    </dgm:pt>
    <dgm:pt modelId="{22F214ED-43F4-47CE-B7D2-A21BCAEC704C}">
      <dgm:prSet phldrT="[Text]"/>
      <dgm:spPr>
        <a:solidFill>
          <a:srgbClr val="FFFFFF"/>
        </a:solidFill>
      </dgm:spPr>
      <dgm:t>
        <a:bodyPr/>
        <a:lstStyle/>
        <a:p>
          <a:r>
            <a:rPr lang="en-US" dirty="0">
              <a:solidFill>
                <a:schemeClr val="tx1"/>
              </a:solidFill>
            </a:rPr>
            <a:t>HashSet</a:t>
          </a:r>
        </a:p>
      </dgm:t>
    </dgm:pt>
    <dgm:pt modelId="{8060AE4B-60A4-411A-8E57-9537A47FE875}" type="parTrans" cxnId="{8486A0F4-D665-4346-ACDF-3DF56C06CE54}">
      <dgm:prSet/>
      <dgm:spPr>
        <a:ln>
          <a:solidFill>
            <a:schemeClr val="bg1"/>
          </a:solidFill>
        </a:ln>
      </dgm:spPr>
      <dgm:t>
        <a:bodyPr/>
        <a:lstStyle/>
        <a:p>
          <a:endParaRPr lang="en-US"/>
        </a:p>
      </dgm:t>
    </dgm:pt>
    <dgm:pt modelId="{0E0415AD-5F0B-4F59-AB82-E8835B156E33}" type="sibTrans" cxnId="{8486A0F4-D665-4346-ACDF-3DF56C06CE54}">
      <dgm:prSet/>
      <dgm:spPr/>
      <dgm:t>
        <a:bodyPr/>
        <a:lstStyle/>
        <a:p>
          <a:endParaRPr lang="en-US"/>
        </a:p>
      </dgm:t>
    </dgm:pt>
    <dgm:pt modelId="{67A5D2A9-07C1-4CB5-BC56-7669E2740B24}">
      <dgm:prSet phldrT="[Text]"/>
      <dgm:spPr>
        <a:solidFill>
          <a:srgbClr val="FFFFFF"/>
        </a:solidFill>
      </dgm:spPr>
      <dgm:t>
        <a:bodyPr/>
        <a:lstStyle/>
        <a:p>
          <a:r>
            <a:rPr lang="en-US" dirty="0" err="1">
              <a:solidFill>
                <a:schemeClr val="tx1"/>
              </a:solidFill>
            </a:rPr>
            <a:t>LinkedHashSet</a:t>
          </a:r>
          <a:endParaRPr lang="en-US" dirty="0">
            <a:solidFill>
              <a:schemeClr val="tx1"/>
            </a:solidFill>
          </a:endParaRPr>
        </a:p>
      </dgm:t>
    </dgm:pt>
    <dgm:pt modelId="{4286A08E-E5B9-4AC6-8929-2AB5C93B0C0E}" type="parTrans" cxnId="{B4DA89F3-316B-44B5-9E42-CBD90EBD8928}">
      <dgm:prSet/>
      <dgm:spPr>
        <a:ln>
          <a:solidFill>
            <a:schemeClr val="bg1"/>
          </a:solidFill>
        </a:ln>
      </dgm:spPr>
      <dgm:t>
        <a:bodyPr/>
        <a:lstStyle/>
        <a:p>
          <a:endParaRPr lang="en-US"/>
        </a:p>
      </dgm:t>
    </dgm:pt>
    <dgm:pt modelId="{250AC022-B606-4875-8FDB-9F35C09919CE}" type="sibTrans" cxnId="{B4DA89F3-316B-44B5-9E42-CBD90EBD8928}">
      <dgm:prSet/>
      <dgm:spPr/>
      <dgm:t>
        <a:bodyPr/>
        <a:lstStyle/>
        <a:p>
          <a:endParaRPr lang="en-US"/>
        </a:p>
      </dgm:t>
    </dgm:pt>
    <dgm:pt modelId="{D20FFDD1-E3AE-465B-835E-83E45D61AC01}">
      <dgm:prSet phldrT="[Text]"/>
      <dgm:spPr>
        <a:solidFill>
          <a:srgbClr val="FFFFFF"/>
        </a:solidFill>
      </dgm:spPr>
      <dgm:t>
        <a:bodyPr/>
        <a:lstStyle/>
        <a:p>
          <a:r>
            <a:rPr lang="en-US" dirty="0" err="1">
              <a:solidFill>
                <a:schemeClr val="tx1"/>
              </a:solidFill>
            </a:rPr>
            <a:t>TreeSet</a:t>
          </a:r>
          <a:endParaRPr lang="en-US" dirty="0">
            <a:solidFill>
              <a:schemeClr val="tx1"/>
            </a:solidFill>
          </a:endParaRPr>
        </a:p>
      </dgm:t>
    </dgm:pt>
    <dgm:pt modelId="{D4F70297-662F-489C-B294-01FE363D9A29}" type="parTrans" cxnId="{424D7DB2-1A02-4E68-BD4C-17EC350D9051}">
      <dgm:prSet/>
      <dgm:spPr>
        <a:ln>
          <a:solidFill>
            <a:schemeClr val="bg1"/>
          </a:solidFill>
        </a:ln>
      </dgm:spPr>
      <dgm:t>
        <a:bodyPr/>
        <a:lstStyle/>
        <a:p>
          <a:endParaRPr lang="en-US"/>
        </a:p>
      </dgm:t>
    </dgm:pt>
    <dgm:pt modelId="{7B05C386-EC1F-4EBC-A3F1-5DA7E15EC25D}" type="sibTrans" cxnId="{424D7DB2-1A02-4E68-BD4C-17EC350D9051}">
      <dgm:prSet/>
      <dgm:spPr/>
      <dgm:t>
        <a:bodyPr/>
        <a:lstStyle/>
        <a:p>
          <a:endParaRPr lang="en-US"/>
        </a:p>
      </dgm:t>
    </dgm:pt>
    <dgm:pt modelId="{0C039E45-FB7D-4B44-801E-141DEF571FC2}" type="pres">
      <dgm:prSet presAssocID="{5079D11B-76A3-4946-B40D-782C10D1F3FC}" presName="hierChild1" presStyleCnt="0">
        <dgm:presLayoutVars>
          <dgm:orgChart val="1"/>
          <dgm:chPref val="1"/>
          <dgm:dir/>
          <dgm:animOne val="branch"/>
          <dgm:animLvl val="lvl"/>
          <dgm:resizeHandles/>
        </dgm:presLayoutVars>
      </dgm:prSet>
      <dgm:spPr/>
    </dgm:pt>
    <dgm:pt modelId="{055CB2F2-F292-42E4-9CA9-DA3374C54373}" type="pres">
      <dgm:prSet presAssocID="{ED4A5D73-D224-4D65-95D2-04B145B3F10A}" presName="hierRoot1" presStyleCnt="0">
        <dgm:presLayoutVars>
          <dgm:hierBranch val="init"/>
        </dgm:presLayoutVars>
      </dgm:prSet>
      <dgm:spPr/>
    </dgm:pt>
    <dgm:pt modelId="{DC90A424-A39D-4DF3-8B91-9356FBD53356}" type="pres">
      <dgm:prSet presAssocID="{ED4A5D73-D224-4D65-95D2-04B145B3F10A}" presName="rootComposite1" presStyleCnt="0"/>
      <dgm:spPr/>
    </dgm:pt>
    <dgm:pt modelId="{B8CF1D68-D655-4D6B-884A-F89D1AB9161C}" type="pres">
      <dgm:prSet presAssocID="{ED4A5D73-D224-4D65-95D2-04B145B3F10A}" presName="rootText1" presStyleLbl="node0" presStyleIdx="0" presStyleCnt="1">
        <dgm:presLayoutVars>
          <dgm:chPref val="3"/>
        </dgm:presLayoutVars>
      </dgm:prSet>
      <dgm:spPr/>
    </dgm:pt>
    <dgm:pt modelId="{A98EBDC9-1B8B-47D2-BCE7-213F731C6E69}" type="pres">
      <dgm:prSet presAssocID="{ED4A5D73-D224-4D65-95D2-04B145B3F10A}" presName="rootConnector1" presStyleLbl="node1" presStyleIdx="0" presStyleCnt="0"/>
      <dgm:spPr/>
    </dgm:pt>
    <dgm:pt modelId="{67D018D8-766F-49EE-AA1D-F026B9723C63}" type="pres">
      <dgm:prSet presAssocID="{ED4A5D73-D224-4D65-95D2-04B145B3F10A}" presName="hierChild2" presStyleCnt="0"/>
      <dgm:spPr/>
    </dgm:pt>
    <dgm:pt modelId="{1E995EF0-9898-4F38-BB8A-683F753613CF}" type="pres">
      <dgm:prSet presAssocID="{FCA06087-22A6-455E-9E24-452427C37262}" presName="Name37" presStyleLbl="parChTrans1D2" presStyleIdx="0" presStyleCnt="2"/>
      <dgm:spPr/>
    </dgm:pt>
    <dgm:pt modelId="{FAB9CCB3-F470-4021-99D7-97DD4A9FE900}" type="pres">
      <dgm:prSet presAssocID="{00C86F65-427A-4363-9BDE-D699F6ECC214}" presName="hierRoot2" presStyleCnt="0">
        <dgm:presLayoutVars>
          <dgm:hierBranch val="init"/>
        </dgm:presLayoutVars>
      </dgm:prSet>
      <dgm:spPr/>
    </dgm:pt>
    <dgm:pt modelId="{B1828348-0B83-46B9-AD74-C3AB19215887}" type="pres">
      <dgm:prSet presAssocID="{00C86F65-427A-4363-9BDE-D699F6ECC214}" presName="rootComposite" presStyleCnt="0"/>
      <dgm:spPr/>
    </dgm:pt>
    <dgm:pt modelId="{86A91234-39C8-4124-B9D3-A8BF1859B851}" type="pres">
      <dgm:prSet presAssocID="{00C86F65-427A-4363-9BDE-D699F6ECC214}" presName="rootText" presStyleLbl="node2" presStyleIdx="0" presStyleCnt="2">
        <dgm:presLayoutVars>
          <dgm:chPref val="3"/>
        </dgm:presLayoutVars>
      </dgm:prSet>
      <dgm:spPr/>
    </dgm:pt>
    <dgm:pt modelId="{1177D480-770D-40E7-80FA-40A030CA3B81}" type="pres">
      <dgm:prSet presAssocID="{00C86F65-427A-4363-9BDE-D699F6ECC214}" presName="rootConnector" presStyleLbl="node2" presStyleIdx="0" presStyleCnt="2"/>
      <dgm:spPr/>
    </dgm:pt>
    <dgm:pt modelId="{8F4F26E4-7CF1-4CB1-ADDC-D70448D38659}" type="pres">
      <dgm:prSet presAssocID="{00C86F65-427A-4363-9BDE-D699F6ECC214}" presName="hierChild4" presStyleCnt="0"/>
      <dgm:spPr/>
    </dgm:pt>
    <dgm:pt modelId="{BAC7E1A6-62AB-45E8-A755-B6AF44AFDEE4}" type="pres">
      <dgm:prSet presAssocID="{93E14BDB-D115-4FB1-A114-61F8660152DD}" presName="Name37" presStyleLbl="parChTrans1D3" presStyleIdx="0" presStyleCnt="6"/>
      <dgm:spPr/>
    </dgm:pt>
    <dgm:pt modelId="{A705F93C-73C8-4A5C-AFEB-D329D1DA6AA4}" type="pres">
      <dgm:prSet presAssocID="{13CADFCA-3A68-4B0C-A91E-9014885B38BA}" presName="hierRoot2" presStyleCnt="0">
        <dgm:presLayoutVars>
          <dgm:hierBranch val="init"/>
        </dgm:presLayoutVars>
      </dgm:prSet>
      <dgm:spPr/>
    </dgm:pt>
    <dgm:pt modelId="{A78A6B30-EA8C-4DF5-A9E9-CEF920FD272B}" type="pres">
      <dgm:prSet presAssocID="{13CADFCA-3A68-4B0C-A91E-9014885B38BA}" presName="rootComposite" presStyleCnt="0"/>
      <dgm:spPr/>
    </dgm:pt>
    <dgm:pt modelId="{E6EC5ACC-1A83-4F5D-B81D-FB2C1EED83AA}" type="pres">
      <dgm:prSet presAssocID="{13CADFCA-3A68-4B0C-A91E-9014885B38BA}" presName="rootText" presStyleLbl="node3" presStyleIdx="0" presStyleCnt="6">
        <dgm:presLayoutVars>
          <dgm:chPref val="3"/>
        </dgm:presLayoutVars>
      </dgm:prSet>
      <dgm:spPr/>
    </dgm:pt>
    <dgm:pt modelId="{102971DF-5EC2-4DF4-BC15-E2869EC185F0}" type="pres">
      <dgm:prSet presAssocID="{13CADFCA-3A68-4B0C-A91E-9014885B38BA}" presName="rootConnector" presStyleLbl="node3" presStyleIdx="0" presStyleCnt="6"/>
      <dgm:spPr/>
    </dgm:pt>
    <dgm:pt modelId="{E36BD6F9-BCAE-4C80-BCC1-44B9F2D3C988}" type="pres">
      <dgm:prSet presAssocID="{13CADFCA-3A68-4B0C-A91E-9014885B38BA}" presName="hierChild4" presStyleCnt="0"/>
      <dgm:spPr/>
    </dgm:pt>
    <dgm:pt modelId="{C12773FE-227F-4838-A753-288C75DEA3F8}" type="pres">
      <dgm:prSet presAssocID="{13CADFCA-3A68-4B0C-A91E-9014885B38BA}" presName="hierChild5" presStyleCnt="0"/>
      <dgm:spPr/>
    </dgm:pt>
    <dgm:pt modelId="{1B547986-74B3-4BF4-A870-B27326C17A63}" type="pres">
      <dgm:prSet presAssocID="{0FBF0967-026C-4B75-AE34-DA83D647C6DF}" presName="Name37" presStyleLbl="parChTrans1D3" presStyleIdx="1" presStyleCnt="6"/>
      <dgm:spPr/>
    </dgm:pt>
    <dgm:pt modelId="{507E4205-1D8B-44E2-91C6-A2D491E01892}" type="pres">
      <dgm:prSet presAssocID="{B4FE11BF-A4C5-4E53-9733-625C30E0A5B6}" presName="hierRoot2" presStyleCnt="0">
        <dgm:presLayoutVars>
          <dgm:hierBranch val="init"/>
        </dgm:presLayoutVars>
      </dgm:prSet>
      <dgm:spPr/>
    </dgm:pt>
    <dgm:pt modelId="{8F877D1B-36A0-4338-8952-9A49D24B8E43}" type="pres">
      <dgm:prSet presAssocID="{B4FE11BF-A4C5-4E53-9733-625C30E0A5B6}" presName="rootComposite" presStyleCnt="0"/>
      <dgm:spPr/>
    </dgm:pt>
    <dgm:pt modelId="{D7F17CCB-7AF6-4C6C-A77D-CA8009DD629D}" type="pres">
      <dgm:prSet presAssocID="{B4FE11BF-A4C5-4E53-9733-625C30E0A5B6}" presName="rootText" presStyleLbl="node3" presStyleIdx="1" presStyleCnt="6">
        <dgm:presLayoutVars>
          <dgm:chPref val="3"/>
        </dgm:presLayoutVars>
      </dgm:prSet>
      <dgm:spPr/>
    </dgm:pt>
    <dgm:pt modelId="{9572C4B6-9A37-44DE-ADDA-66F6A76938A1}" type="pres">
      <dgm:prSet presAssocID="{B4FE11BF-A4C5-4E53-9733-625C30E0A5B6}" presName="rootConnector" presStyleLbl="node3" presStyleIdx="1" presStyleCnt="6"/>
      <dgm:spPr/>
    </dgm:pt>
    <dgm:pt modelId="{C6133F5E-F3C2-4053-A8AB-53A055E57B8C}" type="pres">
      <dgm:prSet presAssocID="{B4FE11BF-A4C5-4E53-9733-625C30E0A5B6}" presName="hierChild4" presStyleCnt="0"/>
      <dgm:spPr/>
    </dgm:pt>
    <dgm:pt modelId="{6506690F-E6F4-47C8-9485-15BE65F8FA6C}" type="pres">
      <dgm:prSet presAssocID="{B4FE11BF-A4C5-4E53-9733-625C30E0A5B6}" presName="hierChild5" presStyleCnt="0"/>
      <dgm:spPr/>
    </dgm:pt>
    <dgm:pt modelId="{44857AEA-45AC-494E-A01C-12FF630EF0FF}" type="pres">
      <dgm:prSet presAssocID="{FC21387C-0E30-4360-A9A9-F0DAFF6CAC25}" presName="Name37" presStyleLbl="parChTrans1D3" presStyleIdx="2" presStyleCnt="6"/>
      <dgm:spPr/>
    </dgm:pt>
    <dgm:pt modelId="{048AE884-72C0-46AC-B65B-C602E887946A}" type="pres">
      <dgm:prSet presAssocID="{5CE1D7F7-436B-4B9F-B1FA-676E3A4ECCF3}" presName="hierRoot2" presStyleCnt="0">
        <dgm:presLayoutVars>
          <dgm:hierBranch val="init"/>
        </dgm:presLayoutVars>
      </dgm:prSet>
      <dgm:spPr/>
    </dgm:pt>
    <dgm:pt modelId="{37259041-05D8-4AC1-80BB-7C614D0BC7A2}" type="pres">
      <dgm:prSet presAssocID="{5CE1D7F7-436B-4B9F-B1FA-676E3A4ECCF3}" presName="rootComposite" presStyleCnt="0"/>
      <dgm:spPr/>
    </dgm:pt>
    <dgm:pt modelId="{0F1AD060-B5C9-4D9C-AA66-D0F6D92B4619}" type="pres">
      <dgm:prSet presAssocID="{5CE1D7F7-436B-4B9F-B1FA-676E3A4ECCF3}" presName="rootText" presStyleLbl="node3" presStyleIdx="2" presStyleCnt="6">
        <dgm:presLayoutVars>
          <dgm:chPref val="3"/>
        </dgm:presLayoutVars>
      </dgm:prSet>
      <dgm:spPr/>
    </dgm:pt>
    <dgm:pt modelId="{17451BE2-6E53-4606-8E97-558BA175E491}" type="pres">
      <dgm:prSet presAssocID="{5CE1D7F7-436B-4B9F-B1FA-676E3A4ECCF3}" presName="rootConnector" presStyleLbl="node3" presStyleIdx="2" presStyleCnt="6"/>
      <dgm:spPr/>
    </dgm:pt>
    <dgm:pt modelId="{1D322498-F9F3-4730-B138-DC28B74C8FA0}" type="pres">
      <dgm:prSet presAssocID="{5CE1D7F7-436B-4B9F-B1FA-676E3A4ECCF3}" presName="hierChild4" presStyleCnt="0"/>
      <dgm:spPr/>
    </dgm:pt>
    <dgm:pt modelId="{E2A235A4-04B2-4757-9960-7CEECFF71B32}" type="pres">
      <dgm:prSet presAssocID="{5CE1D7F7-436B-4B9F-B1FA-676E3A4ECCF3}" presName="hierChild5" presStyleCnt="0"/>
      <dgm:spPr/>
    </dgm:pt>
    <dgm:pt modelId="{F4419EF0-238C-4F5E-8A27-E7E2A974862B}" type="pres">
      <dgm:prSet presAssocID="{00C86F65-427A-4363-9BDE-D699F6ECC214}" presName="hierChild5" presStyleCnt="0"/>
      <dgm:spPr/>
    </dgm:pt>
    <dgm:pt modelId="{7493FC8D-3D86-4251-98B3-ED63BF069A82}" type="pres">
      <dgm:prSet presAssocID="{DE5A1CB9-6E4B-443D-8EF1-71E8B20B74B3}" presName="Name37" presStyleLbl="parChTrans1D2" presStyleIdx="1" presStyleCnt="2"/>
      <dgm:spPr/>
    </dgm:pt>
    <dgm:pt modelId="{3340A6D4-BF49-4BA4-801D-7A282B851C94}" type="pres">
      <dgm:prSet presAssocID="{7F4C168C-57D7-446E-9CE6-B404A7874B1B}" presName="hierRoot2" presStyleCnt="0">
        <dgm:presLayoutVars>
          <dgm:hierBranch val="init"/>
        </dgm:presLayoutVars>
      </dgm:prSet>
      <dgm:spPr/>
    </dgm:pt>
    <dgm:pt modelId="{BD832898-E824-48A1-97B9-A8C4476DEDA6}" type="pres">
      <dgm:prSet presAssocID="{7F4C168C-57D7-446E-9CE6-B404A7874B1B}" presName="rootComposite" presStyleCnt="0"/>
      <dgm:spPr/>
    </dgm:pt>
    <dgm:pt modelId="{9BBFAE92-C848-4C85-B052-58BBD5690A9C}" type="pres">
      <dgm:prSet presAssocID="{7F4C168C-57D7-446E-9CE6-B404A7874B1B}" presName="rootText" presStyleLbl="node2" presStyleIdx="1" presStyleCnt="2">
        <dgm:presLayoutVars>
          <dgm:chPref val="3"/>
        </dgm:presLayoutVars>
      </dgm:prSet>
      <dgm:spPr/>
    </dgm:pt>
    <dgm:pt modelId="{545D0744-1563-4E79-B014-AC6F3FE14C26}" type="pres">
      <dgm:prSet presAssocID="{7F4C168C-57D7-446E-9CE6-B404A7874B1B}" presName="rootConnector" presStyleLbl="node2" presStyleIdx="1" presStyleCnt="2"/>
      <dgm:spPr/>
    </dgm:pt>
    <dgm:pt modelId="{034A1D59-A628-401F-BA5F-D2ECF00BF0C2}" type="pres">
      <dgm:prSet presAssocID="{7F4C168C-57D7-446E-9CE6-B404A7874B1B}" presName="hierChild4" presStyleCnt="0"/>
      <dgm:spPr/>
    </dgm:pt>
    <dgm:pt modelId="{F0C42462-F715-45A9-9DC3-3F207EE8034E}" type="pres">
      <dgm:prSet presAssocID="{8060AE4B-60A4-411A-8E57-9537A47FE875}" presName="Name37" presStyleLbl="parChTrans1D3" presStyleIdx="3" presStyleCnt="6"/>
      <dgm:spPr/>
    </dgm:pt>
    <dgm:pt modelId="{E0E7972D-35DC-4C51-BC36-E22556309444}" type="pres">
      <dgm:prSet presAssocID="{22F214ED-43F4-47CE-B7D2-A21BCAEC704C}" presName="hierRoot2" presStyleCnt="0">
        <dgm:presLayoutVars>
          <dgm:hierBranch val="init"/>
        </dgm:presLayoutVars>
      </dgm:prSet>
      <dgm:spPr/>
    </dgm:pt>
    <dgm:pt modelId="{007014DF-6A37-4025-9E8A-D6BD9A7C1C72}" type="pres">
      <dgm:prSet presAssocID="{22F214ED-43F4-47CE-B7D2-A21BCAEC704C}" presName="rootComposite" presStyleCnt="0"/>
      <dgm:spPr/>
    </dgm:pt>
    <dgm:pt modelId="{AD94260E-B119-4841-ADF8-D244478EB3FB}" type="pres">
      <dgm:prSet presAssocID="{22F214ED-43F4-47CE-B7D2-A21BCAEC704C}" presName="rootText" presStyleLbl="node3" presStyleIdx="3" presStyleCnt="6">
        <dgm:presLayoutVars>
          <dgm:chPref val="3"/>
        </dgm:presLayoutVars>
      </dgm:prSet>
      <dgm:spPr/>
    </dgm:pt>
    <dgm:pt modelId="{E7A02F54-E1FE-42D4-B7AE-0C2149728CF1}" type="pres">
      <dgm:prSet presAssocID="{22F214ED-43F4-47CE-B7D2-A21BCAEC704C}" presName="rootConnector" presStyleLbl="node3" presStyleIdx="3" presStyleCnt="6"/>
      <dgm:spPr/>
    </dgm:pt>
    <dgm:pt modelId="{3A820B9E-C1B7-4C5B-9DA1-650BB77289F9}" type="pres">
      <dgm:prSet presAssocID="{22F214ED-43F4-47CE-B7D2-A21BCAEC704C}" presName="hierChild4" presStyleCnt="0"/>
      <dgm:spPr/>
    </dgm:pt>
    <dgm:pt modelId="{5DCF3E29-22C6-48EE-859F-7FCEBBDC6DEE}" type="pres">
      <dgm:prSet presAssocID="{22F214ED-43F4-47CE-B7D2-A21BCAEC704C}" presName="hierChild5" presStyleCnt="0"/>
      <dgm:spPr/>
    </dgm:pt>
    <dgm:pt modelId="{9847F0E7-D869-44A4-BBD2-33F3D4C8F4A3}" type="pres">
      <dgm:prSet presAssocID="{4286A08E-E5B9-4AC6-8929-2AB5C93B0C0E}" presName="Name37" presStyleLbl="parChTrans1D3" presStyleIdx="4" presStyleCnt="6"/>
      <dgm:spPr/>
    </dgm:pt>
    <dgm:pt modelId="{F6C633ED-741A-4285-B875-FD26B0D9300B}" type="pres">
      <dgm:prSet presAssocID="{67A5D2A9-07C1-4CB5-BC56-7669E2740B24}" presName="hierRoot2" presStyleCnt="0">
        <dgm:presLayoutVars>
          <dgm:hierBranch val="init"/>
        </dgm:presLayoutVars>
      </dgm:prSet>
      <dgm:spPr/>
    </dgm:pt>
    <dgm:pt modelId="{0AB7B043-E6FD-4E98-88EA-D8A6ED3BE116}" type="pres">
      <dgm:prSet presAssocID="{67A5D2A9-07C1-4CB5-BC56-7669E2740B24}" presName="rootComposite" presStyleCnt="0"/>
      <dgm:spPr/>
    </dgm:pt>
    <dgm:pt modelId="{32FA4032-1D2B-4C93-A0C2-D0A0EC6B50FE}" type="pres">
      <dgm:prSet presAssocID="{67A5D2A9-07C1-4CB5-BC56-7669E2740B24}" presName="rootText" presStyleLbl="node3" presStyleIdx="4" presStyleCnt="6">
        <dgm:presLayoutVars>
          <dgm:chPref val="3"/>
        </dgm:presLayoutVars>
      </dgm:prSet>
      <dgm:spPr/>
    </dgm:pt>
    <dgm:pt modelId="{2F98B749-6A8C-41D0-8B94-6DE835C5B71E}" type="pres">
      <dgm:prSet presAssocID="{67A5D2A9-07C1-4CB5-BC56-7669E2740B24}" presName="rootConnector" presStyleLbl="node3" presStyleIdx="4" presStyleCnt="6"/>
      <dgm:spPr/>
    </dgm:pt>
    <dgm:pt modelId="{B89ACC4F-DFEE-49AD-9F69-789863CD1B84}" type="pres">
      <dgm:prSet presAssocID="{67A5D2A9-07C1-4CB5-BC56-7669E2740B24}" presName="hierChild4" presStyleCnt="0"/>
      <dgm:spPr/>
    </dgm:pt>
    <dgm:pt modelId="{4F942234-E84D-47B0-9153-821FB0E81796}" type="pres">
      <dgm:prSet presAssocID="{67A5D2A9-07C1-4CB5-BC56-7669E2740B24}" presName="hierChild5" presStyleCnt="0"/>
      <dgm:spPr/>
    </dgm:pt>
    <dgm:pt modelId="{7E04B727-3632-453C-A34D-6F36B20EEA05}" type="pres">
      <dgm:prSet presAssocID="{D4F70297-662F-489C-B294-01FE363D9A29}" presName="Name37" presStyleLbl="parChTrans1D3" presStyleIdx="5" presStyleCnt="6"/>
      <dgm:spPr/>
    </dgm:pt>
    <dgm:pt modelId="{E1E73783-FCE4-4368-964E-B3C3D42C9201}" type="pres">
      <dgm:prSet presAssocID="{D20FFDD1-E3AE-465B-835E-83E45D61AC01}" presName="hierRoot2" presStyleCnt="0">
        <dgm:presLayoutVars>
          <dgm:hierBranch val="init"/>
        </dgm:presLayoutVars>
      </dgm:prSet>
      <dgm:spPr/>
    </dgm:pt>
    <dgm:pt modelId="{C15409C6-1AB2-43BB-A2F9-2E04F26CFE90}" type="pres">
      <dgm:prSet presAssocID="{D20FFDD1-E3AE-465B-835E-83E45D61AC01}" presName="rootComposite" presStyleCnt="0"/>
      <dgm:spPr/>
    </dgm:pt>
    <dgm:pt modelId="{884D74F1-A9CC-4EFF-B2AF-42FF2BD8CAC3}" type="pres">
      <dgm:prSet presAssocID="{D20FFDD1-E3AE-465B-835E-83E45D61AC01}" presName="rootText" presStyleLbl="node3" presStyleIdx="5" presStyleCnt="6">
        <dgm:presLayoutVars>
          <dgm:chPref val="3"/>
        </dgm:presLayoutVars>
      </dgm:prSet>
      <dgm:spPr/>
    </dgm:pt>
    <dgm:pt modelId="{B0B959A8-5420-4544-998D-D0A21820478F}" type="pres">
      <dgm:prSet presAssocID="{D20FFDD1-E3AE-465B-835E-83E45D61AC01}" presName="rootConnector" presStyleLbl="node3" presStyleIdx="5" presStyleCnt="6"/>
      <dgm:spPr/>
    </dgm:pt>
    <dgm:pt modelId="{C0AA97DC-ACDF-4B3F-A430-FA72B06792BD}" type="pres">
      <dgm:prSet presAssocID="{D20FFDD1-E3AE-465B-835E-83E45D61AC01}" presName="hierChild4" presStyleCnt="0"/>
      <dgm:spPr/>
    </dgm:pt>
    <dgm:pt modelId="{06909BD6-A215-4D62-AB04-BCCB38C0508B}" type="pres">
      <dgm:prSet presAssocID="{D20FFDD1-E3AE-465B-835E-83E45D61AC01}" presName="hierChild5" presStyleCnt="0"/>
      <dgm:spPr/>
    </dgm:pt>
    <dgm:pt modelId="{74EA08EC-A59B-4C99-9365-833C2884B38E}" type="pres">
      <dgm:prSet presAssocID="{7F4C168C-57D7-446E-9CE6-B404A7874B1B}" presName="hierChild5" presStyleCnt="0"/>
      <dgm:spPr/>
    </dgm:pt>
    <dgm:pt modelId="{F5B58B16-D427-4DC4-A86D-1F9DB56C52D4}" type="pres">
      <dgm:prSet presAssocID="{ED4A5D73-D224-4D65-95D2-04B145B3F10A}" presName="hierChild3" presStyleCnt="0"/>
      <dgm:spPr/>
    </dgm:pt>
  </dgm:ptLst>
  <dgm:cxnLst>
    <dgm:cxn modelId="{3B057202-1611-4AD5-BB0F-6EB8A1E6065E}" srcId="{ED4A5D73-D224-4D65-95D2-04B145B3F10A}" destId="{7F4C168C-57D7-446E-9CE6-B404A7874B1B}" srcOrd="1" destOrd="0" parTransId="{DE5A1CB9-6E4B-443D-8EF1-71E8B20B74B3}" sibTransId="{4DBC46E6-B534-49A7-A3FA-4A1125FCF520}"/>
    <dgm:cxn modelId="{A79AD506-EB24-4507-8F59-CF8E09823C2B}" type="presOf" srcId="{5CE1D7F7-436B-4B9F-B1FA-676E3A4ECCF3}" destId="{17451BE2-6E53-4606-8E97-558BA175E491}" srcOrd="1" destOrd="0" presId="urn:microsoft.com/office/officeart/2005/8/layout/orgChart1"/>
    <dgm:cxn modelId="{9BD6AA07-20DB-4E2F-B0CB-937CDB5F7A8B}" type="presOf" srcId="{00C86F65-427A-4363-9BDE-D699F6ECC214}" destId="{86A91234-39C8-4124-B9D3-A8BF1859B851}" srcOrd="0" destOrd="0" presId="urn:microsoft.com/office/officeart/2005/8/layout/orgChart1"/>
    <dgm:cxn modelId="{4801ED08-DEAD-40B4-834F-4FA20CA42499}" type="presOf" srcId="{FCA06087-22A6-455E-9E24-452427C37262}" destId="{1E995EF0-9898-4F38-BB8A-683F753613CF}" srcOrd="0" destOrd="0" presId="urn:microsoft.com/office/officeart/2005/8/layout/orgChart1"/>
    <dgm:cxn modelId="{7FDD1309-5101-4D55-B5CA-923FD22B3079}" type="presOf" srcId="{22F214ED-43F4-47CE-B7D2-A21BCAEC704C}" destId="{E7A02F54-E1FE-42D4-B7AE-0C2149728CF1}" srcOrd="1" destOrd="0" presId="urn:microsoft.com/office/officeart/2005/8/layout/orgChart1"/>
    <dgm:cxn modelId="{09E5C514-2D47-45D2-9A57-9941665BF5BD}" type="presOf" srcId="{67A5D2A9-07C1-4CB5-BC56-7669E2740B24}" destId="{32FA4032-1D2B-4C93-A0C2-D0A0EC6B50FE}" srcOrd="0" destOrd="0" presId="urn:microsoft.com/office/officeart/2005/8/layout/orgChart1"/>
    <dgm:cxn modelId="{BD4CD216-10BF-44D8-A23F-C2943DA29979}" type="presOf" srcId="{D20FFDD1-E3AE-465B-835E-83E45D61AC01}" destId="{B0B959A8-5420-4544-998D-D0A21820478F}" srcOrd="1" destOrd="0" presId="urn:microsoft.com/office/officeart/2005/8/layout/orgChart1"/>
    <dgm:cxn modelId="{113EA019-CA32-4BEF-9818-101441238D21}" type="presOf" srcId="{13CADFCA-3A68-4B0C-A91E-9014885B38BA}" destId="{102971DF-5EC2-4DF4-BC15-E2869EC185F0}" srcOrd="1" destOrd="0" presId="urn:microsoft.com/office/officeart/2005/8/layout/orgChart1"/>
    <dgm:cxn modelId="{AA1EA73B-7FB6-4AC7-9393-640BBFC25FC2}" type="presOf" srcId="{7F4C168C-57D7-446E-9CE6-B404A7874B1B}" destId="{9BBFAE92-C848-4C85-B052-58BBD5690A9C}" srcOrd="0" destOrd="0" presId="urn:microsoft.com/office/officeart/2005/8/layout/orgChart1"/>
    <dgm:cxn modelId="{F9FEBE3F-C23F-4839-B97F-D56C88D149B6}" type="presOf" srcId="{D20FFDD1-E3AE-465B-835E-83E45D61AC01}" destId="{884D74F1-A9CC-4EFF-B2AF-42FF2BD8CAC3}" srcOrd="0" destOrd="0" presId="urn:microsoft.com/office/officeart/2005/8/layout/orgChart1"/>
    <dgm:cxn modelId="{41212843-A4A3-4EA4-8EF8-06B90BD15096}" type="presOf" srcId="{93E14BDB-D115-4FB1-A114-61F8660152DD}" destId="{BAC7E1A6-62AB-45E8-A755-B6AF44AFDEE4}" srcOrd="0" destOrd="0" presId="urn:microsoft.com/office/officeart/2005/8/layout/orgChart1"/>
    <dgm:cxn modelId="{170E3266-54CC-4106-9315-F316A5B26067}" type="presOf" srcId="{FC21387C-0E30-4360-A9A9-F0DAFF6CAC25}" destId="{44857AEA-45AC-494E-A01C-12FF630EF0FF}" srcOrd="0" destOrd="0" presId="urn:microsoft.com/office/officeart/2005/8/layout/orgChart1"/>
    <dgm:cxn modelId="{9BA6AC47-18A1-4D3C-BEB9-A8709FB3DD03}" type="presOf" srcId="{4286A08E-E5B9-4AC6-8929-2AB5C93B0C0E}" destId="{9847F0E7-D869-44A4-BBD2-33F3D4C8F4A3}" srcOrd="0" destOrd="0" presId="urn:microsoft.com/office/officeart/2005/8/layout/orgChart1"/>
    <dgm:cxn modelId="{60506C54-3BF9-4CD7-8863-000B8FB57653}" type="presOf" srcId="{00C86F65-427A-4363-9BDE-D699F6ECC214}" destId="{1177D480-770D-40E7-80FA-40A030CA3B81}" srcOrd="1" destOrd="0" presId="urn:microsoft.com/office/officeart/2005/8/layout/orgChart1"/>
    <dgm:cxn modelId="{EC3EE779-07CB-4858-8D14-FABFF6833EC7}" srcId="{5079D11B-76A3-4946-B40D-782C10D1F3FC}" destId="{ED4A5D73-D224-4D65-95D2-04B145B3F10A}" srcOrd="0" destOrd="0" parTransId="{A460DEC4-2EEE-43FE-A30B-6BF4F45844F0}" sibTransId="{F6D08D3C-688C-4B18-91E2-090816724331}"/>
    <dgm:cxn modelId="{B849707B-7949-41B5-9AEC-04E05A940786}" type="presOf" srcId="{0FBF0967-026C-4B75-AE34-DA83D647C6DF}" destId="{1B547986-74B3-4BF4-A870-B27326C17A63}" srcOrd="0" destOrd="0" presId="urn:microsoft.com/office/officeart/2005/8/layout/orgChart1"/>
    <dgm:cxn modelId="{EE46B583-B0F8-4A8F-8FE7-48EC6061B790}" srcId="{00C86F65-427A-4363-9BDE-D699F6ECC214}" destId="{5CE1D7F7-436B-4B9F-B1FA-676E3A4ECCF3}" srcOrd="2" destOrd="0" parTransId="{FC21387C-0E30-4360-A9A9-F0DAFF6CAC25}" sibTransId="{F2D0C67D-D5F2-4884-88E5-0C1626BEC56B}"/>
    <dgm:cxn modelId="{A3C1CA88-DD2C-444E-9990-9FB4B8212B17}" srcId="{00C86F65-427A-4363-9BDE-D699F6ECC214}" destId="{13CADFCA-3A68-4B0C-A91E-9014885B38BA}" srcOrd="0" destOrd="0" parTransId="{93E14BDB-D115-4FB1-A114-61F8660152DD}" sibTransId="{1667B51F-20B3-4D40-8412-C438240822D8}"/>
    <dgm:cxn modelId="{DA092E91-B649-46BB-95C0-B8EE981B4D5E}" type="presOf" srcId="{8060AE4B-60A4-411A-8E57-9537A47FE875}" destId="{F0C42462-F715-45A9-9DC3-3F207EE8034E}" srcOrd="0" destOrd="0" presId="urn:microsoft.com/office/officeart/2005/8/layout/orgChart1"/>
    <dgm:cxn modelId="{332C6892-53F9-404D-85D5-DB00533731F6}" type="presOf" srcId="{5079D11B-76A3-4946-B40D-782C10D1F3FC}" destId="{0C039E45-FB7D-4B44-801E-141DEF571FC2}" srcOrd="0" destOrd="0" presId="urn:microsoft.com/office/officeart/2005/8/layout/orgChart1"/>
    <dgm:cxn modelId="{F98FDB96-7FE6-44D2-B428-5BCB2D6C375C}" srcId="{ED4A5D73-D224-4D65-95D2-04B145B3F10A}" destId="{00C86F65-427A-4363-9BDE-D699F6ECC214}" srcOrd="0" destOrd="0" parTransId="{FCA06087-22A6-455E-9E24-452427C37262}" sibTransId="{4D856AD5-3369-4D57-9168-35324A39862C}"/>
    <dgm:cxn modelId="{3D02F998-561B-4D96-ACE4-9C59550F4789}" type="presOf" srcId="{ED4A5D73-D224-4D65-95D2-04B145B3F10A}" destId="{A98EBDC9-1B8B-47D2-BCE7-213F731C6E69}" srcOrd="1" destOrd="0" presId="urn:microsoft.com/office/officeart/2005/8/layout/orgChart1"/>
    <dgm:cxn modelId="{204A4DAB-4BA8-4B75-8C2F-045DBA73AA14}" type="presOf" srcId="{5CE1D7F7-436B-4B9F-B1FA-676E3A4ECCF3}" destId="{0F1AD060-B5C9-4D9C-AA66-D0F6D92B4619}" srcOrd="0" destOrd="0" presId="urn:microsoft.com/office/officeart/2005/8/layout/orgChart1"/>
    <dgm:cxn modelId="{AB86C9AB-DB28-446B-B9FF-831BCFB9C017}" type="presOf" srcId="{ED4A5D73-D224-4D65-95D2-04B145B3F10A}" destId="{B8CF1D68-D655-4D6B-884A-F89D1AB9161C}" srcOrd="0" destOrd="0" presId="urn:microsoft.com/office/officeart/2005/8/layout/orgChart1"/>
    <dgm:cxn modelId="{E826F7AB-3EF6-4640-9BA9-C4EBDFD2DC9F}" type="presOf" srcId="{22F214ED-43F4-47CE-B7D2-A21BCAEC704C}" destId="{AD94260E-B119-4841-ADF8-D244478EB3FB}" srcOrd="0" destOrd="0" presId="urn:microsoft.com/office/officeart/2005/8/layout/orgChart1"/>
    <dgm:cxn modelId="{DDEF7DAC-2CFA-4EA9-94B0-F9F6BF23A401}" type="presOf" srcId="{B4FE11BF-A4C5-4E53-9733-625C30E0A5B6}" destId="{9572C4B6-9A37-44DE-ADDA-66F6A76938A1}" srcOrd="1" destOrd="0" presId="urn:microsoft.com/office/officeart/2005/8/layout/orgChart1"/>
    <dgm:cxn modelId="{424D7DB2-1A02-4E68-BD4C-17EC350D9051}" srcId="{7F4C168C-57D7-446E-9CE6-B404A7874B1B}" destId="{D20FFDD1-E3AE-465B-835E-83E45D61AC01}" srcOrd="2" destOrd="0" parTransId="{D4F70297-662F-489C-B294-01FE363D9A29}" sibTransId="{7B05C386-EC1F-4EBC-A3F1-5DA7E15EC25D}"/>
    <dgm:cxn modelId="{1B8D82BB-4365-4EE2-A57F-90500623EC6B}" type="presOf" srcId="{B4FE11BF-A4C5-4E53-9733-625C30E0A5B6}" destId="{D7F17CCB-7AF6-4C6C-A77D-CA8009DD629D}" srcOrd="0" destOrd="0" presId="urn:microsoft.com/office/officeart/2005/8/layout/orgChart1"/>
    <dgm:cxn modelId="{26B22DCC-1749-4983-B557-EC221AF0E9D2}" type="presOf" srcId="{DE5A1CB9-6E4B-443D-8EF1-71E8B20B74B3}" destId="{7493FC8D-3D86-4251-98B3-ED63BF069A82}" srcOrd="0" destOrd="0" presId="urn:microsoft.com/office/officeart/2005/8/layout/orgChart1"/>
    <dgm:cxn modelId="{F4CBFBD4-ACA6-47D0-932B-BF5D7509F6B8}" type="presOf" srcId="{13CADFCA-3A68-4B0C-A91E-9014885B38BA}" destId="{E6EC5ACC-1A83-4F5D-B81D-FB2C1EED83AA}" srcOrd="0" destOrd="0" presId="urn:microsoft.com/office/officeart/2005/8/layout/orgChart1"/>
    <dgm:cxn modelId="{047FA8E1-410B-4AC1-8882-E06336047409}" srcId="{00C86F65-427A-4363-9BDE-D699F6ECC214}" destId="{B4FE11BF-A4C5-4E53-9733-625C30E0A5B6}" srcOrd="1" destOrd="0" parTransId="{0FBF0967-026C-4B75-AE34-DA83D647C6DF}" sibTransId="{A2C8E5E8-5383-4246-836F-FC97712C434B}"/>
    <dgm:cxn modelId="{C40A78EC-E0FB-4DAB-9433-4669E390594B}" type="presOf" srcId="{D4F70297-662F-489C-B294-01FE363D9A29}" destId="{7E04B727-3632-453C-A34D-6F36B20EEA05}" srcOrd="0" destOrd="0" presId="urn:microsoft.com/office/officeart/2005/8/layout/orgChart1"/>
    <dgm:cxn modelId="{B4DA89F3-316B-44B5-9E42-CBD90EBD8928}" srcId="{7F4C168C-57D7-446E-9CE6-B404A7874B1B}" destId="{67A5D2A9-07C1-4CB5-BC56-7669E2740B24}" srcOrd="1" destOrd="0" parTransId="{4286A08E-E5B9-4AC6-8929-2AB5C93B0C0E}" sibTransId="{250AC022-B606-4875-8FDB-9F35C09919CE}"/>
    <dgm:cxn modelId="{77DD71F4-3201-45EB-8F39-3F5ED32A44B2}" type="presOf" srcId="{7F4C168C-57D7-446E-9CE6-B404A7874B1B}" destId="{545D0744-1563-4E79-B014-AC6F3FE14C26}" srcOrd="1" destOrd="0" presId="urn:microsoft.com/office/officeart/2005/8/layout/orgChart1"/>
    <dgm:cxn modelId="{8486A0F4-D665-4346-ACDF-3DF56C06CE54}" srcId="{7F4C168C-57D7-446E-9CE6-B404A7874B1B}" destId="{22F214ED-43F4-47CE-B7D2-A21BCAEC704C}" srcOrd="0" destOrd="0" parTransId="{8060AE4B-60A4-411A-8E57-9537A47FE875}" sibTransId="{0E0415AD-5F0B-4F59-AB82-E8835B156E33}"/>
    <dgm:cxn modelId="{54028BF9-0A03-44BF-9AF3-2FABED44FF44}" type="presOf" srcId="{67A5D2A9-07C1-4CB5-BC56-7669E2740B24}" destId="{2F98B749-6A8C-41D0-8B94-6DE835C5B71E}" srcOrd="1" destOrd="0" presId="urn:microsoft.com/office/officeart/2005/8/layout/orgChart1"/>
    <dgm:cxn modelId="{F0915C3D-AA73-464C-B6DE-BB40E1491DD4}" type="presParOf" srcId="{0C039E45-FB7D-4B44-801E-141DEF571FC2}" destId="{055CB2F2-F292-42E4-9CA9-DA3374C54373}" srcOrd="0" destOrd="0" presId="urn:microsoft.com/office/officeart/2005/8/layout/orgChart1"/>
    <dgm:cxn modelId="{B1930565-E153-450A-BD35-292C8606C612}" type="presParOf" srcId="{055CB2F2-F292-42E4-9CA9-DA3374C54373}" destId="{DC90A424-A39D-4DF3-8B91-9356FBD53356}" srcOrd="0" destOrd="0" presId="urn:microsoft.com/office/officeart/2005/8/layout/orgChart1"/>
    <dgm:cxn modelId="{55DB3F8C-3034-4F1B-804C-8D48B3243395}" type="presParOf" srcId="{DC90A424-A39D-4DF3-8B91-9356FBD53356}" destId="{B8CF1D68-D655-4D6B-884A-F89D1AB9161C}" srcOrd="0" destOrd="0" presId="urn:microsoft.com/office/officeart/2005/8/layout/orgChart1"/>
    <dgm:cxn modelId="{8866D6BB-710E-4E2D-81A5-4DD4400A4B44}" type="presParOf" srcId="{DC90A424-A39D-4DF3-8B91-9356FBD53356}" destId="{A98EBDC9-1B8B-47D2-BCE7-213F731C6E69}" srcOrd="1" destOrd="0" presId="urn:microsoft.com/office/officeart/2005/8/layout/orgChart1"/>
    <dgm:cxn modelId="{FDB441F9-F939-43BF-BD48-A97FCBB8EC0D}" type="presParOf" srcId="{055CB2F2-F292-42E4-9CA9-DA3374C54373}" destId="{67D018D8-766F-49EE-AA1D-F026B9723C63}" srcOrd="1" destOrd="0" presId="urn:microsoft.com/office/officeart/2005/8/layout/orgChart1"/>
    <dgm:cxn modelId="{F7BC72CE-35EF-48D1-BD56-F8CF5A41ED96}" type="presParOf" srcId="{67D018D8-766F-49EE-AA1D-F026B9723C63}" destId="{1E995EF0-9898-4F38-BB8A-683F753613CF}" srcOrd="0" destOrd="0" presId="urn:microsoft.com/office/officeart/2005/8/layout/orgChart1"/>
    <dgm:cxn modelId="{D55E4B02-7F02-4E85-8601-A58FBE0EC1D0}" type="presParOf" srcId="{67D018D8-766F-49EE-AA1D-F026B9723C63}" destId="{FAB9CCB3-F470-4021-99D7-97DD4A9FE900}" srcOrd="1" destOrd="0" presId="urn:microsoft.com/office/officeart/2005/8/layout/orgChart1"/>
    <dgm:cxn modelId="{8AB89DE5-06DF-46BB-8214-BD6924F8155B}" type="presParOf" srcId="{FAB9CCB3-F470-4021-99D7-97DD4A9FE900}" destId="{B1828348-0B83-46B9-AD74-C3AB19215887}" srcOrd="0" destOrd="0" presId="urn:microsoft.com/office/officeart/2005/8/layout/orgChart1"/>
    <dgm:cxn modelId="{48257933-54E2-426F-94F9-A60459254BF5}" type="presParOf" srcId="{B1828348-0B83-46B9-AD74-C3AB19215887}" destId="{86A91234-39C8-4124-B9D3-A8BF1859B851}" srcOrd="0" destOrd="0" presId="urn:microsoft.com/office/officeart/2005/8/layout/orgChart1"/>
    <dgm:cxn modelId="{425F914E-7620-4ADB-9E87-A9161B12A069}" type="presParOf" srcId="{B1828348-0B83-46B9-AD74-C3AB19215887}" destId="{1177D480-770D-40E7-80FA-40A030CA3B81}" srcOrd="1" destOrd="0" presId="urn:microsoft.com/office/officeart/2005/8/layout/orgChart1"/>
    <dgm:cxn modelId="{2487B75F-BFAE-4053-97D6-C56F2B2DABC6}" type="presParOf" srcId="{FAB9CCB3-F470-4021-99D7-97DD4A9FE900}" destId="{8F4F26E4-7CF1-4CB1-ADDC-D70448D38659}" srcOrd="1" destOrd="0" presId="urn:microsoft.com/office/officeart/2005/8/layout/orgChart1"/>
    <dgm:cxn modelId="{C9509C1A-05BF-429B-85EB-C98F90BB321E}" type="presParOf" srcId="{8F4F26E4-7CF1-4CB1-ADDC-D70448D38659}" destId="{BAC7E1A6-62AB-45E8-A755-B6AF44AFDEE4}" srcOrd="0" destOrd="0" presId="urn:microsoft.com/office/officeart/2005/8/layout/orgChart1"/>
    <dgm:cxn modelId="{C8178E4B-3C91-4579-B8A2-796840A53EF2}" type="presParOf" srcId="{8F4F26E4-7CF1-4CB1-ADDC-D70448D38659}" destId="{A705F93C-73C8-4A5C-AFEB-D329D1DA6AA4}" srcOrd="1" destOrd="0" presId="urn:microsoft.com/office/officeart/2005/8/layout/orgChart1"/>
    <dgm:cxn modelId="{62575EBC-0246-45A8-908A-C08C352B7E62}" type="presParOf" srcId="{A705F93C-73C8-4A5C-AFEB-D329D1DA6AA4}" destId="{A78A6B30-EA8C-4DF5-A9E9-CEF920FD272B}" srcOrd="0" destOrd="0" presId="urn:microsoft.com/office/officeart/2005/8/layout/orgChart1"/>
    <dgm:cxn modelId="{CC39B4DC-285F-4025-952C-1580391F7060}" type="presParOf" srcId="{A78A6B30-EA8C-4DF5-A9E9-CEF920FD272B}" destId="{E6EC5ACC-1A83-4F5D-B81D-FB2C1EED83AA}" srcOrd="0" destOrd="0" presId="urn:microsoft.com/office/officeart/2005/8/layout/orgChart1"/>
    <dgm:cxn modelId="{123CA405-0BD1-41A8-99BB-F6C8E03BAADC}" type="presParOf" srcId="{A78A6B30-EA8C-4DF5-A9E9-CEF920FD272B}" destId="{102971DF-5EC2-4DF4-BC15-E2869EC185F0}" srcOrd="1" destOrd="0" presId="urn:microsoft.com/office/officeart/2005/8/layout/orgChart1"/>
    <dgm:cxn modelId="{4AC64C8C-FA0D-45E8-BF60-E1D64BC98A6C}" type="presParOf" srcId="{A705F93C-73C8-4A5C-AFEB-D329D1DA6AA4}" destId="{E36BD6F9-BCAE-4C80-BCC1-44B9F2D3C988}" srcOrd="1" destOrd="0" presId="urn:microsoft.com/office/officeart/2005/8/layout/orgChart1"/>
    <dgm:cxn modelId="{DF2F3A76-E14B-4DE2-A2CB-6AB9A7C9AD4F}" type="presParOf" srcId="{A705F93C-73C8-4A5C-AFEB-D329D1DA6AA4}" destId="{C12773FE-227F-4838-A753-288C75DEA3F8}" srcOrd="2" destOrd="0" presId="urn:microsoft.com/office/officeart/2005/8/layout/orgChart1"/>
    <dgm:cxn modelId="{3727002C-68DE-4D32-B947-0653236C7B35}" type="presParOf" srcId="{8F4F26E4-7CF1-4CB1-ADDC-D70448D38659}" destId="{1B547986-74B3-4BF4-A870-B27326C17A63}" srcOrd="2" destOrd="0" presId="urn:microsoft.com/office/officeart/2005/8/layout/orgChart1"/>
    <dgm:cxn modelId="{311A4039-0A30-488C-97CB-8890BC1B7CCB}" type="presParOf" srcId="{8F4F26E4-7CF1-4CB1-ADDC-D70448D38659}" destId="{507E4205-1D8B-44E2-91C6-A2D491E01892}" srcOrd="3" destOrd="0" presId="urn:microsoft.com/office/officeart/2005/8/layout/orgChart1"/>
    <dgm:cxn modelId="{BEC65C5E-0BD8-48D6-A958-E9A608BC24D2}" type="presParOf" srcId="{507E4205-1D8B-44E2-91C6-A2D491E01892}" destId="{8F877D1B-36A0-4338-8952-9A49D24B8E43}" srcOrd="0" destOrd="0" presId="urn:microsoft.com/office/officeart/2005/8/layout/orgChart1"/>
    <dgm:cxn modelId="{3AAA079D-314B-4235-8F6B-BF7B3C95E853}" type="presParOf" srcId="{8F877D1B-36A0-4338-8952-9A49D24B8E43}" destId="{D7F17CCB-7AF6-4C6C-A77D-CA8009DD629D}" srcOrd="0" destOrd="0" presId="urn:microsoft.com/office/officeart/2005/8/layout/orgChart1"/>
    <dgm:cxn modelId="{18F90E88-D796-46E3-A73F-0AF3048D49B6}" type="presParOf" srcId="{8F877D1B-36A0-4338-8952-9A49D24B8E43}" destId="{9572C4B6-9A37-44DE-ADDA-66F6A76938A1}" srcOrd="1" destOrd="0" presId="urn:microsoft.com/office/officeart/2005/8/layout/orgChart1"/>
    <dgm:cxn modelId="{26E083AF-A214-4EEA-B443-1A10F3DFCE48}" type="presParOf" srcId="{507E4205-1D8B-44E2-91C6-A2D491E01892}" destId="{C6133F5E-F3C2-4053-A8AB-53A055E57B8C}" srcOrd="1" destOrd="0" presId="urn:microsoft.com/office/officeart/2005/8/layout/orgChart1"/>
    <dgm:cxn modelId="{2575DA2E-CEAF-4DC9-9B94-35E0BE66136E}" type="presParOf" srcId="{507E4205-1D8B-44E2-91C6-A2D491E01892}" destId="{6506690F-E6F4-47C8-9485-15BE65F8FA6C}" srcOrd="2" destOrd="0" presId="urn:microsoft.com/office/officeart/2005/8/layout/orgChart1"/>
    <dgm:cxn modelId="{2D16FAEA-466B-4BFA-908A-70751B6FCD90}" type="presParOf" srcId="{8F4F26E4-7CF1-4CB1-ADDC-D70448D38659}" destId="{44857AEA-45AC-494E-A01C-12FF630EF0FF}" srcOrd="4" destOrd="0" presId="urn:microsoft.com/office/officeart/2005/8/layout/orgChart1"/>
    <dgm:cxn modelId="{1E6EBA8E-A155-4733-8A17-D6930FE6A4CE}" type="presParOf" srcId="{8F4F26E4-7CF1-4CB1-ADDC-D70448D38659}" destId="{048AE884-72C0-46AC-B65B-C602E887946A}" srcOrd="5" destOrd="0" presId="urn:microsoft.com/office/officeart/2005/8/layout/orgChart1"/>
    <dgm:cxn modelId="{573C1457-EF83-4942-B1F8-C39296A8EA39}" type="presParOf" srcId="{048AE884-72C0-46AC-B65B-C602E887946A}" destId="{37259041-05D8-4AC1-80BB-7C614D0BC7A2}" srcOrd="0" destOrd="0" presId="urn:microsoft.com/office/officeart/2005/8/layout/orgChart1"/>
    <dgm:cxn modelId="{1370E963-8571-4026-96E2-C85C17C1390B}" type="presParOf" srcId="{37259041-05D8-4AC1-80BB-7C614D0BC7A2}" destId="{0F1AD060-B5C9-4D9C-AA66-D0F6D92B4619}" srcOrd="0" destOrd="0" presId="urn:microsoft.com/office/officeart/2005/8/layout/orgChart1"/>
    <dgm:cxn modelId="{FDA6D869-ED4A-4448-8C61-2644886BD5BB}" type="presParOf" srcId="{37259041-05D8-4AC1-80BB-7C614D0BC7A2}" destId="{17451BE2-6E53-4606-8E97-558BA175E491}" srcOrd="1" destOrd="0" presId="urn:microsoft.com/office/officeart/2005/8/layout/orgChart1"/>
    <dgm:cxn modelId="{B793C904-D944-406B-8B38-8E9DF6A386FB}" type="presParOf" srcId="{048AE884-72C0-46AC-B65B-C602E887946A}" destId="{1D322498-F9F3-4730-B138-DC28B74C8FA0}" srcOrd="1" destOrd="0" presId="urn:microsoft.com/office/officeart/2005/8/layout/orgChart1"/>
    <dgm:cxn modelId="{0CAFF25E-DC2B-4AFE-BD0A-7D77B024DDC5}" type="presParOf" srcId="{048AE884-72C0-46AC-B65B-C602E887946A}" destId="{E2A235A4-04B2-4757-9960-7CEECFF71B32}" srcOrd="2" destOrd="0" presId="urn:microsoft.com/office/officeart/2005/8/layout/orgChart1"/>
    <dgm:cxn modelId="{394DB66F-8BFB-4029-A2F7-4214805B5C2A}" type="presParOf" srcId="{FAB9CCB3-F470-4021-99D7-97DD4A9FE900}" destId="{F4419EF0-238C-4F5E-8A27-E7E2A974862B}" srcOrd="2" destOrd="0" presId="urn:microsoft.com/office/officeart/2005/8/layout/orgChart1"/>
    <dgm:cxn modelId="{9726DF23-52F4-4217-AD1E-04EC1160CA81}" type="presParOf" srcId="{67D018D8-766F-49EE-AA1D-F026B9723C63}" destId="{7493FC8D-3D86-4251-98B3-ED63BF069A82}" srcOrd="2" destOrd="0" presId="urn:microsoft.com/office/officeart/2005/8/layout/orgChart1"/>
    <dgm:cxn modelId="{295DB847-34F5-4D47-BE21-DE63E6E94ABC}" type="presParOf" srcId="{67D018D8-766F-49EE-AA1D-F026B9723C63}" destId="{3340A6D4-BF49-4BA4-801D-7A282B851C94}" srcOrd="3" destOrd="0" presId="urn:microsoft.com/office/officeart/2005/8/layout/orgChart1"/>
    <dgm:cxn modelId="{C4722FB8-9D79-40A0-967E-A8E77BE92681}" type="presParOf" srcId="{3340A6D4-BF49-4BA4-801D-7A282B851C94}" destId="{BD832898-E824-48A1-97B9-A8C4476DEDA6}" srcOrd="0" destOrd="0" presId="urn:microsoft.com/office/officeart/2005/8/layout/orgChart1"/>
    <dgm:cxn modelId="{88AC12FE-C2A1-47D9-9FB0-508865BE9A5C}" type="presParOf" srcId="{BD832898-E824-48A1-97B9-A8C4476DEDA6}" destId="{9BBFAE92-C848-4C85-B052-58BBD5690A9C}" srcOrd="0" destOrd="0" presId="urn:microsoft.com/office/officeart/2005/8/layout/orgChart1"/>
    <dgm:cxn modelId="{2FA49ECC-4EA5-48C4-AA3D-71ABF262EFB0}" type="presParOf" srcId="{BD832898-E824-48A1-97B9-A8C4476DEDA6}" destId="{545D0744-1563-4E79-B014-AC6F3FE14C26}" srcOrd="1" destOrd="0" presId="urn:microsoft.com/office/officeart/2005/8/layout/orgChart1"/>
    <dgm:cxn modelId="{C6832D5B-83C2-4E85-B124-ABD35F4B9A36}" type="presParOf" srcId="{3340A6D4-BF49-4BA4-801D-7A282B851C94}" destId="{034A1D59-A628-401F-BA5F-D2ECF00BF0C2}" srcOrd="1" destOrd="0" presId="urn:microsoft.com/office/officeart/2005/8/layout/orgChart1"/>
    <dgm:cxn modelId="{3A69021F-444E-4933-858F-843C80E3350F}" type="presParOf" srcId="{034A1D59-A628-401F-BA5F-D2ECF00BF0C2}" destId="{F0C42462-F715-45A9-9DC3-3F207EE8034E}" srcOrd="0" destOrd="0" presId="urn:microsoft.com/office/officeart/2005/8/layout/orgChart1"/>
    <dgm:cxn modelId="{68E36049-CC93-44F5-8789-46A878E99D08}" type="presParOf" srcId="{034A1D59-A628-401F-BA5F-D2ECF00BF0C2}" destId="{E0E7972D-35DC-4C51-BC36-E22556309444}" srcOrd="1" destOrd="0" presId="urn:microsoft.com/office/officeart/2005/8/layout/orgChart1"/>
    <dgm:cxn modelId="{4C745200-9E2B-486A-A93F-1EEB592F1787}" type="presParOf" srcId="{E0E7972D-35DC-4C51-BC36-E22556309444}" destId="{007014DF-6A37-4025-9E8A-D6BD9A7C1C72}" srcOrd="0" destOrd="0" presId="urn:microsoft.com/office/officeart/2005/8/layout/orgChart1"/>
    <dgm:cxn modelId="{CEF2084E-5ADC-4D88-ACB2-7623689ACE59}" type="presParOf" srcId="{007014DF-6A37-4025-9E8A-D6BD9A7C1C72}" destId="{AD94260E-B119-4841-ADF8-D244478EB3FB}" srcOrd="0" destOrd="0" presId="urn:microsoft.com/office/officeart/2005/8/layout/orgChart1"/>
    <dgm:cxn modelId="{3BD74C44-A6D0-45DE-BD22-19D15411224E}" type="presParOf" srcId="{007014DF-6A37-4025-9E8A-D6BD9A7C1C72}" destId="{E7A02F54-E1FE-42D4-B7AE-0C2149728CF1}" srcOrd="1" destOrd="0" presId="urn:microsoft.com/office/officeart/2005/8/layout/orgChart1"/>
    <dgm:cxn modelId="{6AA011EC-E796-4346-9C4E-FED7C2BA3C2A}" type="presParOf" srcId="{E0E7972D-35DC-4C51-BC36-E22556309444}" destId="{3A820B9E-C1B7-4C5B-9DA1-650BB77289F9}" srcOrd="1" destOrd="0" presId="urn:microsoft.com/office/officeart/2005/8/layout/orgChart1"/>
    <dgm:cxn modelId="{7E2AD4FF-6396-4AD2-B409-40ADA5E2F602}" type="presParOf" srcId="{E0E7972D-35DC-4C51-BC36-E22556309444}" destId="{5DCF3E29-22C6-48EE-859F-7FCEBBDC6DEE}" srcOrd="2" destOrd="0" presId="urn:microsoft.com/office/officeart/2005/8/layout/orgChart1"/>
    <dgm:cxn modelId="{92F9B5BA-2A79-4763-9B1C-B922C10F2688}" type="presParOf" srcId="{034A1D59-A628-401F-BA5F-D2ECF00BF0C2}" destId="{9847F0E7-D869-44A4-BBD2-33F3D4C8F4A3}" srcOrd="2" destOrd="0" presId="urn:microsoft.com/office/officeart/2005/8/layout/orgChart1"/>
    <dgm:cxn modelId="{848E9C4C-2330-4C55-81B8-7A84C62A9F77}" type="presParOf" srcId="{034A1D59-A628-401F-BA5F-D2ECF00BF0C2}" destId="{F6C633ED-741A-4285-B875-FD26B0D9300B}" srcOrd="3" destOrd="0" presId="urn:microsoft.com/office/officeart/2005/8/layout/orgChart1"/>
    <dgm:cxn modelId="{846F732D-A0C8-4A46-AB5D-C6D6EDFAD74F}" type="presParOf" srcId="{F6C633ED-741A-4285-B875-FD26B0D9300B}" destId="{0AB7B043-E6FD-4E98-88EA-D8A6ED3BE116}" srcOrd="0" destOrd="0" presId="urn:microsoft.com/office/officeart/2005/8/layout/orgChart1"/>
    <dgm:cxn modelId="{24774C93-4D91-4054-BA40-392E70A7A155}" type="presParOf" srcId="{0AB7B043-E6FD-4E98-88EA-D8A6ED3BE116}" destId="{32FA4032-1D2B-4C93-A0C2-D0A0EC6B50FE}" srcOrd="0" destOrd="0" presId="urn:microsoft.com/office/officeart/2005/8/layout/orgChart1"/>
    <dgm:cxn modelId="{85996E89-C839-4127-A47C-5911844A9854}" type="presParOf" srcId="{0AB7B043-E6FD-4E98-88EA-D8A6ED3BE116}" destId="{2F98B749-6A8C-41D0-8B94-6DE835C5B71E}" srcOrd="1" destOrd="0" presId="urn:microsoft.com/office/officeart/2005/8/layout/orgChart1"/>
    <dgm:cxn modelId="{1ACB2733-1F25-4680-AC4B-1082E5D671FD}" type="presParOf" srcId="{F6C633ED-741A-4285-B875-FD26B0D9300B}" destId="{B89ACC4F-DFEE-49AD-9F69-789863CD1B84}" srcOrd="1" destOrd="0" presId="urn:microsoft.com/office/officeart/2005/8/layout/orgChart1"/>
    <dgm:cxn modelId="{28E3A5AA-D73C-49E0-97A7-3CDA51E381E8}" type="presParOf" srcId="{F6C633ED-741A-4285-B875-FD26B0D9300B}" destId="{4F942234-E84D-47B0-9153-821FB0E81796}" srcOrd="2" destOrd="0" presId="urn:microsoft.com/office/officeart/2005/8/layout/orgChart1"/>
    <dgm:cxn modelId="{FF9B2F58-89E4-4A19-9083-DBADC75E80C5}" type="presParOf" srcId="{034A1D59-A628-401F-BA5F-D2ECF00BF0C2}" destId="{7E04B727-3632-453C-A34D-6F36B20EEA05}" srcOrd="4" destOrd="0" presId="urn:microsoft.com/office/officeart/2005/8/layout/orgChart1"/>
    <dgm:cxn modelId="{D5C9FACA-7F1C-40AC-ADCB-96ADF2DB4A9A}" type="presParOf" srcId="{034A1D59-A628-401F-BA5F-D2ECF00BF0C2}" destId="{E1E73783-FCE4-4368-964E-B3C3D42C9201}" srcOrd="5" destOrd="0" presId="urn:microsoft.com/office/officeart/2005/8/layout/orgChart1"/>
    <dgm:cxn modelId="{E1172533-BA86-4AD4-A28E-995D8715CCE8}" type="presParOf" srcId="{E1E73783-FCE4-4368-964E-B3C3D42C9201}" destId="{C15409C6-1AB2-43BB-A2F9-2E04F26CFE90}" srcOrd="0" destOrd="0" presId="urn:microsoft.com/office/officeart/2005/8/layout/orgChart1"/>
    <dgm:cxn modelId="{2A658371-8049-4B12-858E-594DA6F1E3D0}" type="presParOf" srcId="{C15409C6-1AB2-43BB-A2F9-2E04F26CFE90}" destId="{884D74F1-A9CC-4EFF-B2AF-42FF2BD8CAC3}" srcOrd="0" destOrd="0" presId="urn:microsoft.com/office/officeart/2005/8/layout/orgChart1"/>
    <dgm:cxn modelId="{2B49A62E-E5CA-40D5-B88A-5C9B39DB6E57}" type="presParOf" srcId="{C15409C6-1AB2-43BB-A2F9-2E04F26CFE90}" destId="{B0B959A8-5420-4544-998D-D0A21820478F}" srcOrd="1" destOrd="0" presId="urn:microsoft.com/office/officeart/2005/8/layout/orgChart1"/>
    <dgm:cxn modelId="{4214F661-7D07-4619-AA1D-21261E9B14F1}" type="presParOf" srcId="{E1E73783-FCE4-4368-964E-B3C3D42C9201}" destId="{C0AA97DC-ACDF-4B3F-A430-FA72B06792BD}" srcOrd="1" destOrd="0" presId="urn:microsoft.com/office/officeart/2005/8/layout/orgChart1"/>
    <dgm:cxn modelId="{AC6CFBD4-5C69-425E-B3C7-81B901B2B033}" type="presParOf" srcId="{E1E73783-FCE4-4368-964E-B3C3D42C9201}" destId="{06909BD6-A215-4D62-AB04-BCCB38C0508B}" srcOrd="2" destOrd="0" presId="urn:microsoft.com/office/officeart/2005/8/layout/orgChart1"/>
    <dgm:cxn modelId="{565E8018-4C20-44AE-832F-7E7010F2F7F9}" type="presParOf" srcId="{3340A6D4-BF49-4BA4-801D-7A282B851C94}" destId="{74EA08EC-A59B-4C99-9365-833C2884B38E}" srcOrd="2" destOrd="0" presId="urn:microsoft.com/office/officeart/2005/8/layout/orgChart1"/>
    <dgm:cxn modelId="{A698532E-077A-4CAB-B35D-ADFE3AF21E19}" type="presParOf" srcId="{055CB2F2-F292-42E4-9CA9-DA3374C54373}" destId="{F5B58B16-D427-4DC4-A86D-1F9DB56C52D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79D11B-76A3-4946-B40D-782C10D1F3FC}"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US"/>
        </a:p>
      </dgm:t>
    </dgm:pt>
    <dgm:pt modelId="{ED4A5D73-D224-4D65-95D2-04B145B3F10A}">
      <dgm:prSet phldrT="[Text]"/>
      <dgm:spPr>
        <a:solidFill>
          <a:srgbClr val="CDCDCD"/>
        </a:solidFill>
      </dgm:spPr>
      <dgm:t>
        <a:bodyPr/>
        <a:lstStyle/>
        <a:p>
          <a:r>
            <a:rPr lang="en-US" dirty="0">
              <a:solidFill>
                <a:schemeClr val="tx1"/>
              </a:solidFill>
            </a:rPr>
            <a:t>Collection</a:t>
          </a:r>
        </a:p>
      </dgm:t>
    </dgm:pt>
    <dgm:pt modelId="{A460DEC4-2EEE-43FE-A30B-6BF4F45844F0}" type="parTrans" cxnId="{EC3EE779-07CB-4858-8D14-FABFF6833EC7}">
      <dgm:prSet/>
      <dgm:spPr/>
      <dgm:t>
        <a:bodyPr/>
        <a:lstStyle/>
        <a:p>
          <a:endParaRPr lang="en-US">
            <a:solidFill>
              <a:schemeClr val="tx1"/>
            </a:solidFill>
          </a:endParaRPr>
        </a:p>
      </dgm:t>
    </dgm:pt>
    <dgm:pt modelId="{F6D08D3C-688C-4B18-91E2-090816724331}" type="sibTrans" cxnId="{EC3EE779-07CB-4858-8D14-FABFF6833EC7}">
      <dgm:prSet/>
      <dgm:spPr/>
      <dgm:t>
        <a:bodyPr/>
        <a:lstStyle/>
        <a:p>
          <a:endParaRPr lang="en-US">
            <a:solidFill>
              <a:schemeClr val="tx1"/>
            </a:solidFill>
          </a:endParaRPr>
        </a:p>
      </dgm:t>
    </dgm:pt>
    <dgm:pt modelId="{00C86F65-427A-4363-9BDE-D699F6ECC214}">
      <dgm:prSet phldrT="[Text]"/>
      <dgm:spPr>
        <a:solidFill>
          <a:srgbClr val="CDCDCD"/>
        </a:solidFill>
      </dgm:spPr>
      <dgm:t>
        <a:bodyPr/>
        <a:lstStyle/>
        <a:p>
          <a:r>
            <a:rPr lang="en-US" dirty="0">
              <a:solidFill>
                <a:schemeClr val="tx1"/>
              </a:solidFill>
            </a:rPr>
            <a:t>List</a:t>
          </a:r>
        </a:p>
      </dgm:t>
    </dgm:pt>
    <dgm:pt modelId="{FCA06087-22A6-455E-9E24-452427C37262}" type="parTrans" cxnId="{F98FDB96-7FE6-44D2-B428-5BCB2D6C375C}">
      <dgm:prSet/>
      <dgm:spPr>
        <a:ln>
          <a:solidFill>
            <a:schemeClr val="bg1"/>
          </a:solidFill>
        </a:ln>
      </dgm:spPr>
      <dgm:t>
        <a:bodyPr/>
        <a:lstStyle/>
        <a:p>
          <a:endParaRPr lang="en-US">
            <a:solidFill>
              <a:schemeClr val="tx1"/>
            </a:solidFill>
          </a:endParaRPr>
        </a:p>
      </dgm:t>
    </dgm:pt>
    <dgm:pt modelId="{4D856AD5-3369-4D57-9168-35324A39862C}" type="sibTrans" cxnId="{F98FDB96-7FE6-44D2-B428-5BCB2D6C375C}">
      <dgm:prSet/>
      <dgm:spPr/>
      <dgm:t>
        <a:bodyPr/>
        <a:lstStyle/>
        <a:p>
          <a:endParaRPr lang="en-US">
            <a:solidFill>
              <a:schemeClr val="tx1"/>
            </a:solidFill>
          </a:endParaRPr>
        </a:p>
      </dgm:t>
    </dgm:pt>
    <dgm:pt modelId="{13CADFCA-3A68-4B0C-A91E-9014885B38BA}">
      <dgm:prSet phldrT="[Text]"/>
      <dgm:spPr>
        <a:solidFill>
          <a:srgbClr val="FFFFFF"/>
        </a:solidFill>
      </dgm:spPr>
      <dgm:t>
        <a:bodyPr/>
        <a:lstStyle/>
        <a:p>
          <a:r>
            <a:rPr lang="en-US" dirty="0" err="1">
              <a:solidFill>
                <a:schemeClr val="tx1"/>
              </a:solidFill>
            </a:rPr>
            <a:t>ArrayList</a:t>
          </a:r>
          <a:endParaRPr lang="en-US" dirty="0">
            <a:solidFill>
              <a:schemeClr val="tx1"/>
            </a:solidFill>
          </a:endParaRPr>
        </a:p>
      </dgm:t>
    </dgm:pt>
    <dgm:pt modelId="{93E14BDB-D115-4FB1-A114-61F8660152DD}" type="parTrans" cxnId="{A3C1CA88-DD2C-444E-9990-9FB4B8212B17}">
      <dgm:prSet/>
      <dgm:spPr>
        <a:ln>
          <a:solidFill>
            <a:schemeClr val="bg1"/>
          </a:solidFill>
        </a:ln>
      </dgm:spPr>
      <dgm:t>
        <a:bodyPr/>
        <a:lstStyle/>
        <a:p>
          <a:endParaRPr lang="en-US">
            <a:solidFill>
              <a:schemeClr val="tx1"/>
            </a:solidFill>
          </a:endParaRPr>
        </a:p>
      </dgm:t>
    </dgm:pt>
    <dgm:pt modelId="{1667B51F-20B3-4D40-8412-C438240822D8}" type="sibTrans" cxnId="{A3C1CA88-DD2C-444E-9990-9FB4B8212B17}">
      <dgm:prSet/>
      <dgm:spPr/>
      <dgm:t>
        <a:bodyPr/>
        <a:lstStyle/>
        <a:p>
          <a:endParaRPr lang="en-US">
            <a:solidFill>
              <a:schemeClr val="tx1"/>
            </a:solidFill>
          </a:endParaRPr>
        </a:p>
      </dgm:t>
    </dgm:pt>
    <dgm:pt modelId="{B4FE11BF-A4C5-4E53-9733-625C30E0A5B6}">
      <dgm:prSet phldrT="[Text]"/>
      <dgm:spPr>
        <a:solidFill>
          <a:srgbClr val="FFFFFF"/>
        </a:solidFill>
      </dgm:spPr>
      <dgm:t>
        <a:bodyPr/>
        <a:lstStyle/>
        <a:p>
          <a:r>
            <a:rPr lang="en-US" dirty="0">
              <a:solidFill>
                <a:schemeClr val="tx1"/>
              </a:solidFill>
            </a:rPr>
            <a:t>LinkedList</a:t>
          </a:r>
        </a:p>
      </dgm:t>
    </dgm:pt>
    <dgm:pt modelId="{0FBF0967-026C-4B75-AE34-DA83D647C6DF}" type="parTrans" cxnId="{047FA8E1-410B-4AC1-8882-E06336047409}">
      <dgm:prSet/>
      <dgm:spPr>
        <a:ln>
          <a:solidFill>
            <a:schemeClr val="bg1"/>
          </a:solidFill>
        </a:ln>
      </dgm:spPr>
      <dgm:t>
        <a:bodyPr/>
        <a:lstStyle/>
        <a:p>
          <a:endParaRPr lang="en-US">
            <a:solidFill>
              <a:schemeClr val="tx1"/>
            </a:solidFill>
          </a:endParaRPr>
        </a:p>
      </dgm:t>
    </dgm:pt>
    <dgm:pt modelId="{A2C8E5E8-5383-4246-836F-FC97712C434B}" type="sibTrans" cxnId="{047FA8E1-410B-4AC1-8882-E06336047409}">
      <dgm:prSet/>
      <dgm:spPr/>
      <dgm:t>
        <a:bodyPr/>
        <a:lstStyle/>
        <a:p>
          <a:endParaRPr lang="en-US">
            <a:solidFill>
              <a:schemeClr val="tx1"/>
            </a:solidFill>
          </a:endParaRPr>
        </a:p>
      </dgm:t>
    </dgm:pt>
    <dgm:pt modelId="{5CE1D7F7-436B-4B9F-B1FA-676E3A4ECCF3}">
      <dgm:prSet phldrT="[Text]"/>
      <dgm:spPr>
        <a:solidFill>
          <a:srgbClr val="FFFF00"/>
        </a:solidFill>
      </dgm:spPr>
      <dgm:t>
        <a:bodyPr/>
        <a:lstStyle/>
        <a:p>
          <a:r>
            <a:rPr lang="en-US" dirty="0">
              <a:solidFill>
                <a:schemeClr val="tx1"/>
              </a:solidFill>
            </a:rPr>
            <a:t>Vector</a:t>
          </a:r>
        </a:p>
      </dgm:t>
    </dgm:pt>
    <dgm:pt modelId="{FC21387C-0E30-4360-A9A9-F0DAFF6CAC25}" type="parTrans" cxnId="{EE46B583-B0F8-4A8F-8FE7-48EC6061B790}">
      <dgm:prSet/>
      <dgm:spPr>
        <a:ln>
          <a:solidFill>
            <a:schemeClr val="bg1"/>
          </a:solidFill>
        </a:ln>
      </dgm:spPr>
      <dgm:t>
        <a:bodyPr/>
        <a:lstStyle/>
        <a:p>
          <a:endParaRPr lang="en-US">
            <a:solidFill>
              <a:schemeClr val="tx1"/>
            </a:solidFill>
          </a:endParaRPr>
        </a:p>
      </dgm:t>
    </dgm:pt>
    <dgm:pt modelId="{F2D0C67D-D5F2-4884-88E5-0C1626BEC56B}" type="sibTrans" cxnId="{EE46B583-B0F8-4A8F-8FE7-48EC6061B790}">
      <dgm:prSet/>
      <dgm:spPr/>
      <dgm:t>
        <a:bodyPr/>
        <a:lstStyle/>
        <a:p>
          <a:endParaRPr lang="en-US">
            <a:solidFill>
              <a:schemeClr val="tx1"/>
            </a:solidFill>
          </a:endParaRPr>
        </a:p>
      </dgm:t>
    </dgm:pt>
    <dgm:pt modelId="{7F4C168C-57D7-446E-9CE6-B404A7874B1B}">
      <dgm:prSet phldrT="[Text]"/>
      <dgm:spPr>
        <a:solidFill>
          <a:srgbClr val="CDCDCD"/>
        </a:solidFill>
      </dgm:spPr>
      <dgm:t>
        <a:bodyPr/>
        <a:lstStyle/>
        <a:p>
          <a:r>
            <a:rPr lang="en-US" dirty="0">
              <a:solidFill>
                <a:schemeClr val="tx1"/>
              </a:solidFill>
            </a:rPr>
            <a:t>Set</a:t>
          </a:r>
        </a:p>
      </dgm:t>
    </dgm:pt>
    <dgm:pt modelId="{DE5A1CB9-6E4B-443D-8EF1-71E8B20B74B3}" type="parTrans" cxnId="{3B057202-1611-4AD5-BB0F-6EB8A1E6065E}">
      <dgm:prSet/>
      <dgm:spPr>
        <a:ln>
          <a:solidFill>
            <a:schemeClr val="bg1"/>
          </a:solidFill>
        </a:ln>
      </dgm:spPr>
      <dgm:t>
        <a:bodyPr/>
        <a:lstStyle/>
        <a:p>
          <a:endParaRPr lang="en-US">
            <a:solidFill>
              <a:schemeClr val="tx1"/>
            </a:solidFill>
          </a:endParaRPr>
        </a:p>
      </dgm:t>
    </dgm:pt>
    <dgm:pt modelId="{4DBC46E6-B534-49A7-A3FA-4A1125FCF520}" type="sibTrans" cxnId="{3B057202-1611-4AD5-BB0F-6EB8A1E6065E}">
      <dgm:prSet/>
      <dgm:spPr/>
      <dgm:t>
        <a:bodyPr/>
        <a:lstStyle/>
        <a:p>
          <a:endParaRPr lang="en-US">
            <a:solidFill>
              <a:schemeClr val="tx1"/>
            </a:solidFill>
          </a:endParaRPr>
        </a:p>
      </dgm:t>
    </dgm:pt>
    <dgm:pt modelId="{22F214ED-43F4-47CE-B7D2-A21BCAEC704C}">
      <dgm:prSet phldrT="[Text]"/>
      <dgm:spPr>
        <a:solidFill>
          <a:srgbClr val="FFFFFF"/>
        </a:solidFill>
      </dgm:spPr>
      <dgm:t>
        <a:bodyPr/>
        <a:lstStyle/>
        <a:p>
          <a:r>
            <a:rPr lang="en-US" dirty="0">
              <a:solidFill>
                <a:schemeClr val="tx1"/>
              </a:solidFill>
            </a:rPr>
            <a:t>HashSet</a:t>
          </a:r>
        </a:p>
      </dgm:t>
    </dgm:pt>
    <dgm:pt modelId="{8060AE4B-60A4-411A-8E57-9537A47FE875}" type="parTrans" cxnId="{8486A0F4-D665-4346-ACDF-3DF56C06CE54}">
      <dgm:prSet/>
      <dgm:spPr>
        <a:ln>
          <a:solidFill>
            <a:schemeClr val="bg1"/>
          </a:solidFill>
        </a:ln>
      </dgm:spPr>
      <dgm:t>
        <a:bodyPr/>
        <a:lstStyle/>
        <a:p>
          <a:endParaRPr lang="en-US"/>
        </a:p>
      </dgm:t>
    </dgm:pt>
    <dgm:pt modelId="{0E0415AD-5F0B-4F59-AB82-E8835B156E33}" type="sibTrans" cxnId="{8486A0F4-D665-4346-ACDF-3DF56C06CE54}">
      <dgm:prSet/>
      <dgm:spPr/>
      <dgm:t>
        <a:bodyPr/>
        <a:lstStyle/>
        <a:p>
          <a:endParaRPr lang="en-US"/>
        </a:p>
      </dgm:t>
    </dgm:pt>
    <dgm:pt modelId="{67A5D2A9-07C1-4CB5-BC56-7669E2740B24}">
      <dgm:prSet phldrT="[Text]"/>
      <dgm:spPr>
        <a:solidFill>
          <a:srgbClr val="FFFFFF"/>
        </a:solidFill>
      </dgm:spPr>
      <dgm:t>
        <a:bodyPr/>
        <a:lstStyle/>
        <a:p>
          <a:r>
            <a:rPr lang="en-US" dirty="0" err="1">
              <a:solidFill>
                <a:schemeClr val="tx1"/>
              </a:solidFill>
            </a:rPr>
            <a:t>LinkedHashSet</a:t>
          </a:r>
          <a:endParaRPr lang="en-US" dirty="0">
            <a:solidFill>
              <a:schemeClr val="tx1"/>
            </a:solidFill>
          </a:endParaRPr>
        </a:p>
      </dgm:t>
    </dgm:pt>
    <dgm:pt modelId="{4286A08E-E5B9-4AC6-8929-2AB5C93B0C0E}" type="parTrans" cxnId="{B4DA89F3-316B-44B5-9E42-CBD90EBD8928}">
      <dgm:prSet/>
      <dgm:spPr>
        <a:ln>
          <a:solidFill>
            <a:schemeClr val="bg1"/>
          </a:solidFill>
        </a:ln>
      </dgm:spPr>
      <dgm:t>
        <a:bodyPr/>
        <a:lstStyle/>
        <a:p>
          <a:endParaRPr lang="en-US"/>
        </a:p>
      </dgm:t>
    </dgm:pt>
    <dgm:pt modelId="{250AC022-B606-4875-8FDB-9F35C09919CE}" type="sibTrans" cxnId="{B4DA89F3-316B-44B5-9E42-CBD90EBD8928}">
      <dgm:prSet/>
      <dgm:spPr/>
      <dgm:t>
        <a:bodyPr/>
        <a:lstStyle/>
        <a:p>
          <a:endParaRPr lang="en-US"/>
        </a:p>
      </dgm:t>
    </dgm:pt>
    <dgm:pt modelId="{D20FFDD1-E3AE-465B-835E-83E45D61AC01}">
      <dgm:prSet phldrT="[Text]"/>
      <dgm:spPr>
        <a:solidFill>
          <a:srgbClr val="FFFFFF"/>
        </a:solidFill>
      </dgm:spPr>
      <dgm:t>
        <a:bodyPr/>
        <a:lstStyle/>
        <a:p>
          <a:r>
            <a:rPr lang="en-US" dirty="0" err="1">
              <a:solidFill>
                <a:schemeClr val="tx1"/>
              </a:solidFill>
            </a:rPr>
            <a:t>TreeSet</a:t>
          </a:r>
          <a:endParaRPr lang="en-US" dirty="0">
            <a:solidFill>
              <a:schemeClr val="tx1"/>
            </a:solidFill>
          </a:endParaRPr>
        </a:p>
      </dgm:t>
    </dgm:pt>
    <dgm:pt modelId="{D4F70297-662F-489C-B294-01FE363D9A29}" type="parTrans" cxnId="{424D7DB2-1A02-4E68-BD4C-17EC350D9051}">
      <dgm:prSet/>
      <dgm:spPr>
        <a:ln>
          <a:solidFill>
            <a:schemeClr val="bg1"/>
          </a:solidFill>
        </a:ln>
      </dgm:spPr>
      <dgm:t>
        <a:bodyPr/>
        <a:lstStyle/>
        <a:p>
          <a:endParaRPr lang="en-US"/>
        </a:p>
      </dgm:t>
    </dgm:pt>
    <dgm:pt modelId="{7B05C386-EC1F-4EBC-A3F1-5DA7E15EC25D}" type="sibTrans" cxnId="{424D7DB2-1A02-4E68-BD4C-17EC350D9051}">
      <dgm:prSet/>
      <dgm:spPr/>
      <dgm:t>
        <a:bodyPr/>
        <a:lstStyle/>
        <a:p>
          <a:endParaRPr lang="en-US"/>
        </a:p>
      </dgm:t>
    </dgm:pt>
    <dgm:pt modelId="{0C039E45-FB7D-4B44-801E-141DEF571FC2}" type="pres">
      <dgm:prSet presAssocID="{5079D11B-76A3-4946-B40D-782C10D1F3FC}" presName="hierChild1" presStyleCnt="0">
        <dgm:presLayoutVars>
          <dgm:orgChart val="1"/>
          <dgm:chPref val="1"/>
          <dgm:dir/>
          <dgm:animOne val="branch"/>
          <dgm:animLvl val="lvl"/>
          <dgm:resizeHandles/>
        </dgm:presLayoutVars>
      </dgm:prSet>
      <dgm:spPr/>
    </dgm:pt>
    <dgm:pt modelId="{055CB2F2-F292-42E4-9CA9-DA3374C54373}" type="pres">
      <dgm:prSet presAssocID="{ED4A5D73-D224-4D65-95D2-04B145B3F10A}" presName="hierRoot1" presStyleCnt="0">
        <dgm:presLayoutVars>
          <dgm:hierBranch val="init"/>
        </dgm:presLayoutVars>
      </dgm:prSet>
      <dgm:spPr/>
    </dgm:pt>
    <dgm:pt modelId="{DC90A424-A39D-4DF3-8B91-9356FBD53356}" type="pres">
      <dgm:prSet presAssocID="{ED4A5D73-D224-4D65-95D2-04B145B3F10A}" presName="rootComposite1" presStyleCnt="0"/>
      <dgm:spPr/>
    </dgm:pt>
    <dgm:pt modelId="{B8CF1D68-D655-4D6B-884A-F89D1AB9161C}" type="pres">
      <dgm:prSet presAssocID="{ED4A5D73-D224-4D65-95D2-04B145B3F10A}" presName="rootText1" presStyleLbl="node0" presStyleIdx="0" presStyleCnt="1">
        <dgm:presLayoutVars>
          <dgm:chPref val="3"/>
        </dgm:presLayoutVars>
      </dgm:prSet>
      <dgm:spPr/>
    </dgm:pt>
    <dgm:pt modelId="{A98EBDC9-1B8B-47D2-BCE7-213F731C6E69}" type="pres">
      <dgm:prSet presAssocID="{ED4A5D73-D224-4D65-95D2-04B145B3F10A}" presName="rootConnector1" presStyleLbl="node1" presStyleIdx="0" presStyleCnt="0"/>
      <dgm:spPr/>
    </dgm:pt>
    <dgm:pt modelId="{67D018D8-766F-49EE-AA1D-F026B9723C63}" type="pres">
      <dgm:prSet presAssocID="{ED4A5D73-D224-4D65-95D2-04B145B3F10A}" presName="hierChild2" presStyleCnt="0"/>
      <dgm:spPr/>
    </dgm:pt>
    <dgm:pt modelId="{1E995EF0-9898-4F38-BB8A-683F753613CF}" type="pres">
      <dgm:prSet presAssocID="{FCA06087-22A6-455E-9E24-452427C37262}" presName="Name37" presStyleLbl="parChTrans1D2" presStyleIdx="0" presStyleCnt="2"/>
      <dgm:spPr/>
    </dgm:pt>
    <dgm:pt modelId="{FAB9CCB3-F470-4021-99D7-97DD4A9FE900}" type="pres">
      <dgm:prSet presAssocID="{00C86F65-427A-4363-9BDE-D699F6ECC214}" presName="hierRoot2" presStyleCnt="0">
        <dgm:presLayoutVars>
          <dgm:hierBranch val="init"/>
        </dgm:presLayoutVars>
      </dgm:prSet>
      <dgm:spPr/>
    </dgm:pt>
    <dgm:pt modelId="{B1828348-0B83-46B9-AD74-C3AB19215887}" type="pres">
      <dgm:prSet presAssocID="{00C86F65-427A-4363-9BDE-D699F6ECC214}" presName="rootComposite" presStyleCnt="0"/>
      <dgm:spPr/>
    </dgm:pt>
    <dgm:pt modelId="{86A91234-39C8-4124-B9D3-A8BF1859B851}" type="pres">
      <dgm:prSet presAssocID="{00C86F65-427A-4363-9BDE-D699F6ECC214}" presName="rootText" presStyleLbl="node2" presStyleIdx="0" presStyleCnt="2">
        <dgm:presLayoutVars>
          <dgm:chPref val="3"/>
        </dgm:presLayoutVars>
      </dgm:prSet>
      <dgm:spPr/>
    </dgm:pt>
    <dgm:pt modelId="{1177D480-770D-40E7-80FA-40A030CA3B81}" type="pres">
      <dgm:prSet presAssocID="{00C86F65-427A-4363-9BDE-D699F6ECC214}" presName="rootConnector" presStyleLbl="node2" presStyleIdx="0" presStyleCnt="2"/>
      <dgm:spPr/>
    </dgm:pt>
    <dgm:pt modelId="{8F4F26E4-7CF1-4CB1-ADDC-D70448D38659}" type="pres">
      <dgm:prSet presAssocID="{00C86F65-427A-4363-9BDE-D699F6ECC214}" presName="hierChild4" presStyleCnt="0"/>
      <dgm:spPr/>
    </dgm:pt>
    <dgm:pt modelId="{BAC7E1A6-62AB-45E8-A755-B6AF44AFDEE4}" type="pres">
      <dgm:prSet presAssocID="{93E14BDB-D115-4FB1-A114-61F8660152DD}" presName="Name37" presStyleLbl="parChTrans1D3" presStyleIdx="0" presStyleCnt="6"/>
      <dgm:spPr/>
    </dgm:pt>
    <dgm:pt modelId="{A705F93C-73C8-4A5C-AFEB-D329D1DA6AA4}" type="pres">
      <dgm:prSet presAssocID="{13CADFCA-3A68-4B0C-A91E-9014885B38BA}" presName="hierRoot2" presStyleCnt="0">
        <dgm:presLayoutVars>
          <dgm:hierBranch val="init"/>
        </dgm:presLayoutVars>
      </dgm:prSet>
      <dgm:spPr/>
    </dgm:pt>
    <dgm:pt modelId="{A78A6B30-EA8C-4DF5-A9E9-CEF920FD272B}" type="pres">
      <dgm:prSet presAssocID="{13CADFCA-3A68-4B0C-A91E-9014885B38BA}" presName="rootComposite" presStyleCnt="0"/>
      <dgm:spPr/>
    </dgm:pt>
    <dgm:pt modelId="{E6EC5ACC-1A83-4F5D-B81D-FB2C1EED83AA}" type="pres">
      <dgm:prSet presAssocID="{13CADFCA-3A68-4B0C-A91E-9014885B38BA}" presName="rootText" presStyleLbl="node3" presStyleIdx="0" presStyleCnt="6">
        <dgm:presLayoutVars>
          <dgm:chPref val="3"/>
        </dgm:presLayoutVars>
      </dgm:prSet>
      <dgm:spPr/>
    </dgm:pt>
    <dgm:pt modelId="{102971DF-5EC2-4DF4-BC15-E2869EC185F0}" type="pres">
      <dgm:prSet presAssocID="{13CADFCA-3A68-4B0C-A91E-9014885B38BA}" presName="rootConnector" presStyleLbl="node3" presStyleIdx="0" presStyleCnt="6"/>
      <dgm:spPr/>
    </dgm:pt>
    <dgm:pt modelId="{E36BD6F9-BCAE-4C80-BCC1-44B9F2D3C988}" type="pres">
      <dgm:prSet presAssocID="{13CADFCA-3A68-4B0C-A91E-9014885B38BA}" presName="hierChild4" presStyleCnt="0"/>
      <dgm:spPr/>
    </dgm:pt>
    <dgm:pt modelId="{C12773FE-227F-4838-A753-288C75DEA3F8}" type="pres">
      <dgm:prSet presAssocID="{13CADFCA-3A68-4B0C-A91E-9014885B38BA}" presName="hierChild5" presStyleCnt="0"/>
      <dgm:spPr/>
    </dgm:pt>
    <dgm:pt modelId="{1B547986-74B3-4BF4-A870-B27326C17A63}" type="pres">
      <dgm:prSet presAssocID="{0FBF0967-026C-4B75-AE34-DA83D647C6DF}" presName="Name37" presStyleLbl="parChTrans1D3" presStyleIdx="1" presStyleCnt="6"/>
      <dgm:spPr/>
    </dgm:pt>
    <dgm:pt modelId="{507E4205-1D8B-44E2-91C6-A2D491E01892}" type="pres">
      <dgm:prSet presAssocID="{B4FE11BF-A4C5-4E53-9733-625C30E0A5B6}" presName="hierRoot2" presStyleCnt="0">
        <dgm:presLayoutVars>
          <dgm:hierBranch val="init"/>
        </dgm:presLayoutVars>
      </dgm:prSet>
      <dgm:spPr/>
    </dgm:pt>
    <dgm:pt modelId="{8F877D1B-36A0-4338-8952-9A49D24B8E43}" type="pres">
      <dgm:prSet presAssocID="{B4FE11BF-A4C5-4E53-9733-625C30E0A5B6}" presName="rootComposite" presStyleCnt="0"/>
      <dgm:spPr/>
    </dgm:pt>
    <dgm:pt modelId="{D7F17CCB-7AF6-4C6C-A77D-CA8009DD629D}" type="pres">
      <dgm:prSet presAssocID="{B4FE11BF-A4C5-4E53-9733-625C30E0A5B6}" presName="rootText" presStyleLbl="node3" presStyleIdx="1" presStyleCnt="6">
        <dgm:presLayoutVars>
          <dgm:chPref val="3"/>
        </dgm:presLayoutVars>
      </dgm:prSet>
      <dgm:spPr/>
    </dgm:pt>
    <dgm:pt modelId="{9572C4B6-9A37-44DE-ADDA-66F6A76938A1}" type="pres">
      <dgm:prSet presAssocID="{B4FE11BF-A4C5-4E53-9733-625C30E0A5B6}" presName="rootConnector" presStyleLbl="node3" presStyleIdx="1" presStyleCnt="6"/>
      <dgm:spPr/>
    </dgm:pt>
    <dgm:pt modelId="{C6133F5E-F3C2-4053-A8AB-53A055E57B8C}" type="pres">
      <dgm:prSet presAssocID="{B4FE11BF-A4C5-4E53-9733-625C30E0A5B6}" presName="hierChild4" presStyleCnt="0"/>
      <dgm:spPr/>
    </dgm:pt>
    <dgm:pt modelId="{6506690F-E6F4-47C8-9485-15BE65F8FA6C}" type="pres">
      <dgm:prSet presAssocID="{B4FE11BF-A4C5-4E53-9733-625C30E0A5B6}" presName="hierChild5" presStyleCnt="0"/>
      <dgm:spPr/>
    </dgm:pt>
    <dgm:pt modelId="{44857AEA-45AC-494E-A01C-12FF630EF0FF}" type="pres">
      <dgm:prSet presAssocID="{FC21387C-0E30-4360-A9A9-F0DAFF6CAC25}" presName="Name37" presStyleLbl="parChTrans1D3" presStyleIdx="2" presStyleCnt="6"/>
      <dgm:spPr/>
    </dgm:pt>
    <dgm:pt modelId="{048AE884-72C0-46AC-B65B-C602E887946A}" type="pres">
      <dgm:prSet presAssocID="{5CE1D7F7-436B-4B9F-B1FA-676E3A4ECCF3}" presName="hierRoot2" presStyleCnt="0">
        <dgm:presLayoutVars>
          <dgm:hierBranch val="init"/>
        </dgm:presLayoutVars>
      </dgm:prSet>
      <dgm:spPr/>
    </dgm:pt>
    <dgm:pt modelId="{37259041-05D8-4AC1-80BB-7C614D0BC7A2}" type="pres">
      <dgm:prSet presAssocID="{5CE1D7F7-436B-4B9F-B1FA-676E3A4ECCF3}" presName="rootComposite" presStyleCnt="0"/>
      <dgm:spPr/>
    </dgm:pt>
    <dgm:pt modelId="{0F1AD060-B5C9-4D9C-AA66-D0F6D92B4619}" type="pres">
      <dgm:prSet presAssocID="{5CE1D7F7-436B-4B9F-B1FA-676E3A4ECCF3}" presName="rootText" presStyleLbl="node3" presStyleIdx="2" presStyleCnt="6">
        <dgm:presLayoutVars>
          <dgm:chPref val="3"/>
        </dgm:presLayoutVars>
      </dgm:prSet>
      <dgm:spPr/>
    </dgm:pt>
    <dgm:pt modelId="{17451BE2-6E53-4606-8E97-558BA175E491}" type="pres">
      <dgm:prSet presAssocID="{5CE1D7F7-436B-4B9F-B1FA-676E3A4ECCF3}" presName="rootConnector" presStyleLbl="node3" presStyleIdx="2" presStyleCnt="6"/>
      <dgm:spPr/>
    </dgm:pt>
    <dgm:pt modelId="{1D322498-F9F3-4730-B138-DC28B74C8FA0}" type="pres">
      <dgm:prSet presAssocID="{5CE1D7F7-436B-4B9F-B1FA-676E3A4ECCF3}" presName="hierChild4" presStyleCnt="0"/>
      <dgm:spPr/>
    </dgm:pt>
    <dgm:pt modelId="{E2A235A4-04B2-4757-9960-7CEECFF71B32}" type="pres">
      <dgm:prSet presAssocID="{5CE1D7F7-436B-4B9F-B1FA-676E3A4ECCF3}" presName="hierChild5" presStyleCnt="0"/>
      <dgm:spPr/>
    </dgm:pt>
    <dgm:pt modelId="{F4419EF0-238C-4F5E-8A27-E7E2A974862B}" type="pres">
      <dgm:prSet presAssocID="{00C86F65-427A-4363-9BDE-D699F6ECC214}" presName="hierChild5" presStyleCnt="0"/>
      <dgm:spPr/>
    </dgm:pt>
    <dgm:pt modelId="{7493FC8D-3D86-4251-98B3-ED63BF069A82}" type="pres">
      <dgm:prSet presAssocID="{DE5A1CB9-6E4B-443D-8EF1-71E8B20B74B3}" presName="Name37" presStyleLbl="parChTrans1D2" presStyleIdx="1" presStyleCnt="2"/>
      <dgm:spPr/>
    </dgm:pt>
    <dgm:pt modelId="{3340A6D4-BF49-4BA4-801D-7A282B851C94}" type="pres">
      <dgm:prSet presAssocID="{7F4C168C-57D7-446E-9CE6-B404A7874B1B}" presName="hierRoot2" presStyleCnt="0">
        <dgm:presLayoutVars>
          <dgm:hierBranch val="init"/>
        </dgm:presLayoutVars>
      </dgm:prSet>
      <dgm:spPr/>
    </dgm:pt>
    <dgm:pt modelId="{BD832898-E824-48A1-97B9-A8C4476DEDA6}" type="pres">
      <dgm:prSet presAssocID="{7F4C168C-57D7-446E-9CE6-B404A7874B1B}" presName="rootComposite" presStyleCnt="0"/>
      <dgm:spPr/>
    </dgm:pt>
    <dgm:pt modelId="{9BBFAE92-C848-4C85-B052-58BBD5690A9C}" type="pres">
      <dgm:prSet presAssocID="{7F4C168C-57D7-446E-9CE6-B404A7874B1B}" presName="rootText" presStyleLbl="node2" presStyleIdx="1" presStyleCnt="2">
        <dgm:presLayoutVars>
          <dgm:chPref val="3"/>
        </dgm:presLayoutVars>
      </dgm:prSet>
      <dgm:spPr/>
    </dgm:pt>
    <dgm:pt modelId="{545D0744-1563-4E79-B014-AC6F3FE14C26}" type="pres">
      <dgm:prSet presAssocID="{7F4C168C-57D7-446E-9CE6-B404A7874B1B}" presName="rootConnector" presStyleLbl="node2" presStyleIdx="1" presStyleCnt="2"/>
      <dgm:spPr/>
    </dgm:pt>
    <dgm:pt modelId="{034A1D59-A628-401F-BA5F-D2ECF00BF0C2}" type="pres">
      <dgm:prSet presAssocID="{7F4C168C-57D7-446E-9CE6-B404A7874B1B}" presName="hierChild4" presStyleCnt="0"/>
      <dgm:spPr/>
    </dgm:pt>
    <dgm:pt modelId="{F0C42462-F715-45A9-9DC3-3F207EE8034E}" type="pres">
      <dgm:prSet presAssocID="{8060AE4B-60A4-411A-8E57-9537A47FE875}" presName="Name37" presStyleLbl="parChTrans1D3" presStyleIdx="3" presStyleCnt="6"/>
      <dgm:spPr/>
    </dgm:pt>
    <dgm:pt modelId="{E0E7972D-35DC-4C51-BC36-E22556309444}" type="pres">
      <dgm:prSet presAssocID="{22F214ED-43F4-47CE-B7D2-A21BCAEC704C}" presName="hierRoot2" presStyleCnt="0">
        <dgm:presLayoutVars>
          <dgm:hierBranch val="init"/>
        </dgm:presLayoutVars>
      </dgm:prSet>
      <dgm:spPr/>
    </dgm:pt>
    <dgm:pt modelId="{007014DF-6A37-4025-9E8A-D6BD9A7C1C72}" type="pres">
      <dgm:prSet presAssocID="{22F214ED-43F4-47CE-B7D2-A21BCAEC704C}" presName="rootComposite" presStyleCnt="0"/>
      <dgm:spPr/>
    </dgm:pt>
    <dgm:pt modelId="{AD94260E-B119-4841-ADF8-D244478EB3FB}" type="pres">
      <dgm:prSet presAssocID="{22F214ED-43F4-47CE-B7D2-A21BCAEC704C}" presName="rootText" presStyleLbl="node3" presStyleIdx="3" presStyleCnt="6">
        <dgm:presLayoutVars>
          <dgm:chPref val="3"/>
        </dgm:presLayoutVars>
      </dgm:prSet>
      <dgm:spPr/>
    </dgm:pt>
    <dgm:pt modelId="{E7A02F54-E1FE-42D4-B7AE-0C2149728CF1}" type="pres">
      <dgm:prSet presAssocID="{22F214ED-43F4-47CE-B7D2-A21BCAEC704C}" presName="rootConnector" presStyleLbl="node3" presStyleIdx="3" presStyleCnt="6"/>
      <dgm:spPr/>
    </dgm:pt>
    <dgm:pt modelId="{3A820B9E-C1B7-4C5B-9DA1-650BB77289F9}" type="pres">
      <dgm:prSet presAssocID="{22F214ED-43F4-47CE-B7D2-A21BCAEC704C}" presName="hierChild4" presStyleCnt="0"/>
      <dgm:spPr/>
    </dgm:pt>
    <dgm:pt modelId="{5DCF3E29-22C6-48EE-859F-7FCEBBDC6DEE}" type="pres">
      <dgm:prSet presAssocID="{22F214ED-43F4-47CE-B7D2-A21BCAEC704C}" presName="hierChild5" presStyleCnt="0"/>
      <dgm:spPr/>
    </dgm:pt>
    <dgm:pt modelId="{9847F0E7-D869-44A4-BBD2-33F3D4C8F4A3}" type="pres">
      <dgm:prSet presAssocID="{4286A08E-E5B9-4AC6-8929-2AB5C93B0C0E}" presName="Name37" presStyleLbl="parChTrans1D3" presStyleIdx="4" presStyleCnt="6"/>
      <dgm:spPr/>
    </dgm:pt>
    <dgm:pt modelId="{F6C633ED-741A-4285-B875-FD26B0D9300B}" type="pres">
      <dgm:prSet presAssocID="{67A5D2A9-07C1-4CB5-BC56-7669E2740B24}" presName="hierRoot2" presStyleCnt="0">
        <dgm:presLayoutVars>
          <dgm:hierBranch val="init"/>
        </dgm:presLayoutVars>
      </dgm:prSet>
      <dgm:spPr/>
    </dgm:pt>
    <dgm:pt modelId="{0AB7B043-E6FD-4E98-88EA-D8A6ED3BE116}" type="pres">
      <dgm:prSet presAssocID="{67A5D2A9-07C1-4CB5-BC56-7669E2740B24}" presName="rootComposite" presStyleCnt="0"/>
      <dgm:spPr/>
    </dgm:pt>
    <dgm:pt modelId="{32FA4032-1D2B-4C93-A0C2-D0A0EC6B50FE}" type="pres">
      <dgm:prSet presAssocID="{67A5D2A9-07C1-4CB5-BC56-7669E2740B24}" presName="rootText" presStyleLbl="node3" presStyleIdx="4" presStyleCnt="6">
        <dgm:presLayoutVars>
          <dgm:chPref val="3"/>
        </dgm:presLayoutVars>
      </dgm:prSet>
      <dgm:spPr/>
    </dgm:pt>
    <dgm:pt modelId="{2F98B749-6A8C-41D0-8B94-6DE835C5B71E}" type="pres">
      <dgm:prSet presAssocID="{67A5D2A9-07C1-4CB5-BC56-7669E2740B24}" presName="rootConnector" presStyleLbl="node3" presStyleIdx="4" presStyleCnt="6"/>
      <dgm:spPr/>
    </dgm:pt>
    <dgm:pt modelId="{B89ACC4F-DFEE-49AD-9F69-789863CD1B84}" type="pres">
      <dgm:prSet presAssocID="{67A5D2A9-07C1-4CB5-BC56-7669E2740B24}" presName="hierChild4" presStyleCnt="0"/>
      <dgm:spPr/>
    </dgm:pt>
    <dgm:pt modelId="{4F942234-E84D-47B0-9153-821FB0E81796}" type="pres">
      <dgm:prSet presAssocID="{67A5D2A9-07C1-4CB5-BC56-7669E2740B24}" presName="hierChild5" presStyleCnt="0"/>
      <dgm:spPr/>
    </dgm:pt>
    <dgm:pt modelId="{7E04B727-3632-453C-A34D-6F36B20EEA05}" type="pres">
      <dgm:prSet presAssocID="{D4F70297-662F-489C-B294-01FE363D9A29}" presName="Name37" presStyleLbl="parChTrans1D3" presStyleIdx="5" presStyleCnt="6"/>
      <dgm:spPr/>
    </dgm:pt>
    <dgm:pt modelId="{E1E73783-FCE4-4368-964E-B3C3D42C9201}" type="pres">
      <dgm:prSet presAssocID="{D20FFDD1-E3AE-465B-835E-83E45D61AC01}" presName="hierRoot2" presStyleCnt="0">
        <dgm:presLayoutVars>
          <dgm:hierBranch val="init"/>
        </dgm:presLayoutVars>
      </dgm:prSet>
      <dgm:spPr/>
    </dgm:pt>
    <dgm:pt modelId="{C15409C6-1AB2-43BB-A2F9-2E04F26CFE90}" type="pres">
      <dgm:prSet presAssocID="{D20FFDD1-E3AE-465B-835E-83E45D61AC01}" presName="rootComposite" presStyleCnt="0"/>
      <dgm:spPr/>
    </dgm:pt>
    <dgm:pt modelId="{884D74F1-A9CC-4EFF-B2AF-42FF2BD8CAC3}" type="pres">
      <dgm:prSet presAssocID="{D20FFDD1-E3AE-465B-835E-83E45D61AC01}" presName="rootText" presStyleLbl="node3" presStyleIdx="5" presStyleCnt="6">
        <dgm:presLayoutVars>
          <dgm:chPref val="3"/>
        </dgm:presLayoutVars>
      </dgm:prSet>
      <dgm:spPr/>
    </dgm:pt>
    <dgm:pt modelId="{B0B959A8-5420-4544-998D-D0A21820478F}" type="pres">
      <dgm:prSet presAssocID="{D20FFDD1-E3AE-465B-835E-83E45D61AC01}" presName="rootConnector" presStyleLbl="node3" presStyleIdx="5" presStyleCnt="6"/>
      <dgm:spPr/>
    </dgm:pt>
    <dgm:pt modelId="{C0AA97DC-ACDF-4B3F-A430-FA72B06792BD}" type="pres">
      <dgm:prSet presAssocID="{D20FFDD1-E3AE-465B-835E-83E45D61AC01}" presName="hierChild4" presStyleCnt="0"/>
      <dgm:spPr/>
    </dgm:pt>
    <dgm:pt modelId="{06909BD6-A215-4D62-AB04-BCCB38C0508B}" type="pres">
      <dgm:prSet presAssocID="{D20FFDD1-E3AE-465B-835E-83E45D61AC01}" presName="hierChild5" presStyleCnt="0"/>
      <dgm:spPr/>
    </dgm:pt>
    <dgm:pt modelId="{74EA08EC-A59B-4C99-9365-833C2884B38E}" type="pres">
      <dgm:prSet presAssocID="{7F4C168C-57D7-446E-9CE6-B404A7874B1B}" presName="hierChild5" presStyleCnt="0"/>
      <dgm:spPr/>
    </dgm:pt>
    <dgm:pt modelId="{F5B58B16-D427-4DC4-A86D-1F9DB56C52D4}" type="pres">
      <dgm:prSet presAssocID="{ED4A5D73-D224-4D65-95D2-04B145B3F10A}" presName="hierChild3" presStyleCnt="0"/>
      <dgm:spPr/>
    </dgm:pt>
  </dgm:ptLst>
  <dgm:cxnLst>
    <dgm:cxn modelId="{3B057202-1611-4AD5-BB0F-6EB8A1E6065E}" srcId="{ED4A5D73-D224-4D65-95D2-04B145B3F10A}" destId="{7F4C168C-57D7-446E-9CE6-B404A7874B1B}" srcOrd="1" destOrd="0" parTransId="{DE5A1CB9-6E4B-443D-8EF1-71E8B20B74B3}" sibTransId="{4DBC46E6-B534-49A7-A3FA-4A1125FCF520}"/>
    <dgm:cxn modelId="{A79AD506-EB24-4507-8F59-CF8E09823C2B}" type="presOf" srcId="{5CE1D7F7-436B-4B9F-B1FA-676E3A4ECCF3}" destId="{17451BE2-6E53-4606-8E97-558BA175E491}" srcOrd="1" destOrd="0" presId="urn:microsoft.com/office/officeart/2005/8/layout/orgChart1"/>
    <dgm:cxn modelId="{9BD6AA07-20DB-4E2F-B0CB-937CDB5F7A8B}" type="presOf" srcId="{00C86F65-427A-4363-9BDE-D699F6ECC214}" destId="{86A91234-39C8-4124-B9D3-A8BF1859B851}" srcOrd="0" destOrd="0" presId="urn:microsoft.com/office/officeart/2005/8/layout/orgChart1"/>
    <dgm:cxn modelId="{4801ED08-DEAD-40B4-834F-4FA20CA42499}" type="presOf" srcId="{FCA06087-22A6-455E-9E24-452427C37262}" destId="{1E995EF0-9898-4F38-BB8A-683F753613CF}" srcOrd="0" destOrd="0" presId="urn:microsoft.com/office/officeart/2005/8/layout/orgChart1"/>
    <dgm:cxn modelId="{7FDD1309-5101-4D55-B5CA-923FD22B3079}" type="presOf" srcId="{22F214ED-43F4-47CE-B7D2-A21BCAEC704C}" destId="{E7A02F54-E1FE-42D4-B7AE-0C2149728CF1}" srcOrd="1" destOrd="0" presId="urn:microsoft.com/office/officeart/2005/8/layout/orgChart1"/>
    <dgm:cxn modelId="{09E5C514-2D47-45D2-9A57-9941665BF5BD}" type="presOf" srcId="{67A5D2A9-07C1-4CB5-BC56-7669E2740B24}" destId="{32FA4032-1D2B-4C93-A0C2-D0A0EC6B50FE}" srcOrd="0" destOrd="0" presId="urn:microsoft.com/office/officeart/2005/8/layout/orgChart1"/>
    <dgm:cxn modelId="{BD4CD216-10BF-44D8-A23F-C2943DA29979}" type="presOf" srcId="{D20FFDD1-E3AE-465B-835E-83E45D61AC01}" destId="{B0B959A8-5420-4544-998D-D0A21820478F}" srcOrd="1" destOrd="0" presId="urn:microsoft.com/office/officeart/2005/8/layout/orgChart1"/>
    <dgm:cxn modelId="{113EA019-CA32-4BEF-9818-101441238D21}" type="presOf" srcId="{13CADFCA-3A68-4B0C-A91E-9014885B38BA}" destId="{102971DF-5EC2-4DF4-BC15-E2869EC185F0}" srcOrd="1" destOrd="0" presId="urn:microsoft.com/office/officeart/2005/8/layout/orgChart1"/>
    <dgm:cxn modelId="{AA1EA73B-7FB6-4AC7-9393-640BBFC25FC2}" type="presOf" srcId="{7F4C168C-57D7-446E-9CE6-B404A7874B1B}" destId="{9BBFAE92-C848-4C85-B052-58BBD5690A9C}" srcOrd="0" destOrd="0" presId="urn:microsoft.com/office/officeart/2005/8/layout/orgChart1"/>
    <dgm:cxn modelId="{F9FEBE3F-C23F-4839-B97F-D56C88D149B6}" type="presOf" srcId="{D20FFDD1-E3AE-465B-835E-83E45D61AC01}" destId="{884D74F1-A9CC-4EFF-B2AF-42FF2BD8CAC3}" srcOrd="0" destOrd="0" presId="urn:microsoft.com/office/officeart/2005/8/layout/orgChart1"/>
    <dgm:cxn modelId="{41212843-A4A3-4EA4-8EF8-06B90BD15096}" type="presOf" srcId="{93E14BDB-D115-4FB1-A114-61F8660152DD}" destId="{BAC7E1A6-62AB-45E8-A755-B6AF44AFDEE4}" srcOrd="0" destOrd="0" presId="urn:microsoft.com/office/officeart/2005/8/layout/orgChart1"/>
    <dgm:cxn modelId="{170E3266-54CC-4106-9315-F316A5B26067}" type="presOf" srcId="{FC21387C-0E30-4360-A9A9-F0DAFF6CAC25}" destId="{44857AEA-45AC-494E-A01C-12FF630EF0FF}" srcOrd="0" destOrd="0" presId="urn:microsoft.com/office/officeart/2005/8/layout/orgChart1"/>
    <dgm:cxn modelId="{9BA6AC47-18A1-4D3C-BEB9-A8709FB3DD03}" type="presOf" srcId="{4286A08E-E5B9-4AC6-8929-2AB5C93B0C0E}" destId="{9847F0E7-D869-44A4-BBD2-33F3D4C8F4A3}" srcOrd="0" destOrd="0" presId="urn:microsoft.com/office/officeart/2005/8/layout/orgChart1"/>
    <dgm:cxn modelId="{60506C54-3BF9-4CD7-8863-000B8FB57653}" type="presOf" srcId="{00C86F65-427A-4363-9BDE-D699F6ECC214}" destId="{1177D480-770D-40E7-80FA-40A030CA3B81}" srcOrd="1" destOrd="0" presId="urn:microsoft.com/office/officeart/2005/8/layout/orgChart1"/>
    <dgm:cxn modelId="{EC3EE779-07CB-4858-8D14-FABFF6833EC7}" srcId="{5079D11B-76A3-4946-B40D-782C10D1F3FC}" destId="{ED4A5D73-D224-4D65-95D2-04B145B3F10A}" srcOrd="0" destOrd="0" parTransId="{A460DEC4-2EEE-43FE-A30B-6BF4F45844F0}" sibTransId="{F6D08D3C-688C-4B18-91E2-090816724331}"/>
    <dgm:cxn modelId="{B849707B-7949-41B5-9AEC-04E05A940786}" type="presOf" srcId="{0FBF0967-026C-4B75-AE34-DA83D647C6DF}" destId="{1B547986-74B3-4BF4-A870-B27326C17A63}" srcOrd="0" destOrd="0" presId="urn:microsoft.com/office/officeart/2005/8/layout/orgChart1"/>
    <dgm:cxn modelId="{EE46B583-B0F8-4A8F-8FE7-48EC6061B790}" srcId="{00C86F65-427A-4363-9BDE-D699F6ECC214}" destId="{5CE1D7F7-436B-4B9F-B1FA-676E3A4ECCF3}" srcOrd="2" destOrd="0" parTransId="{FC21387C-0E30-4360-A9A9-F0DAFF6CAC25}" sibTransId="{F2D0C67D-D5F2-4884-88E5-0C1626BEC56B}"/>
    <dgm:cxn modelId="{A3C1CA88-DD2C-444E-9990-9FB4B8212B17}" srcId="{00C86F65-427A-4363-9BDE-D699F6ECC214}" destId="{13CADFCA-3A68-4B0C-A91E-9014885B38BA}" srcOrd="0" destOrd="0" parTransId="{93E14BDB-D115-4FB1-A114-61F8660152DD}" sibTransId="{1667B51F-20B3-4D40-8412-C438240822D8}"/>
    <dgm:cxn modelId="{DA092E91-B649-46BB-95C0-B8EE981B4D5E}" type="presOf" srcId="{8060AE4B-60A4-411A-8E57-9537A47FE875}" destId="{F0C42462-F715-45A9-9DC3-3F207EE8034E}" srcOrd="0" destOrd="0" presId="urn:microsoft.com/office/officeart/2005/8/layout/orgChart1"/>
    <dgm:cxn modelId="{332C6892-53F9-404D-85D5-DB00533731F6}" type="presOf" srcId="{5079D11B-76A3-4946-B40D-782C10D1F3FC}" destId="{0C039E45-FB7D-4B44-801E-141DEF571FC2}" srcOrd="0" destOrd="0" presId="urn:microsoft.com/office/officeart/2005/8/layout/orgChart1"/>
    <dgm:cxn modelId="{F98FDB96-7FE6-44D2-B428-5BCB2D6C375C}" srcId="{ED4A5D73-D224-4D65-95D2-04B145B3F10A}" destId="{00C86F65-427A-4363-9BDE-D699F6ECC214}" srcOrd="0" destOrd="0" parTransId="{FCA06087-22A6-455E-9E24-452427C37262}" sibTransId="{4D856AD5-3369-4D57-9168-35324A39862C}"/>
    <dgm:cxn modelId="{3D02F998-561B-4D96-ACE4-9C59550F4789}" type="presOf" srcId="{ED4A5D73-D224-4D65-95D2-04B145B3F10A}" destId="{A98EBDC9-1B8B-47D2-BCE7-213F731C6E69}" srcOrd="1" destOrd="0" presId="urn:microsoft.com/office/officeart/2005/8/layout/orgChart1"/>
    <dgm:cxn modelId="{204A4DAB-4BA8-4B75-8C2F-045DBA73AA14}" type="presOf" srcId="{5CE1D7F7-436B-4B9F-B1FA-676E3A4ECCF3}" destId="{0F1AD060-B5C9-4D9C-AA66-D0F6D92B4619}" srcOrd="0" destOrd="0" presId="urn:microsoft.com/office/officeart/2005/8/layout/orgChart1"/>
    <dgm:cxn modelId="{AB86C9AB-DB28-446B-B9FF-831BCFB9C017}" type="presOf" srcId="{ED4A5D73-D224-4D65-95D2-04B145B3F10A}" destId="{B8CF1D68-D655-4D6B-884A-F89D1AB9161C}" srcOrd="0" destOrd="0" presId="urn:microsoft.com/office/officeart/2005/8/layout/orgChart1"/>
    <dgm:cxn modelId="{E826F7AB-3EF6-4640-9BA9-C4EBDFD2DC9F}" type="presOf" srcId="{22F214ED-43F4-47CE-B7D2-A21BCAEC704C}" destId="{AD94260E-B119-4841-ADF8-D244478EB3FB}" srcOrd="0" destOrd="0" presId="urn:microsoft.com/office/officeart/2005/8/layout/orgChart1"/>
    <dgm:cxn modelId="{DDEF7DAC-2CFA-4EA9-94B0-F9F6BF23A401}" type="presOf" srcId="{B4FE11BF-A4C5-4E53-9733-625C30E0A5B6}" destId="{9572C4B6-9A37-44DE-ADDA-66F6A76938A1}" srcOrd="1" destOrd="0" presId="urn:microsoft.com/office/officeart/2005/8/layout/orgChart1"/>
    <dgm:cxn modelId="{424D7DB2-1A02-4E68-BD4C-17EC350D9051}" srcId="{7F4C168C-57D7-446E-9CE6-B404A7874B1B}" destId="{D20FFDD1-E3AE-465B-835E-83E45D61AC01}" srcOrd="2" destOrd="0" parTransId="{D4F70297-662F-489C-B294-01FE363D9A29}" sibTransId="{7B05C386-EC1F-4EBC-A3F1-5DA7E15EC25D}"/>
    <dgm:cxn modelId="{1B8D82BB-4365-4EE2-A57F-90500623EC6B}" type="presOf" srcId="{B4FE11BF-A4C5-4E53-9733-625C30E0A5B6}" destId="{D7F17CCB-7AF6-4C6C-A77D-CA8009DD629D}" srcOrd="0" destOrd="0" presId="urn:microsoft.com/office/officeart/2005/8/layout/orgChart1"/>
    <dgm:cxn modelId="{26B22DCC-1749-4983-B557-EC221AF0E9D2}" type="presOf" srcId="{DE5A1CB9-6E4B-443D-8EF1-71E8B20B74B3}" destId="{7493FC8D-3D86-4251-98B3-ED63BF069A82}" srcOrd="0" destOrd="0" presId="urn:microsoft.com/office/officeart/2005/8/layout/orgChart1"/>
    <dgm:cxn modelId="{F4CBFBD4-ACA6-47D0-932B-BF5D7509F6B8}" type="presOf" srcId="{13CADFCA-3A68-4B0C-A91E-9014885B38BA}" destId="{E6EC5ACC-1A83-4F5D-B81D-FB2C1EED83AA}" srcOrd="0" destOrd="0" presId="urn:microsoft.com/office/officeart/2005/8/layout/orgChart1"/>
    <dgm:cxn modelId="{047FA8E1-410B-4AC1-8882-E06336047409}" srcId="{00C86F65-427A-4363-9BDE-D699F6ECC214}" destId="{B4FE11BF-A4C5-4E53-9733-625C30E0A5B6}" srcOrd="1" destOrd="0" parTransId="{0FBF0967-026C-4B75-AE34-DA83D647C6DF}" sibTransId="{A2C8E5E8-5383-4246-836F-FC97712C434B}"/>
    <dgm:cxn modelId="{C40A78EC-E0FB-4DAB-9433-4669E390594B}" type="presOf" srcId="{D4F70297-662F-489C-B294-01FE363D9A29}" destId="{7E04B727-3632-453C-A34D-6F36B20EEA05}" srcOrd="0" destOrd="0" presId="urn:microsoft.com/office/officeart/2005/8/layout/orgChart1"/>
    <dgm:cxn modelId="{B4DA89F3-316B-44B5-9E42-CBD90EBD8928}" srcId="{7F4C168C-57D7-446E-9CE6-B404A7874B1B}" destId="{67A5D2A9-07C1-4CB5-BC56-7669E2740B24}" srcOrd="1" destOrd="0" parTransId="{4286A08E-E5B9-4AC6-8929-2AB5C93B0C0E}" sibTransId="{250AC022-B606-4875-8FDB-9F35C09919CE}"/>
    <dgm:cxn modelId="{77DD71F4-3201-45EB-8F39-3F5ED32A44B2}" type="presOf" srcId="{7F4C168C-57D7-446E-9CE6-B404A7874B1B}" destId="{545D0744-1563-4E79-B014-AC6F3FE14C26}" srcOrd="1" destOrd="0" presId="urn:microsoft.com/office/officeart/2005/8/layout/orgChart1"/>
    <dgm:cxn modelId="{8486A0F4-D665-4346-ACDF-3DF56C06CE54}" srcId="{7F4C168C-57D7-446E-9CE6-B404A7874B1B}" destId="{22F214ED-43F4-47CE-B7D2-A21BCAEC704C}" srcOrd="0" destOrd="0" parTransId="{8060AE4B-60A4-411A-8E57-9537A47FE875}" sibTransId="{0E0415AD-5F0B-4F59-AB82-E8835B156E33}"/>
    <dgm:cxn modelId="{54028BF9-0A03-44BF-9AF3-2FABED44FF44}" type="presOf" srcId="{67A5D2A9-07C1-4CB5-BC56-7669E2740B24}" destId="{2F98B749-6A8C-41D0-8B94-6DE835C5B71E}" srcOrd="1" destOrd="0" presId="urn:microsoft.com/office/officeart/2005/8/layout/orgChart1"/>
    <dgm:cxn modelId="{F0915C3D-AA73-464C-B6DE-BB40E1491DD4}" type="presParOf" srcId="{0C039E45-FB7D-4B44-801E-141DEF571FC2}" destId="{055CB2F2-F292-42E4-9CA9-DA3374C54373}" srcOrd="0" destOrd="0" presId="urn:microsoft.com/office/officeart/2005/8/layout/orgChart1"/>
    <dgm:cxn modelId="{B1930565-E153-450A-BD35-292C8606C612}" type="presParOf" srcId="{055CB2F2-F292-42E4-9CA9-DA3374C54373}" destId="{DC90A424-A39D-4DF3-8B91-9356FBD53356}" srcOrd="0" destOrd="0" presId="urn:microsoft.com/office/officeart/2005/8/layout/orgChart1"/>
    <dgm:cxn modelId="{55DB3F8C-3034-4F1B-804C-8D48B3243395}" type="presParOf" srcId="{DC90A424-A39D-4DF3-8B91-9356FBD53356}" destId="{B8CF1D68-D655-4D6B-884A-F89D1AB9161C}" srcOrd="0" destOrd="0" presId="urn:microsoft.com/office/officeart/2005/8/layout/orgChart1"/>
    <dgm:cxn modelId="{8866D6BB-710E-4E2D-81A5-4DD4400A4B44}" type="presParOf" srcId="{DC90A424-A39D-4DF3-8B91-9356FBD53356}" destId="{A98EBDC9-1B8B-47D2-BCE7-213F731C6E69}" srcOrd="1" destOrd="0" presId="urn:microsoft.com/office/officeart/2005/8/layout/orgChart1"/>
    <dgm:cxn modelId="{FDB441F9-F939-43BF-BD48-A97FCBB8EC0D}" type="presParOf" srcId="{055CB2F2-F292-42E4-9CA9-DA3374C54373}" destId="{67D018D8-766F-49EE-AA1D-F026B9723C63}" srcOrd="1" destOrd="0" presId="urn:microsoft.com/office/officeart/2005/8/layout/orgChart1"/>
    <dgm:cxn modelId="{F7BC72CE-35EF-48D1-BD56-F8CF5A41ED96}" type="presParOf" srcId="{67D018D8-766F-49EE-AA1D-F026B9723C63}" destId="{1E995EF0-9898-4F38-BB8A-683F753613CF}" srcOrd="0" destOrd="0" presId="urn:microsoft.com/office/officeart/2005/8/layout/orgChart1"/>
    <dgm:cxn modelId="{D55E4B02-7F02-4E85-8601-A58FBE0EC1D0}" type="presParOf" srcId="{67D018D8-766F-49EE-AA1D-F026B9723C63}" destId="{FAB9CCB3-F470-4021-99D7-97DD4A9FE900}" srcOrd="1" destOrd="0" presId="urn:microsoft.com/office/officeart/2005/8/layout/orgChart1"/>
    <dgm:cxn modelId="{8AB89DE5-06DF-46BB-8214-BD6924F8155B}" type="presParOf" srcId="{FAB9CCB3-F470-4021-99D7-97DD4A9FE900}" destId="{B1828348-0B83-46B9-AD74-C3AB19215887}" srcOrd="0" destOrd="0" presId="urn:microsoft.com/office/officeart/2005/8/layout/orgChart1"/>
    <dgm:cxn modelId="{48257933-54E2-426F-94F9-A60459254BF5}" type="presParOf" srcId="{B1828348-0B83-46B9-AD74-C3AB19215887}" destId="{86A91234-39C8-4124-B9D3-A8BF1859B851}" srcOrd="0" destOrd="0" presId="urn:microsoft.com/office/officeart/2005/8/layout/orgChart1"/>
    <dgm:cxn modelId="{425F914E-7620-4ADB-9E87-A9161B12A069}" type="presParOf" srcId="{B1828348-0B83-46B9-AD74-C3AB19215887}" destId="{1177D480-770D-40E7-80FA-40A030CA3B81}" srcOrd="1" destOrd="0" presId="urn:microsoft.com/office/officeart/2005/8/layout/orgChart1"/>
    <dgm:cxn modelId="{2487B75F-BFAE-4053-97D6-C56F2B2DABC6}" type="presParOf" srcId="{FAB9CCB3-F470-4021-99D7-97DD4A9FE900}" destId="{8F4F26E4-7CF1-4CB1-ADDC-D70448D38659}" srcOrd="1" destOrd="0" presId="urn:microsoft.com/office/officeart/2005/8/layout/orgChart1"/>
    <dgm:cxn modelId="{C9509C1A-05BF-429B-85EB-C98F90BB321E}" type="presParOf" srcId="{8F4F26E4-7CF1-4CB1-ADDC-D70448D38659}" destId="{BAC7E1A6-62AB-45E8-A755-B6AF44AFDEE4}" srcOrd="0" destOrd="0" presId="urn:microsoft.com/office/officeart/2005/8/layout/orgChart1"/>
    <dgm:cxn modelId="{C8178E4B-3C91-4579-B8A2-796840A53EF2}" type="presParOf" srcId="{8F4F26E4-7CF1-4CB1-ADDC-D70448D38659}" destId="{A705F93C-73C8-4A5C-AFEB-D329D1DA6AA4}" srcOrd="1" destOrd="0" presId="urn:microsoft.com/office/officeart/2005/8/layout/orgChart1"/>
    <dgm:cxn modelId="{62575EBC-0246-45A8-908A-C08C352B7E62}" type="presParOf" srcId="{A705F93C-73C8-4A5C-AFEB-D329D1DA6AA4}" destId="{A78A6B30-EA8C-4DF5-A9E9-CEF920FD272B}" srcOrd="0" destOrd="0" presId="urn:microsoft.com/office/officeart/2005/8/layout/orgChart1"/>
    <dgm:cxn modelId="{CC39B4DC-285F-4025-952C-1580391F7060}" type="presParOf" srcId="{A78A6B30-EA8C-4DF5-A9E9-CEF920FD272B}" destId="{E6EC5ACC-1A83-4F5D-B81D-FB2C1EED83AA}" srcOrd="0" destOrd="0" presId="urn:microsoft.com/office/officeart/2005/8/layout/orgChart1"/>
    <dgm:cxn modelId="{123CA405-0BD1-41A8-99BB-F6C8E03BAADC}" type="presParOf" srcId="{A78A6B30-EA8C-4DF5-A9E9-CEF920FD272B}" destId="{102971DF-5EC2-4DF4-BC15-E2869EC185F0}" srcOrd="1" destOrd="0" presId="urn:microsoft.com/office/officeart/2005/8/layout/orgChart1"/>
    <dgm:cxn modelId="{4AC64C8C-FA0D-45E8-BF60-E1D64BC98A6C}" type="presParOf" srcId="{A705F93C-73C8-4A5C-AFEB-D329D1DA6AA4}" destId="{E36BD6F9-BCAE-4C80-BCC1-44B9F2D3C988}" srcOrd="1" destOrd="0" presId="urn:microsoft.com/office/officeart/2005/8/layout/orgChart1"/>
    <dgm:cxn modelId="{DF2F3A76-E14B-4DE2-A2CB-6AB9A7C9AD4F}" type="presParOf" srcId="{A705F93C-73C8-4A5C-AFEB-D329D1DA6AA4}" destId="{C12773FE-227F-4838-A753-288C75DEA3F8}" srcOrd="2" destOrd="0" presId="urn:microsoft.com/office/officeart/2005/8/layout/orgChart1"/>
    <dgm:cxn modelId="{3727002C-68DE-4D32-B947-0653236C7B35}" type="presParOf" srcId="{8F4F26E4-7CF1-4CB1-ADDC-D70448D38659}" destId="{1B547986-74B3-4BF4-A870-B27326C17A63}" srcOrd="2" destOrd="0" presId="urn:microsoft.com/office/officeart/2005/8/layout/orgChart1"/>
    <dgm:cxn modelId="{311A4039-0A30-488C-97CB-8890BC1B7CCB}" type="presParOf" srcId="{8F4F26E4-7CF1-4CB1-ADDC-D70448D38659}" destId="{507E4205-1D8B-44E2-91C6-A2D491E01892}" srcOrd="3" destOrd="0" presId="urn:microsoft.com/office/officeart/2005/8/layout/orgChart1"/>
    <dgm:cxn modelId="{BEC65C5E-0BD8-48D6-A958-E9A608BC24D2}" type="presParOf" srcId="{507E4205-1D8B-44E2-91C6-A2D491E01892}" destId="{8F877D1B-36A0-4338-8952-9A49D24B8E43}" srcOrd="0" destOrd="0" presId="urn:microsoft.com/office/officeart/2005/8/layout/orgChart1"/>
    <dgm:cxn modelId="{3AAA079D-314B-4235-8F6B-BF7B3C95E853}" type="presParOf" srcId="{8F877D1B-36A0-4338-8952-9A49D24B8E43}" destId="{D7F17CCB-7AF6-4C6C-A77D-CA8009DD629D}" srcOrd="0" destOrd="0" presId="urn:microsoft.com/office/officeart/2005/8/layout/orgChart1"/>
    <dgm:cxn modelId="{18F90E88-D796-46E3-A73F-0AF3048D49B6}" type="presParOf" srcId="{8F877D1B-36A0-4338-8952-9A49D24B8E43}" destId="{9572C4B6-9A37-44DE-ADDA-66F6A76938A1}" srcOrd="1" destOrd="0" presId="urn:microsoft.com/office/officeart/2005/8/layout/orgChart1"/>
    <dgm:cxn modelId="{26E083AF-A214-4EEA-B443-1A10F3DFCE48}" type="presParOf" srcId="{507E4205-1D8B-44E2-91C6-A2D491E01892}" destId="{C6133F5E-F3C2-4053-A8AB-53A055E57B8C}" srcOrd="1" destOrd="0" presId="urn:microsoft.com/office/officeart/2005/8/layout/orgChart1"/>
    <dgm:cxn modelId="{2575DA2E-CEAF-4DC9-9B94-35E0BE66136E}" type="presParOf" srcId="{507E4205-1D8B-44E2-91C6-A2D491E01892}" destId="{6506690F-E6F4-47C8-9485-15BE65F8FA6C}" srcOrd="2" destOrd="0" presId="urn:microsoft.com/office/officeart/2005/8/layout/orgChart1"/>
    <dgm:cxn modelId="{2D16FAEA-466B-4BFA-908A-70751B6FCD90}" type="presParOf" srcId="{8F4F26E4-7CF1-4CB1-ADDC-D70448D38659}" destId="{44857AEA-45AC-494E-A01C-12FF630EF0FF}" srcOrd="4" destOrd="0" presId="urn:microsoft.com/office/officeart/2005/8/layout/orgChart1"/>
    <dgm:cxn modelId="{1E6EBA8E-A155-4733-8A17-D6930FE6A4CE}" type="presParOf" srcId="{8F4F26E4-7CF1-4CB1-ADDC-D70448D38659}" destId="{048AE884-72C0-46AC-B65B-C602E887946A}" srcOrd="5" destOrd="0" presId="urn:microsoft.com/office/officeart/2005/8/layout/orgChart1"/>
    <dgm:cxn modelId="{573C1457-EF83-4942-B1F8-C39296A8EA39}" type="presParOf" srcId="{048AE884-72C0-46AC-B65B-C602E887946A}" destId="{37259041-05D8-4AC1-80BB-7C614D0BC7A2}" srcOrd="0" destOrd="0" presId="urn:microsoft.com/office/officeart/2005/8/layout/orgChart1"/>
    <dgm:cxn modelId="{1370E963-8571-4026-96E2-C85C17C1390B}" type="presParOf" srcId="{37259041-05D8-4AC1-80BB-7C614D0BC7A2}" destId="{0F1AD060-B5C9-4D9C-AA66-D0F6D92B4619}" srcOrd="0" destOrd="0" presId="urn:microsoft.com/office/officeart/2005/8/layout/orgChart1"/>
    <dgm:cxn modelId="{FDA6D869-ED4A-4448-8C61-2644886BD5BB}" type="presParOf" srcId="{37259041-05D8-4AC1-80BB-7C614D0BC7A2}" destId="{17451BE2-6E53-4606-8E97-558BA175E491}" srcOrd="1" destOrd="0" presId="urn:microsoft.com/office/officeart/2005/8/layout/orgChart1"/>
    <dgm:cxn modelId="{B793C904-D944-406B-8B38-8E9DF6A386FB}" type="presParOf" srcId="{048AE884-72C0-46AC-B65B-C602E887946A}" destId="{1D322498-F9F3-4730-B138-DC28B74C8FA0}" srcOrd="1" destOrd="0" presId="urn:microsoft.com/office/officeart/2005/8/layout/orgChart1"/>
    <dgm:cxn modelId="{0CAFF25E-DC2B-4AFE-BD0A-7D77B024DDC5}" type="presParOf" srcId="{048AE884-72C0-46AC-B65B-C602E887946A}" destId="{E2A235A4-04B2-4757-9960-7CEECFF71B32}" srcOrd="2" destOrd="0" presId="urn:microsoft.com/office/officeart/2005/8/layout/orgChart1"/>
    <dgm:cxn modelId="{394DB66F-8BFB-4029-A2F7-4214805B5C2A}" type="presParOf" srcId="{FAB9CCB3-F470-4021-99D7-97DD4A9FE900}" destId="{F4419EF0-238C-4F5E-8A27-E7E2A974862B}" srcOrd="2" destOrd="0" presId="urn:microsoft.com/office/officeart/2005/8/layout/orgChart1"/>
    <dgm:cxn modelId="{9726DF23-52F4-4217-AD1E-04EC1160CA81}" type="presParOf" srcId="{67D018D8-766F-49EE-AA1D-F026B9723C63}" destId="{7493FC8D-3D86-4251-98B3-ED63BF069A82}" srcOrd="2" destOrd="0" presId="urn:microsoft.com/office/officeart/2005/8/layout/orgChart1"/>
    <dgm:cxn modelId="{295DB847-34F5-4D47-BE21-DE63E6E94ABC}" type="presParOf" srcId="{67D018D8-766F-49EE-AA1D-F026B9723C63}" destId="{3340A6D4-BF49-4BA4-801D-7A282B851C94}" srcOrd="3" destOrd="0" presId="urn:microsoft.com/office/officeart/2005/8/layout/orgChart1"/>
    <dgm:cxn modelId="{C4722FB8-9D79-40A0-967E-A8E77BE92681}" type="presParOf" srcId="{3340A6D4-BF49-4BA4-801D-7A282B851C94}" destId="{BD832898-E824-48A1-97B9-A8C4476DEDA6}" srcOrd="0" destOrd="0" presId="urn:microsoft.com/office/officeart/2005/8/layout/orgChart1"/>
    <dgm:cxn modelId="{88AC12FE-C2A1-47D9-9FB0-508865BE9A5C}" type="presParOf" srcId="{BD832898-E824-48A1-97B9-A8C4476DEDA6}" destId="{9BBFAE92-C848-4C85-B052-58BBD5690A9C}" srcOrd="0" destOrd="0" presId="urn:microsoft.com/office/officeart/2005/8/layout/orgChart1"/>
    <dgm:cxn modelId="{2FA49ECC-4EA5-48C4-AA3D-71ABF262EFB0}" type="presParOf" srcId="{BD832898-E824-48A1-97B9-A8C4476DEDA6}" destId="{545D0744-1563-4E79-B014-AC6F3FE14C26}" srcOrd="1" destOrd="0" presId="urn:microsoft.com/office/officeart/2005/8/layout/orgChart1"/>
    <dgm:cxn modelId="{C6832D5B-83C2-4E85-B124-ABD35F4B9A36}" type="presParOf" srcId="{3340A6D4-BF49-4BA4-801D-7A282B851C94}" destId="{034A1D59-A628-401F-BA5F-D2ECF00BF0C2}" srcOrd="1" destOrd="0" presId="urn:microsoft.com/office/officeart/2005/8/layout/orgChart1"/>
    <dgm:cxn modelId="{3A69021F-444E-4933-858F-843C80E3350F}" type="presParOf" srcId="{034A1D59-A628-401F-BA5F-D2ECF00BF0C2}" destId="{F0C42462-F715-45A9-9DC3-3F207EE8034E}" srcOrd="0" destOrd="0" presId="urn:microsoft.com/office/officeart/2005/8/layout/orgChart1"/>
    <dgm:cxn modelId="{68E36049-CC93-44F5-8789-46A878E99D08}" type="presParOf" srcId="{034A1D59-A628-401F-BA5F-D2ECF00BF0C2}" destId="{E0E7972D-35DC-4C51-BC36-E22556309444}" srcOrd="1" destOrd="0" presId="urn:microsoft.com/office/officeart/2005/8/layout/orgChart1"/>
    <dgm:cxn modelId="{4C745200-9E2B-486A-A93F-1EEB592F1787}" type="presParOf" srcId="{E0E7972D-35DC-4C51-BC36-E22556309444}" destId="{007014DF-6A37-4025-9E8A-D6BD9A7C1C72}" srcOrd="0" destOrd="0" presId="urn:microsoft.com/office/officeart/2005/8/layout/orgChart1"/>
    <dgm:cxn modelId="{CEF2084E-5ADC-4D88-ACB2-7623689ACE59}" type="presParOf" srcId="{007014DF-6A37-4025-9E8A-D6BD9A7C1C72}" destId="{AD94260E-B119-4841-ADF8-D244478EB3FB}" srcOrd="0" destOrd="0" presId="urn:microsoft.com/office/officeart/2005/8/layout/orgChart1"/>
    <dgm:cxn modelId="{3BD74C44-A6D0-45DE-BD22-19D15411224E}" type="presParOf" srcId="{007014DF-6A37-4025-9E8A-D6BD9A7C1C72}" destId="{E7A02F54-E1FE-42D4-B7AE-0C2149728CF1}" srcOrd="1" destOrd="0" presId="urn:microsoft.com/office/officeart/2005/8/layout/orgChart1"/>
    <dgm:cxn modelId="{6AA011EC-E796-4346-9C4E-FED7C2BA3C2A}" type="presParOf" srcId="{E0E7972D-35DC-4C51-BC36-E22556309444}" destId="{3A820B9E-C1B7-4C5B-9DA1-650BB77289F9}" srcOrd="1" destOrd="0" presId="urn:microsoft.com/office/officeart/2005/8/layout/orgChart1"/>
    <dgm:cxn modelId="{7E2AD4FF-6396-4AD2-B409-40ADA5E2F602}" type="presParOf" srcId="{E0E7972D-35DC-4C51-BC36-E22556309444}" destId="{5DCF3E29-22C6-48EE-859F-7FCEBBDC6DEE}" srcOrd="2" destOrd="0" presId="urn:microsoft.com/office/officeart/2005/8/layout/orgChart1"/>
    <dgm:cxn modelId="{92F9B5BA-2A79-4763-9B1C-B922C10F2688}" type="presParOf" srcId="{034A1D59-A628-401F-BA5F-D2ECF00BF0C2}" destId="{9847F0E7-D869-44A4-BBD2-33F3D4C8F4A3}" srcOrd="2" destOrd="0" presId="urn:microsoft.com/office/officeart/2005/8/layout/orgChart1"/>
    <dgm:cxn modelId="{848E9C4C-2330-4C55-81B8-7A84C62A9F77}" type="presParOf" srcId="{034A1D59-A628-401F-BA5F-D2ECF00BF0C2}" destId="{F6C633ED-741A-4285-B875-FD26B0D9300B}" srcOrd="3" destOrd="0" presId="urn:microsoft.com/office/officeart/2005/8/layout/orgChart1"/>
    <dgm:cxn modelId="{846F732D-A0C8-4A46-AB5D-C6D6EDFAD74F}" type="presParOf" srcId="{F6C633ED-741A-4285-B875-FD26B0D9300B}" destId="{0AB7B043-E6FD-4E98-88EA-D8A6ED3BE116}" srcOrd="0" destOrd="0" presId="urn:microsoft.com/office/officeart/2005/8/layout/orgChart1"/>
    <dgm:cxn modelId="{24774C93-4D91-4054-BA40-392E70A7A155}" type="presParOf" srcId="{0AB7B043-E6FD-4E98-88EA-D8A6ED3BE116}" destId="{32FA4032-1D2B-4C93-A0C2-D0A0EC6B50FE}" srcOrd="0" destOrd="0" presId="urn:microsoft.com/office/officeart/2005/8/layout/orgChart1"/>
    <dgm:cxn modelId="{85996E89-C839-4127-A47C-5911844A9854}" type="presParOf" srcId="{0AB7B043-E6FD-4E98-88EA-D8A6ED3BE116}" destId="{2F98B749-6A8C-41D0-8B94-6DE835C5B71E}" srcOrd="1" destOrd="0" presId="urn:microsoft.com/office/officeart/2005/8/layout/orgChart1"/>
    <dgm:cxn modelId="{1ACB2733-1F25-4680-AC4B-1082E5D671FD}" type="presParOf" srcId="{F6C633ED-741A-4285-B875-FD26B0D9300B}" destId="{B89ACC4F-DFEE-49AD-9F69-789863CD1B84}" srcOrd="1" destOrd="0" presId="urn:microsoft.com/office/officeart/2005/8/layout/orgChart1"/>
    <dgm:cxn modelId="{28E3A5AA-D73C-49E0-97A7-3CDA51E381E8}" type="presParOf" srcId="{F6C633ED-741A-4285-B875-FD26B0D9300B}" destId="{4F942234-E84D-47B0-9153-821FB0E81796}" srcOrd="2" destOrd="0" presId="urn:microsoft.com/office/officeart/2005/8/layout/orgChart1"/>
    <dgm:cxn modelId="{FF9B2F58-89E4-4A19-9083-DBADC75E80C5}" type="presParOf" srcId="{034A1D59-A628-401F-BA5F-D2ECF00BF0C2}" destId="{7E04B727-3632-453C-A34D-6F36B20EEA05}" srcOrd="4" destOrd="0" presId="urn:microsoft.com/office/officeart/2005/8/layout/orgChart1"/>
    <dgm:cxn modelId="{D5C9FACA-7F1C-40AC-ADCB-96ADF2DB4A9A}" type="presParOf" srcId="{034A1D59-A628-401F-BA5F-D2ECF00BF0C2}" destId="{E1E73783-FCE4-4368-964E-B3C3D42C9201}" srcOrd="5" destOrd="0" presId="urn:microsoft.com/office/officeart/2005/8/layout/orgChart1"/>
    <dgm:cxn modelId="{E1172533-BA86-4AD4-A28E-995D8715CCE8}" type="presParOf" srcId="{E1E73783-FCE4-4368-964E-B3C3D42C9201}" destId="{C15409C6-1AB2-43BB-A2F9-2E04F26CFE90}" srcOrd="0" destOrd="0" presId="urn:microsoft.com/office/officeart/2005/8/layout/orgChart1"/>
    <dgm:cxn modelId="{2A658371-8049-4B12-858E-594DA6F1E3D0}" type="presParOf" srcId="{C15409C6-1AB2-43BB-A2F9-2E04F26CFE90}" destId="{884D74F1-A9CC-4EFF-B2AF-42FF2BD8CAC3}" srcOrd="0" destOrd="0" presId="urn:microsoft.com/office/officeart/2005/8/layout/orgChart1"/>
    <dgm:cxn modelId="{2B49A62E-E5CA-40D5-B88A-5C9B39DB6E57}" type="presParOf" srcId="{C15409C6-1AB2-43BB-A2F9-2E04F26CFE90}" destId="{B0B959A8-5420-4544-998D-D0A21820478F}" srcOrd="1" destOrd="0" presId="urn:microsoft.com/office/officeart/2005/8/layout/orgChart1"/>
    <dgm:cxn modelId="{4214F661-7D07-4619-AA1D-21261E9B14F1}" type="presParOf" srcId="{E1E73783-FCE4-4368-964E-B3C3D42C9201}" destId="{C0AA97DC-ACDF-4B3F-A430-FA72B06792BD}" srcOrd="1" destOrd="0" presId="urn:microsoft.com/office/officeart/2005/8/layout/orgChart1"/>
    <dgm:cxn modelId="{AC6CFBD4-5C69-425E-B3C7-81B901B2B033}" type="presParOf" srcId="{E1E73783-FCE4-4368-964E-B3C3D42C9201}" destId="{06909BD6-A215-4D62-AB04-BCCB38C0508B}" srcOrd="2" destOrd="0" presId="urn:microsoft.com/office/officeart/2005/8/layout/orgChart1"/>
    <dgm:cxn modelId="{565E8018-4C20-44AE-832F-7E7010F2F7F9}" type="presParOf" srcId="{3340A6D4-BF49-4BA4-801D-7A282B851C94}" destId="{74EA08EC-A59B-4C99-9365-833C2884B38E}" srcOrd="2" destOrd="0" presId="urn:microsoft.com/office/officeart/2005/8/layout/orgChart1"/>
    <dgm:cxn modelId="{A698532E-077A-4CAB-B35D-ADFE3AF21E19}" type="presParOf" srcId="{055CB2F2-F292-42E4-9CA9-DA3374C54373}" destId="{F5B58B16-D427-4DC4-A86D-1F9DB56C52D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079D11B-76A3-4946-B40D-782C10D1F3FC}"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US"/>
        </a:p>
      </dgm:t>
    </dgm:pt>
    <dgm:pt modelId="{ED4A5D73-D224-4D65-95D2-04B145B3F10A}">
      <dgm:prSet phldrT="[Text]"/>
      <dgm:spPr>
        <a:solidFill>
          <a:srgbClr val="CDCDCD"/>
        </a:solidFill>
      </dgm:spPr>
      <dgm:t>
        <a:bodyPr/>
        <a:lstStyle/>
        <a:p>
          <a:r>
            <a:rPr lang="en-US" dirty="0">
              <a:solidFill>
                <a:schemeClr val="tx1"/>
              </a:solidFill>
            </a:rPr>
            <a:t>Collection</a:t>
          </a:r>
        </a:p>
      </dgm:t>
    </dgm:pt>
    <dgm:pt modelId="{A460DEC4-2EEE-43FE-A30B-6BF4F45844F0}" type="parTrans" cxnId="{EC3EE779-07CB-4858-8D14-FABFF6833EC7}">
      <dgm:prSet/>
      <dgm:spPr/>
      <dgm:t>
        <a:bodyPr/>
        <a:lstStyle/>
        <a:p>
          <a:endParaRPr lang="en-US">
            <a:solidFill>
              <a:schemeClr val="tx1"/>
            </a:solidFill>
          </a:endParaRPr>
        </a:p>
      </dgm:t>
    </dgm:pt>
    <dgm:pt modelId="{F6D08D3C-688C-4B18-91E2-090816724331}" type="sibTrans" cxnId="{EC3EE779-07CB-4858-8D14-FABFF6833EC7}">
      <dgm:prSet/>
      <dgm:spPr/>
      <dgm:t>
        <a:bodyPr/>
        <a:lstStyle/>
        <a:p>
          <a:endParaRPr lang="en-US">
            <a:solidFill>
              <a:schemeClr val="tx1"/>
            </a:solidFill>
          </a:endParaRPr>
        </a:p>
      </dgm:t>
    </dgm:pt>
    <dgm:pt modelId="{00C86F65-427A-4363-9BDE-D699F6ECC214}">
      <dgm:prSet phldrT="[Text]"/>
      <dgm:spPr>
        <a:solidFill>
          <a:srgbClr val="CDCDCD"/>
        </a:solidFill>
      </dgm:spPr>
      <dgm:t>
        <a:bodyPr/>
        <a:lstStyle/>
        <a:p>
          <a:r>
            <a:rPr lang="en-US" dirty="0">
              <a:solidFill>
                <a:schemeClr val="tx1"/>
              </a:solidFill>
            </a:rPr>
            <a:t>List</a:t>
          </a:r>
        </a:p>
      </dgm:t>
    </dgm:pt>
    <dgm:pt modelId="{FCA06087-22A6-455E-9E24-452427C37262}" type="parTrans" cxnId="{F98FDB96-7FE6-44D2-B428-5BCB2D6C375C}">
      <dgm:prSet/>
      <dgm:spPr>
        <a:ln>
          <a:solidFill>
            <a:schemeClr val="bg1"/>
          </a:solidFill>
        </a:ln>
      </dgm:spPr>
      <dgm:t>
        <a:bodyPr/>
        <a:lstStyle/>
        <a:p>
          <a:endParaRPr lang="en-US">
            <a:solidFill>
              <a:schemeClr val="tx1"/>
            </a:solidFill>
          </a:endParaRPr>
        </a:p>
      </dgm:t>
    </dgm:pt>
    <dgm:pt modelId="{4D856AD5-3369-4D57-9168-35324A39862C}" type="sibTrans" cxnId="{F98FDB96-7FE6-44D2-B428-5BCB2D6C375C}">
      <dgm:prSet/>
      <dgm:spPr/>
      <dgm:t>
        <a:bodyPr/>
        <a:lstStyle/>
        <a:p>
          <a:endParaRPr lang="en-US">
            <a:solidFill>
              <a:schemeClr val="tx1"/>
            </a:solidFill>
          </a:endParaRPr>
        </a:p>
      </dgm:t>
    </dgm:pt>
    <dgm:pt modelId="{13CADFCA-3A68-4B0C-A91E-9014885B38BA}">
      <dgm:prSet phldrT="[Text]"/>
      <dgm:spPr>
        <a:solidFill>
          <a:srgbClr val="FFFFFF"/>
        </a:solidFill>
      </dgm:spPr>
      <dgm:t>
        <a:bodyPr/>
        <a:lstStyle/>
        <a:p>
          <a:r>
            <a:rPr lang="en-US" dirty="0" err="1">
              <a:solidFill>
                <a:schemeClr val="tx1"/>
              </a:solidFill>
            </a:rPr>
            <a:t>ArrayList</a:t>
          </a:r>
          <a:endParaRPr lang="en-US" dirty="0">
            <a:solidFill>
              <a:schemeClr val="tx1"/>
            </a:solidFill>
          </a:endParaRPr>
        </a:p>
      </dgm:t>
    </dgm:pt>
    <dgm:pt modelId="{93E14BDB-D115-4FB1-A114-61F8660152DD}" type="parTrans" cxnId="{A3C1CA88-DD2C-444E-9990-9FB4B8212B17}">
      <dgm:prSet/>
      <dgm:spPr>
        <a:ln>
          <a:solidFill>
            <a:schemeClr val="bg1"/>
          </a:solidFill>
        </a:ln>
      </dgm:spPr>
      <dgm:t>
        <a:bodyPr/>
        <a:lstStyle/>
        <a:p>
          <a:endParaRPr lang="en-US">
            <a:solidFill>
              <a:schemeClr val="tx1"/>
            </a:solidFill>
          </a:endParaRPr>
        </a:p>
      </dgm:t>
    </dgm:pt>
    <dgm:pt modelId="{1667B51F-20B3-4D40-8412-C438240822D8}" type="sibTrans" cxnId="{A3C1CA88-DD2C-444E-9990-9FB4B8212B17}">
      <dgm:prSet/>
      <dgm:spPr/>
      <dgm:t>
        <a:bodyPr/>
        <a:lstStyle/>
        <a:p>
          <a:endParaRPr lang="en-US">
            <a:solidFill>
              <a:schemeClr val="tx1"/>
            </a:solidFill>
          </a:endParaRPr>
        </a:p>
      </dgm:t>
    </dgm:pt>
    <dgm:pt modelId="{B4FE11BF-A4C5-4E53-9733-625C30E0A5B6}">
      <dgm:prSet phldrT="[Text]"/>
      <dgm:spPr>
        <a:solidFill>
          <a:srgbClr val="FFFFFF"/>
        </a:solidFill>
      </dgm:spPr>
      <dgm:t>
        <a:bodyPr/>
        <a:lstStyle/>
        <a:p>
          <a:r>
            <a:rPr lang="en-US" dirty="0">
              <a:solidFill>
                <a:schemeClr val="tx1"/>
              </a:solidFill>
            </a:rPr>
            <a:t>LinkedList</a:t>
          </a:r>
        </a:p>
      </dgm:t>
    </dgm:pt>
    <dgm:pt modelId="{0FBF0967-026C-4B75-AE34-DA83D647C6DF}" type="parTrans" cxnId="{047FA8E1-410B-4AC1-8882-E06336047409}">
      <dgm:prSet/>
      <dgm:spPr>
        <a:ln>
          <a:solidFill>
            <a:schemeClr val="bg1"/>
          </a:solidFill>
        </a:ln>
      </dgm:spPr>
      <dgm:t>
        <a:bodyPr/>
        <a:lstStyle/>
        <a:p>
          <a:endParaRPr lang="en-US">
            <a:solidFill>
              <a:schemeClr val="tx1"/>
            </a:solidFill>
          </a:endParaRPr>
        </a:p>
      </dgm:t>
    </dgm:pt>
    <dgm:pt modelId="{A2C8E5E8-5383-4246-836F-FC97712C434B}" type="sibTrans" cxnId="{047FA8E1-410B-4AC1-8882-E06336047409}">
      <dgm:prSet/>
      <dgm:spPr/>
      <dgm:t>
        <a:bodyPr/>
        <a:lstStyle/>
        <a:p>
          <a:endParaRPr lang="en-US">
            <a:solidFill>
              <a:schemeClr val="tx1"/>
            </a:solidFill>
          </a:endParaRPr>
        </a:p>
      </dgm:t>
    </dgm:pt>
    <dgm:pt modelId="{5CE1D7F7-436B-4B9F-B1FA-676E3A4ECCF3}">
      <dgm:prSet phldrT="[Text]"/>
      <dgm:spPr>
        <a:solidFill>
          <a:srgbClr val="FFFFFF"/>
        </a:solidFill>
      </dgm:spPr>
      <dgm:t>
        <a:bodyPr/>
        <a:lstStyle/>
        <a:p>
          <a:r>
            <a:rPr lang="en-US" dirty="0">
              <a:solidFill>
                <a:schemeClr val="tx1"/>
              </a:solidFill>
            </a:rPr>
            <a:t>Vector</a:t>
          </a:r>
        </a:p>
      </dgm:t>
    </dgm:pt>
    <dgm:pt modelId="{FC21387C-0E30-4360-A9A9-F0DAFF6CAC25}" type="parTrans" cxnId="{EE46B583-B0F8-4A8F-8FE7-48EC6061B790}">
      <dgm:prSet/>
      <dgm:spPr>
        <a:ln>
          <a:solidFill>
            <a:schemeClr val="bg1"/>
          </a:solidFill>
        </a:ln>
      </dgm:spPr>
      <dgm:t>
        <a:bodyPr/>
        <a:lstStyle/>
        <a:p>
          <a:endParaRPr lang="en-US">
            <a:solidFill>
              <a:schemeClr val="tx1"/>
            </a:solidFill>
          </a:endParaRPr>
        </a:p>
      </dgm:t>
    </dgm:pt>
    <dgm:pt modelId="{F2D0C67D-D5F2-4884-88E5-0C1626BEC56B}" type="sibTrans" cxnId="{EE46B583-B0F8-4A8F-8FE7-48EC6061B790}">
      <dgm:prSet/>
      <dgm:spPr/>
      <dgm:t>
        <a:bodyPr/>
        <a:lstStyle/>
        <a:p>
          <a:endParaRPr lang="en-US">
            <a:solidFill>
              <a:schemeClr val="tx1"/>
            </a:solidFill>
          </a:endParaRPr>
        </a:p>
      </dgm:t>
    </dgm:pt>
    <dgm:pt modelId="{7F4C168C-57D7-446E-9CE6-B404A7874B1B}">
      <dgm:prSet phldrT="[Text]"/>
      <dgm:spPr>
        <a:solidFill>
          <a:srgbClr val="CDCDCD"/>
        </a:solidFill>
      </dgm:spPr>
      <dgm:t>
        <a:bodyPr/>
        <a:lstStyle/>
        <a:p>
          <a:r>
            <a:rPr lang="en-US" dirty="0">
              <a:solidFill>
                <a:schemeClr val="tx1"/>
              </a:solidFill>
            </a:rPr>
            <a:t>Set</a:t>
          </a:r>
        </a:p>
      </dgm:t>
    </dgm:pt>
    <dgm:pt modelId="{DE5A1CB9-6E4B-443D-8EF1-71E8B20B74B3}" type="parTrans" cxnId="{3B057202-1611-4AD5-BB0F-6EB8A1E6065E}">
      <dgm:prSet/>
      <dgm:spPr>
        <a:ln>
          <a:solidFill>
            <a:schemeClr val="bg1"/>
          </a:solidFill>
        </a:ln>
      </dgm:spPr>
      <dgm:t>
        <a:bodyPr/>
        <a:lstStyle/>
        <a:p>
          <a:endParaRPr lang="en-US">
            <a:solidFill>
              <a:schemeClr val="tx1"/>
            </a:solidFill>
          </a:endParaRPr>
        </a:p>
      </dgm:t>
    </dgm:pt>
    <dgm:pt modelId="{4DBC46E6-B534-49A7-A3FA-4A1125FCF520}" type="sibTrans" cxnId="{3B057202-1611-4AD5-BB0F-6EB8A1E6065E}">
      <dgm:prSet/>
      <dgm:spPr/>
      <dgm:t>
        <a:bodyPr/>
        <a:lstStyle/>
        <a:p>
          <a:endParaRPr lang="en-US">
            <a:solidFill>
              <a:schemeClr val="tx1"/>
            </a:solidFill>
          </a:endParaRPr>
        </a:p>
      </dgm:t>
    </dgm:pt>
    <dgm:pt modelId="{22F214ED-43F4-47CE-B7D2-A21BCAEC704C}">
      <dgm:prSet phldrT="[Text]"/>
      <dgm:spPr>
        <a:solidFill>
          <a:srgbClr val="FFFF00"/>
        </a:solidFill>
      </dgm:spPr>
      <dgm:t>
        <a:bodyPr/>
        <a:lstStyle/>
        <a:p>
          <a:r>
            <a:rPr lang="en-US" dirty="0">
              <a:solidFill>
                <a:schemeClr val="tx1"/>
              </a:solidFill>
            </a:rPr>
            <a:t>HashSet</a:t>
          </a:r>
        </a:p>
      </dgm:t>
    </dgm:pt>
    <dgm:pt modelId="{8060AE4B-60A4-411A-8E57-9537A47FE875}" type="parTrans" cxnId="{8486A0F4-D665-4346-ACDF-3DF56C06CE54}">
      <dgm:prSet/>
      <dgm:spPr>
        <a:ln>
          <a:solidFill>
            <a:schemeClr val="bg1"/>
          </a:solidFill>
        </a:ln>
      </dgm:spPr>
      <dgm:t>
        <a:bodyPr/>
        <a:lstStyle/>
        <a:p>
          <a:endParaRPr lang="en-US"/>
        </a:p>
      </dgm:t>
    </dgm:pt>
    <dgm:pt modelId="{0E0415AD-5F0B-4F59-AB82-E8835B156E33}" type="sibTrans" cxnId="{8486A0F4-D665-4346-ACDF-3DF56C06CE54}">
      <dgm:prSet/>
      <dgm:spPr/>
      <dgm:t>
        <a:bodyPr/>
        <a:lstStyle/>
        <a:p>
          <a:endParaRPr lang="en-US"/>
        </a:p>
      </dgm:t>
    </dgm:pt>
    <dgm:pt modelId="{67A5D2A9-07C1-4CB5-BC56-7669E2740B24}">
      <dgm:prSet phldrT="[Text]"/>
      <dgm:spPr>
        <a:solidFill>
          <a:srgbClr val="FFFFFF"/>
        </a:solidFill>
      </dgm:spPr>
      <dgm:t>
        <a:bodyPr/>
        <a:lstStyle/>
        <a:p>
          <a:r>
            <a:rPr lang="en-US" dirty="0" err="1">
              <a:solidFill>
                <a:schemeClr val="tx1"/>
              </a:solidFill>
            </a:rPr>
            <a:t>LinkedHashSet</a:t>
          </a:r>
          <a:endParaRPr lang="en-US" dirty="0">
            <a:solidFill>
              <a:schemeClr val="tx1"/>
            </a:solidFill>
          </a:endParaRPr>
        </a:p>
      </dgm:t>
    </dgm:pt>
    <dgm:pt modelId="{4286A08E-E5B9-4AC6-8929-2AB5C93B0C0E}" type="parTrans" cxnId="{B4DA89F3-316B-44B5-9E42-CBD90EBD8928}">
      <dgm:prSet/>
      <dgm:spPr>
        <a:ln>
          <a:solidFill>
            <a:schemeClr val="bg1"/>
          </a:solidFill>
        </a:ln>
      </dgm:spPr>
      <dgm:t>
        <a:bodyPr/>
        <a:lstStyle/>
        <a:p>
          <a:endParaRPr lang="en-US"/>
        </a:p>
      </dgm:t>
    </dgm:pt>
    <dgm:pt modelId="{250AC022-B606-4875-8FDB-9F35C09919CE}" type="sibTrans" cxnId="{B4DA89F3-316B-44B5-9E42-CBD90EBD8928}">
      <dgm:prSet/>
      <dgm:spPr/>
      <dgm:t>
        <a:bodyPr/>
        <a:lstStyle/>
        <a:p>
          <a:endParaRPr lang="en-US"/>
        </a:p>
      </dgm:t>
    </dgm:pt>
    <dgm:pt modelId="{D20FFDD1-E3AE-465B-835E-83E45D61AC01}">
      <dgm:prSet phldrT="[Text]"/>
      <dgm:spPr>
        <a:solidFill>
          <a:srgbClr val="FFFFFF"/>
        </a:solidFill>
      </dgm:spPr>
      <dgm:t>
        <a:bodyPr/>
        <a:lstStyle/>
        <a:p>
          <a:r>
            <a:rPr lang="en-US" dirty="0" err="1">
              <a:solidFill>
                <a:schemeClr val="tx1"/>
              </a:solidFill>
            </a:rPr>
            <a:t>TreeSet</a:t>
          </a:r>
          <a:endParaRPr lang="en-US" dirty="0">
            <a:solidFill>
              <a:schemeClr val="tx1"/>
            </a:solidFill>
          </a:endParaRPr>
        </a:p>
      </dgm:t>
    </dgm:pt>
    <dgm:pt modelId="{D4F70297-662F-489C-B294-01FE363D9A29}" type="parTrans" cxnId="{424D7DB2-1A02-4E68-BD4C-17EC350D9051}">
      <dgm:prSet/>
      <dgm:spPr>
        <a:ln>
          <a:solidFill>
            <a:schemeClr val="bg1"/>
          </a:solidFill>
        </a:ln>
      </dgm:spPr>
      <dgm:t>
        <a:bodyPr/>
        <a:lstStyle/>
        <a:p>
          <a:endParaRPr lang="en-US"/>
        </a:p>
      </dgm:t>
    </dgm:pt>
    <dgm:pt modelId="{7B05C386-EC1F-4EBC-A3F1-5DA7E15EC25D}" type="sibTrans" cxnId="{424D7DB2-1A02-4E68-BD4C-17EC350D9051}">
      <dgm:prSet/>
      <dgm:spPr/>
      <dgm:t>
        <a:bodyPr/>
        <a:lstStyle/>
        <a:p>
          <a:endParaRPr lang="en-US"/>
        </a:p>
      </dgm:t>
    </dgm:pt>
    <dgm:pt modelId="{0C039E45-FB7D-4B44-801E-141DEF571FC2}" type="pres">
      <dgm:prSet presAssocID="{5079D11B-76A3-4946-B40D-782C10D1F3FC}" presName="hierChild1" presStyleCnt="0">
        <dgm:presLayoutVars>
          <dgm:orgChart val="1"/>
          <dgm:chPref val="1"/>
          <dgm:dir/>
          <dgm:animOne val="branch"/>
          <dgm:animLvl val="lvl"/>
          <dgm:resizeHandles/>
        </dgm:presLayoutVars>
      </dgm:prSet>
      <dgm:spPr/>
    </dgm:pt>
    <dgm:pt modelId="{055CB2F2-F292-42E4-9CA9-DA3374C54373}" type="pres">
      <dgm:prSet presAssocID="{ED4A5D73-D224-4D65-95D2-04B145B3F10A}" presName="hierRoot1" presStyleCnt="0">
        <dgm:presLayoutVars>
          <dgm:hierBranch val="init"/>
        </dgm:presLayoutVars>
      </dgm:prSet>
      <dgm:spPr/>
    </dgm:pt>
    <dgm:pt modelId="{DC90A424-A39D-4DF3-8B91-9356FBD53356}" type="pres">
      <dgm:prSet presAssocID="{ED4A5D73-D224-4D65-95D2-04B145B3F10A}" presName="rootComposite1" presStyleCnt="0"/>
      <dgm:spPr/>
    </dgm:pt>
    <dgm:pt modelId="{B8CF1D68-D655-4D6B-884A-F89D1AB9161C}" type="pres">
      <dgm:prSet presAssocID="{ED4A5D73-D224-4D65-95D2-04B145B3F10A}" presName="rootText1" presStyleLbl="node0" presStyleIdx="0" presStyleCnt="1">
        <dgm:presLayoutVars>
          <dgm:chPref val="3"/>
        </dgm:presLayoutVars>
      </dgm:prSet>
      <dgm:spPr/>
    </dgm:pt>
    <dgm:pt modelId="{A98EBDC9-1B8B-47D2-BCE7-213F731C6E69}" type="pres">
      <dgm:prSet presAssocID="{ED4A5D73-D224-4D65-95D2-04B145B3F10A}" presName="rootConnector1" presStyleLbl="node1" presStyleIdx="0" presStyleCnt="0"/>
      <dgm:spPr/>
    </dgm:pt>
    <dgm:pt modelId="{67D018D8-766F-49EE-AA1D-F026B9723C63}" type="pres">
      <dgm:prSet presAssocID="{ED4A5D73-D224-4D65-95D2-04B145B3F10A}" presName="hierChild2" presStyleCnt="0"/>
      <dgm:spPr/>
    </dgm:pt>
    <dgm:pt modelId="{1E995EF0-9898-4F38-BB8A-683F753613CF}" type="pres">
      <dgm:prSet presAssocID="{FCA06087-22A6-455E-9E24-452427C37262}" presName="Name37" presStyleLbl="parChTrans1D2" presStyleIdx="0" presStyleCnt="2"/>
      <dgm:spPr/>
    </dgm:pt>
    <dgm:pt modelId="{FAB9CCB3-F470-4021-99D7-97DD4A9FE900}" type="pres">
      <dgm:prSet presAssocID="{00C86F65-427A-4363-9BDE-D699F6ECC214}" presName="hierRoot2" presStyleCnt="0">
        <dgm:presLayoutVars>
          <dgm:hierBranch val="init"/>
        </dgm:presLayoutVars>
      </dgm:prSet>
      <dgm:spPr/>
    </dgm:pt>
    <dgm:pt modelId="{B1828348-0B83-46B9-AD74-C3AB19215887}" type="pres">
      <dgm:prSet presAssocID="{00C86F65-427A-4363-9BDE-D699F6ECC214}" presName="rootComposite" presStyleCnt="0"/>
      <dgm:spPr/>
    </dgm:pt>
    <dgm:pt modelId="{86A91234-39C8-4124-B9D3-A8BF1859B851}" type="pres">
      <dgm:prSet presAssocID="{00C86F65-427A-4363-9BDE-D699F6ECC214}" presName="rootText" presStyleLbl="node2" presStyleIdx="0" presStyleCnt="2">
        <dgm:presLayoutVars>
          <dgm:chPref val="3"/>
        </dgm:presLayoutVars>
      </dgm:prSet>
      <dgm:spPr/>
    </dgm:pt>
    <dgm:pt modelId="{1177D480-770D-40E7-80FA-40A030CA3B81}" type="pres">
      <dgm:prSet presAssocID="{00C86F65-427A-4363-9BDE-D699F6ECC214}" presName="rootConnector" presStyleLbl="node2" presStyleIdx="0" presStyleCnt="2"/>
      <dgm:spPr/>
    </dgm:pt>
    <dgm:pt modelId="{8F4F26E4-7CF1-4CB1-ADDC-D70448D38659}" type="pres">
      <dgm:prSet presAssocID="{00C86F65-427A-4363-9BDE-D699F6ECC214}" presName="hierChild4" presStyleCnt="0"/>
      <dgm:spPr/>
    </dgm:pt>
    <dgm:pt modelId="{BAC7E1A6-62AB-45E8-A755-B6AF44AFDEE4}" type="pres">
      <dgm:prSet presAssocID="{93E14BDB-D115-4FB1-A114-61F8660152DD}" presName="Name37" presStyleLbl="parChTrans1D3" presStyleIdx="0" presStyleCnt="6"/>
      <dgm:spPr/>
    </dgm:pt>
    <dgm:pt modelId="{A705F93C-73C8-4A5C-AFEB-D329D1DA6AA4}" type="pres">
      <dgm:prSet presAssocID="{13CADFCA-3A68-4B0C-A91E-9014885B38BA}" presName="hierRoot2" presStyleCnt="0">
        <dgm:presLayoutVars>
          <dgm:hierBranch val="init"/>
        </dgm:presLayoutVars>
      </dgm:prSet>
      <dgm:spPr/>
    </dgm:pt>
    <dgm:pt modelId="{A78A6B30-EA8C-4DF5-A9E9-CEF920FD272B}" type="pres">
      <dgm:prSet presAssocID="{13CADFCA-3A68-4B0C-A91E-9014885B38BA}" presName="rootComposite" presStyleCnt="0"/>
      <dgm:spPr/>
    </dgm:pt>
    <dgm:pt modelId="{E6EC5ACC-1A83-4F5D-B81D-FB2C1EED83AA}" type="pres">
      <dgm:prSet presAssocID="{13CADFCA-3A68-4B0C-A91E-9014885B38BA}" presName="rootText" presStyleLbl="node3" presStyleIdx="0" presStyleCnt="6">
        <dgm:presLayoutVars>
          <dgm:chPref val="3"/>
        </dgm:presLayoutVars>
      </dgm:prSet>
      <dgm:spPr/>
    </dgm:pt>
    <dgm:pt modelId="{102971DF-5EC2-4DF4-BC15-E2869EC185F0}" type="pres">
      <dgm:prSet presAssocID="{13CADFCA-3A68-4B0C-A91E-9014885B38BA}" presName="rootConnector" presStyleLbl="node3" presStyleIdx="0" presStyleCnt="6"/>
      <dgm:spPr/>
    </dgm:pt>
    <dgm:pt modelId="{E36BD6F9-BCAE-4C80-BCC1-44B9F2D3C988}" type="pres">
      <dgm:prSet presAssocID="{13CADFCA-3A68-4B0C-A91E-9014885B38BA}" presName="hierChild4" presStyleCnt="0"/>
      <dgm:spPr/>
    </dgm:pt>
    <dgm:pt modelId="{C12773FE-227F-4838-A753-288C75DEA3F8}" type="pres">
      <dgm:prSet presAssocID="{13CADFCA-3A68-4B0C-A91E-9014885B38BA}" presName="hierChild5" presStyleCnt="0"/>
      <dgm:spPr/>
    </dgm:pt>
    <dgm:pt modelId="{1B547986-74B3-4BF4-A870-B27326C17A63}" type="pres">
      <dgm:prSet presAssocID="{0FBF0967-026C-4B75-AE34-DA83D647C6DF}" presName="Name37" presStyleLbl="parChTrans1D3" presStyleIdx="1" presStyleCnt="6"/>
      <dgm:spPr/>
    </dgm:pt>
    <dgm:pt modelId="{507E4205-1D8B-44E2-91C6-A2D491E01892}" type="pres">
      <dgm:prSet presAssocID="{B4FE11BF-A4C5-4E53-9733-625C30E0A5B6}" presName="hierRoot2" presStyleCnt="0">
        <dgm:presLayoutVars>
          <dgm:hierBranch val="init"/>
        </dgm:presLayoutVars>
      </dgm:prSet>
      <dgm:spPr/>
    </dgm:pt>
    <dgm:pt modelId="{8F877D1B-36A0-4338-8952-9A49D24B8E43}" type="pres">
      <dgm:prSet presAssocID="{B4FE11BF-A4C5-4E53-9733-625C30E0A5B6}" presName="rootComposite" presStyleCnt="0"/>
      <dgm:spPr/>
    </dgm:pt>
    <dgm:pt modelId="{D7F17CCB-7AF6-4C6C-A77D-CA8009DD629D}" type="pres">
      <dgm:prSet presAssocID="{B4FE11BF-A4C5-4E53-9733-625C30E0A5B6}" presName="rootText" presStyleLbl="node3" presStyleIdx="1" presStyleCnt="6">
        <dgm:presLayoutVars>
          <dgm:chPref val="3"/>
        </dgm:presLayoutVars>
      </dgm:prSet>
      <dgm:spPr/>
    </dgm:pt>
    <dgm:pt modelId="{9572C4B6-9A37-44DE-ADDA-66F6A76938A1}" type="pres">
      <dgm:prSet presAssocID="{B4FE11BF-A4C5-4E53-9733-625C30E0A5B6}" presName="rootConnector" presStyleLbl="node3" presStyleIdx="1" presStyleCnt="6"/>
      <dgm:spPr/>
    </dgm:pt>
    <dgm:pt modelId="{C6133F5E-F3C2-4053-A8AB-53A055E57B8C}" type="pres">
      <dgm:prSet presAssocID="{B4FE11BF-A4C5-4E53-9733-625C30E0A5B6}" presName="hierChild4" presStyleCnt="0"/>
      <dgm:spPr/>
    </dgm:pt>
    <dgm:pt modelId="{6506690F-E6F4-47C8-9485-15BE65F8FA6C}" type="pres">
      <dgm:prSet presAssocID="{B4FE11BF-A4C5-4E53-9733-625C30E0A5B6}" presName="hierChild5" presStyleCnt="0"/>
      <dgm:spPr/>
    </dgm:pt>
    <dgm:pt modelId="{44857AEA-45AC-494E-A01C-12FF630EF0FF}" type="pres">
      <dgm:prSet presAssocID="{FC21387C-0E30-4360-A9A9-F0DAFF6CAC25}" presName="Name37" presStyleLbl="parChTrans1D3" presStyleIdx="2" presStyleCnt="6"/>
      <dgm:spPr/>
    </dgm:pt>
    <dgm:pt modelId="{048AE884-72C0-46AC-B65B-C602E887946A}" type="pres">
      <dgm:prSet presAssocID="{5CE1D7F7-436B-4B9F-B1FA-676E3A4ECCF3}" presName="hierRoot2" presStyleCnt="0">
        <dgm:presLayoutVars>
          <dgm:hierBranch val="init"/>
        </dgm:presLayoutVars>
      </dgm:prSet>
      <dgm:spPr/>
    </dgm:pt>
    <dgm:pt modelId="{37259041-05D8-4AC1-80BB-7C614D0BC7A2}" type="pres">
      <dgm:prSet presAssocID="{5CE1D7F7-436B-4B9F-B1FA-676E3A4ECCF3}" presName="rootComposite" presStyleCnt="0"/>
      <dgm:spPr/>
    </dgm:pt>
    <dgm:pt modelId="{0F1AD060-B5C9-4D9C-AA66-D0F6D92B4619}" type="pres">
      <dgm:prSet presAssocID="{5CE1D7F7-436B-4B9F-B1FA-676E3A4ECCF3}" presName="rootText" presStyleLbl="node3" presStyleIdx="2" presStyleCnt="6" custLinFactNeighborY="7997">
        <dgm:presLayoutVars>
          <dgm:chPref val="3"/>
        </dgm:presLayoutVars>
      </dgm:prSet>
      <dgm:spPr/>
    </dgm:pt>
    <dgm:pt modelId="{17451BE2-6E53-4606-8E97-558BA175E491}" type="pres">
      <dgm:prSet presAssocID="{5CE1D7F7-436B-4B9F-B1FA-676E3A4ECCF3}" presName="rootConnector" presStyleLbl="node3" presStyleIdx="2" presStyleCnt="6"/>
      <dgm:spPr/>
    </dgm:pt>
    <dgm:pt modelId="{1D322498-F9F3-4730-B138-DC28B74C8FA0}" type="pres">
      <dgm:prSet presAssocID="{5CE1D7F7-436B-4B9F-B1FA-676E3A4ECCF3}" presName="hierChild4" presStyleCnt="0"/>
      <dgm:spPr/>
    </dgm:pt>
    <dgm:pt modelId="{E2A235A4-04B2-4757-9960-7CEECFF71B32}" type="pres">
      <dgm:prSet presAssocID="{5CE1D7F7-436B-4B9F-B1FA-676E3A4ECCF3}" presName="hierChild5" presStyleCnt="0"/>
      <dgm:spPr/>
    </dgm:pt>
    <dgm:pt modelId="{F4419EF0-238C-4F5E-8A27-E7E2A974862B}" type="pres">
      <dgm:prSet presAssocID="{00C86F65-427A-4363-9BDE-D699F6ECC214}" presName="hierChild5" presStyleCnt="0"/>
      <dgm:spPr/>
    </dgm:pt>
    <dgm:pt modelId="{7493FC8D-3D86-4251-98B3-ED63BF069A82}" type="pres">
      <dgm:prSet presAssocID="{DE5A1CB9-6E4B-443D-8EF1-71E8B20B74B3}" presName="Name37" presStyleLbl="parChTrans1D2" presStyleIdx="1" presStyleCnt="2"/>
      <dgm:spPr/>
    </dgm:pt>
    <dgm:pt modelId="{3340A6D4-BF49-4BA4-801D-7A282B851C94}" type="pres">
      <dgm:prSet presAssocID="{7F4C168C-57D7-446E-9CE6-B404A7874B1B}" presName="hierRoot2" presStyleCnt="0">
        <dgm:presLayoutVars>
          <dgm:hierBranch val="init"/>
        </dgm:presLayoutVars>
      </dgm:prSet>
      <dgm:spPr/>
    </dgm:pt>
    <dgm:pt modelId="{BD832898-E824-48A1-97B9-A8C4476DEDA6}" type="pres">
      <dgm:prSet presAssocID="{7F4C168C-57D7-446E-9CE6-B404A7874B1B}" presName="rootComposite" presStyleCnt="0"/>
      <dgm:spPr/>
    </dgm:pt>
    <dgm:pt modelId="{9BBFAE92-C848-4C85-B052-58BBD5690A9C}" type="pres">
      <dgm:prSet presAssocID="{7F4C168C-57D7-446E-9CE6-B404A7874B1B}" presName="rootText" presStyleLbl="node2" presStyleIdx="1" presStyleCnt="2">
        <dgm:presLayoutVars>
          <dgm:chPref val="3"/>
        </dgm:presLayoutVars>
      </dgm:prSet>
      <dgm:spPr/>
    </dgm:pt>
    <dgm:pt modelId="{545D0744-1563-4E79-B014-AC6F3FE14C26}" type="pres">
      <dgm:prSet presAssocID="{7F4C168C-57D7-446E-9CE6-B404A7874B1B}" presName="rootConnector" presStyleLbl="node2" presStyleIdx="1" presStyleCnt="2"/>
      <dgm:spPr/>
    </dgm:pt>
    <dgm:pt modelId="{034A1D59-A628-401F-BA5F-D2ECF00BF0C2}" type="pres">
      <dgm:prSet presAssocID="{7F4C168C-57D7-446E-9CE6-B404A7874B1B}" presName="hierChild4" presStyleCnt="0"/>
      <dgm:spPr/>
    </dgm:pt>
    <dgm:pt modelId="{F0C42462-F715-45A9-9DC3-3F207EE8034E}" type="pres">
      <dgm:prSet presAssocID="{8060AE4B-60A4-411A-8E57-9537A47FE875}" presName="Name37" presStyleLbl="parChTrans1D3" presStyleIdx="3" presStyleCnt="6"/>
      <dgm:spPr/>
    </dgm:pt>
    <dgm:pt modelId="{E0E7972D-35DC-4C51-BC36-E22556309444}" type="pres">
      <dgm:prSet presAssocID="{22F214ED-43F4-47CE-B7D2-A21BCAEC704C}" presName="hierRoot2" presStyleCnt="0">
        <dgm:presLayoutVars>
          <dgm:hierBranch val="init"/>
        </dgm:presLayoutVars>
      </dgm:prSet>
      <dgm:spPr/>
    </dgm:pt>
    <dgm:pt modelId="{007014DF-6A37-4025-9E8A-D6BD9A7C1C72}" type="pres">
      <dgm:prSet presAssocID="{22F214ED-43F4-47CE-B7D2-A21BCAEC704C}" presName="rootComposite" presStyleCnt="0"/>
      <dgm:spPr/>
    </dgm:pt>
    <dgm:pt modelId="{AD94260E-B119-4841-ADF8-D244478EB3FB}" type="pres">
      <dgm:prSet presAssocID="{22F214ED-43F4-47CE-B7D2-A21BCAEC704C}" presName="rootText" presStyleLbl="node3" presStyleIdx="3" presStyleCnt="6">
        <dgm:presLayoutVars>
          <dgm:chPref val="3"/>
        </dgm:presLayoutVars>
      </dgm:prSet>
      <dgm:spPr/>
    </dgm:pt>
    <dgm:pt modelId="{E7A02F54-E1FE-42D4-B7AE-0C2149728CF1}" type="pres">
      <dgm:prSet presAssocID="{22F214ED-43F4-47CE-B7D2-A21BCAEC704C}" presName="rootConnector" presStyleLbl="node3" presStyleIdx="3" presStyleCnt="6"/>
      <dgm:spPr/>
    </dgm:pt>
    <dgm:pt modelId="{3A820B9E-C1B7-4C5B-9DA1-650BB77289F9}" type="pres">
      <dgm:prSet presAssocID="{22F214ED-43F4-47CE-B7D2-A21BCAEC704C}" presName="hierChild4" presStyleCnt="0"/>
      <dgm:spPr/>
    </dgm:pt>
    <dgm:pt modelId="{5DCF3E29-22C6-48EE-859F-7FCEBBDC6DEE}" type="pres">
      <dgm:prSet presAssocID="{22F214ED-43F4-47CE-B7D2-A21BCAEC704C}" presName="hierChild5" presStyleCnt="0"/>
      <dgm:spPr/>
    </dgm:pt>
    <dgm:pt modelId="{9847F0E7-D869-44A4-BBD2-33F3D4C8F4A3}" type="pres">
      <dgm:prSet presAssocID="{4286A08E-E5B9-4AC6-8929-2AB5C93B0C0E}" presName="Name37" presStyleLbl="parChTrans1D3" presStyleIdx="4" presStyleCnt="6"/>
      <dgm:spPr/>
    </dgm:pt>
    <dgm:pt modelId="{F6C633ED-741A-4285-B875-FD26B0D9300B}" type="pres">
      <dgm:prSet presAssocID="{67A5D2A9-07C1-4CB5-BC56-7669E2740B24}" presName="hierRoot2" presStyleCnt="0">
        <dgm:presLayoutVars>
          <dgm:hierBranch val="init"/>
        </dgm:presLayoutVars>
      </dgm:prSet>
      <dgm:spPr/>
    </dgm:pt>
    <dgm:pt modelId="{0AB7B043-E6FD-4E98-88EA-D8A6ED3BE116}" type="pres">
      <dgm:prSet presAssocID="{67A5D2A9-07C1-4CB5-BC56-7669E2740B24}" presName="rootComposite" presStyleCnt="0"/>
      <dgm:spPr/>
    </dgm:pt>
    <dgm:pt modelId="{32FA4032-1D2B-4C93-A0C2-D0A0EC6B50FE}" type="pres">
      <dgm:prSet presAssocID="{67A5D2A9-07C1-4CB5-BC56-7669E2740B24}" presName="rootText" presStyleLbl="node3" presStyleIdx="4" presStyleCnt="6">
        <dgm:presLayoutVars>
          <dgm:chPref val="3"/>
        </dgm:presLayoutVars>
      </dgm:prSet>
      <dgm:spPr/>
    </dgm:pt>
    <dgm:pt modelId="{2F98B749-6A8C-41D0-8B94-6DE835C5B71E}" type="pres">
      <dgm:prSet presAssocID="{67A5D2A9-07C1-4CB5-BC56-7669E2740B24}" presName="rootConnector" presStyleLbl="node3" presStyleIdx="4" presStyleCnt="6"/>
      <dgm:spPr/>
    </dgm:pt>
    <dgm:pt modelId="{B89ACC4F-DFEE-49AD-9F69-789863CD1B84}" type="pres">
      <dgm:prSet presAssocID="{67A5D2A9-07C1-4CB5-BC56-7669E2740B24}" presName="hierChild4" presStyleCnt="0"/>
      <dgm:spPr/>
    </dgm:pt>
    <dgm:pt modelId="{4F942234-E84D-47B0-9153-821FB0E81796}" type="pres">
      <dgm:prSet presAssocID="{67A5D2A9-07C1-4CB5-BC56-7669E2740B24}" presName="hierChild5" presStyleCnt="0"/>
      <dgm:spPr/>
    </dgm:pt>
    <dgm:pt modelId="{7E04B727-3632-453C-A34D-6F36B20EEA05}" type="pres">
      <dgm:prSet presAssocID="{D4F70297-662F-489C-B294-01FE363D9A29}" presName="Name37" presStyleLbl="parChTrans1D3" presStyleIdx="5" presStyleCnt="6"/>
      <dgm:spPr/>
    </dgm:pt>
    <dgm:pt modelId="{E1E73783-FCE4-4368-964E-B3C3D42C9201}" type="pres">
      <dgm:prSet presAssocID="{D20FFDD1-E3AE-465B-835E-83E45D61AC01}" presName="hierRoot2" presStyleCnt="0">
        <dgm:presLayoutVars>
          <dgm:hierBranch val="init"/>
        </dgm:presLayoutVars>
      </dgm:prSet>
      <dgm:spPr/>
    </dgm:pt>
    <dgm:pt modelId="{C15409C6-1AB2-43BB-A2F9-2E04F26CFE90}" type="pres">
      <dgm:prSet presAssocID="{D20FFDD1-E3AE-465B-835E-83E45D61AC01}" presName="rootComposite" presStyleCnt="0"/>
      <dgm:spPr/>
    </dgm:pt>
    <dgm:pt modelId="{884D74F1-A9CC-4EFF-B2AF-42FF2BD8CAC3}" type="pres">
      <dgm:prSet presAssocID="{D20FFDD1-E3AE-465B-835E-83E45D61AC01}" presName="rootText" presStyleLbl="node3" presStyleIdx="5" presStyleCnt="6">
        <dgm:presLayoutVars>
          <dgm:chPref val="3"/>
        </dgm:presLayoutVars>
      </dgm:prSet>
      <dgm:spPr/>
    </dgm:pt>
    <dgm:pt modelId="{B0B959A8-5420-4544-998D-D0A21820478F}" type="pres">
      <dgm:prSet presAssocID="{D20FFDD1-E3AE-465B-835E-83E45D61AC01}" presName="rootConnector" presStyleLbl="node3" presStyleIdx="5" presStyleCnt="6"/>
      <dgm:spPr/>
    </dgm:pt>
    <dgm:pt modelId="{C0AA97DC-ACDF-4B3F-A430-FA72B06792BD}" type="pres">
      <dgm:prSet presAssocID="{D20FFDD1-E3AE-465B-835E-83E45D61AC01}" presName="hierChild4" presStyleCnt="0"/>
      <dgm:spPr/>
    </dgm:pt>
    <dgm:pt modelId="{06909BD6-A215-4D62-AB04-BCCB38C0508B}" type="pres">
      <dgm:prSet presAssocID="{D20FFDD1-E3AE-465B-835E-83E45D61AC01}" presName="hierChild5" presStyleCnt="0"/>
      <dgm:spPr/>
    </dgm:pt>
    <dgm:pt modelId="{74EA08EC-A59B-4C99-9365-833C2884B38E}" type="pres">
      <dgm:prSet presAssocID="{7F4C168C-57D7-446E-9CE6-B404A7874B1B}" presName="hierChild5" presStyleCnt="0"/>
      <dgm:spPr/>
    </dgm:pt>
    <dgm:pt modelId="{F5B58B16-D427-4DC4-A86D-1F9DB56C52D4}" type="pres">
      <dgm:prSet presAssocID="{ED4A5D73-D224-4D65-95D2-04B145B3F10A}" presName="hierChild3" presStyleCnt="0"/>
      <dgm:spPr/>
    </dgm:pt>
  </dgm:ptLst>
  <dgm:cxnLst>
    <dgm:cxn modelId="{3B057202-1611-4AD5-BB0F-6EB8A1E6065E}" srcId="{ED4A5D73-D224-4D65-95D2-04B145B3F10A}" destId="{7F4C168C-57D7-446E-9CE6-B404A7874B1B}" srcOrd="1" destOrd="0" parTransId="{DE5A1CB9-6E4B-443D-8EF1-71E8B20B74B3}" sibTransId="{4DBC46E6-B534-49A7-A3FA-4A1125FCF520}"/>
    <dgm:cxn modelId="{A79AD506-EB24-4507-8F59-CF8E09823C2B}" type="presOf" srcId="{5CE1D7F7-436B-4B9F-B1FA-676E3A4ECCF3}" destId="{17451BE2-6E53-4606-8E97-558BA175E491}" srcOrd="1" destOrd="0" presId="urn:microsoft.com/office/officeart/2005/8/layout/orgChart1"/>
    <dgm:cxn modelId="{9BD6AA07-20DB-4E2F-B0CB-937CDB5F7A8B}" type="presOf" srcId="{00C86F65-427A-4363-9BDE-D699F6ECC214}" destId="{86A91234-39C8-4124-B9D3-A8BF1859B851}" srcOrd="0" destOrd="0" presId="urn:microsoft.com/office/officeart/2005/8/layout/orgChart1"/>
    <dgm:cxn modelId="{4801ED08-DEAD-40B4-834F-4FA20CA42499}" type="presOf" srcId="{FCA06087-22A6-455E-9E24-452427C37262}" destId="{1E995EF0-9898-4F38-BB8A-683F753613CF}" srcOrd="0" destOrd="0" presId="urn:microsoft.com/office/officeart/2005/8/layout/orgChart1"/>
    <dgm:cxn modelId="{7FDD1309-5101-4D55-B5CA-923FD22B3079}" type="presOf" srcId="{22F214ED-43F4-47CE-B7D2-A21BCAEC704C}" destId="{E7A02F54-E1FE-42D4-B7AE-0C2149728CF1}" srcOrd="1" destOrd="0" presId="urn:microsoft.com/office/officeart/2005/8/layout/orgChart1"/>
    <dgm:cxn modelId="{09E5C514-2D47-45D2-9A57-9941665BF5BD}" type="presOf" srcId="{67A5D2A9-07C1-4CB5-BC56-7669E2740B24}" destId="{32FA4032-1D2B-4C93-A0C2-D0A0EC6B50FE}" srcOrd="0" destOrd="0" presId="urn:microsoft.com/office/officeart/2005/8/layout/orgChart1"/>
    <dgm:cxn modelId="{BD4CD216-10BF-44D8-A23F-C2943DA29979}" type="presOf" srcId="{D20FFDD1-E3AE-465B-835E-83E45D61AC01}" destId="{B0B959A8-5420-4544-998D-D0A21820478F}" srcOrd="1" destOrd="0" presId="urn:microsoft.com/office/officeart/2005/8/layout/orgChart1"/>
    <dgm:cxn modelId="{113EA019-CA32-4BEF-9818-101441238D21}" type="presOf" srcId="{13CADFCA-3A68-4B0C-A91E-9014885B38BA}" destId="{102971DF-5EC2-4DF4-BC15-E2869EC185F0}" srcOrd="1" destOrd="0" presId="urn:microsoft.com/office/officeart/2005/8/layout/orgChart1"/>
    <dgm:cxn modelId="{AA1EA73B-7FB6-4AC7-9393-640BBFC25FC2}" type="presOf" srcId="{7F4C168C-57D7-446E-9CE6-B404A7874B1B}" destId="{9BBFAE92-C848-4C85-B052-58BBD5690A9C}" srcOrd="0" destOrd="0" presId="urn:microsoft.com/office/officeart/2005/8/layout/orgChart1"/>
    <dgm:cxn modelId="{F9FEBE3F-C23F-4839-B97F-D56C88D149B6}" type="presOf" srcId="{D20FFDD1-E3AE-465B-835E-83E45D61AC01}" destId="{884D74F1-A9CC-4EFF-B2AF-42FF2BD8CAC3}" srcOrd="0" destOrd="0" presId="urn:microsoft.com/office/officeart/2005/8/layout/orgChart1"/>
    <dgm:cxn modelId="{41212843-A4A3-4EA4-8EF8-06B90BD15096}" type="presOf" srcId="{93E14BDB-D115-4FB1-A114-61F8660152DD}" destId="{BAC7E1A6-62AB-45E8-A755-B6AF44AFDEE4}" srcOrd="0" destOrd="0" presId="urn:microsoft.com/office/officeart/2005/8/layout/orgChart1"/>
    <dgm:cxn modelId="{170E3266-54CC-4106-9315-F316A5B26067}" type="presOf" srcId="{FC21387C-0E30-4360-A9A9-F0DAFF6CAC25}" destId="{44857AEA-45AC-494E-A01C-12FF630EF0FF}" srcOrd="0" destOrd="0" presId="urn:microsoft.com/office/officeart/2005/8/layout/orgChart1"/>
    <dgm:cxn modelId="{9BA6AC47-18A1-4D3C-BEB9-A8709FB3DD03}" type="presOf" srcId="{4286A08E-E5B9-4AC6-8929-2AB5C93B0C0E}" destId="{9847F0E7-D869-44A4-BBD2-33F3D4C8F4A3}" srcOrd="0" destOrd="0" presId="urn:microsoft.com/office/officeart/2005/8/layout/orgChart1"/>
    <dgm:cxn modelId="{60506C54-3BF9-4CD7-8863-000B8FB57653}" type="presOf" srcId="{00C86F65-427A-4363-9BDE-D699F6ECC214}" destId="{1177D480-770D-40E7-80FA-40A030CA3B81}" srcOrd="1" destOrd="0" presId="urn:microsoft.com/office/officeart/2005/8/layout/orgChart1"/>
    <dgm:cxn modelId="{EC3EE779-07CB-4858-8D14-FABFF6833EC7}" srcId="{5079D11B-76A3-4946-B40D-782C10D1F3FC}" destId="{ED4A5D73-D224-4D65-95D2-04B145B3F10A}" srcOrd="0" destOrd="0" parTransId="{A460DEC4-2EEE-43FE-A30B-6BF4F45844F0}" sibTransId="{F6D08D3C-688C-4B18-91E2-090816724331}"/>
    <dgm:cxn modelId="{B849707B-7949-41B5-9AEC-04E05A940786}" type="presOf" srcId="{0FBF0967-026C-4B75-AE34-DA83D647C6DF}" destId="{1B547986-74B3-4BF4-A870-B27326C17A63}" srcOrd="0" destOrd="0" presId="urn:microsoft.com/office/officeart/2005/8/layout/orgChart1"/>
    <dgm:cxn modelId="{EE46B583-B0F8-4A8F-8FE7-48EC6061B790}" srcId="{00C86F65-427A-4363-9BDE-D699F6ECC214}" destId="{5CE1D7F7-436B-4B9F-B1FA-676E3A4ECCF3}" srcOrd="2" destOrd="0" parTransId="{FC21387C-0E30-4360-A9A9-F0DAFF6CAC25}" sibTransId="{F2D0C67D-D5F2-4884-88E5-0C1626BEC56B}"/>
    <dgm:cxn modelId="{A3C1CA88-DD2C-444E-9990-9FB4B8212B17}" srcId="{00C86F65-427A-4363-9BDE-D699F6ECC214}" destId="{13CADFCA-3A68-4B0C-A91E-9014885B38BA}" srcOrd="0" destOrd="0" parTransId="{93E14BDB-D115-4FB1-A114-61F8660152DD}" sibTransId="{1667B51F-20B3-4D40-8412-C438240822D8}"/>
    <dgm:cxn modelId="{DA092E91-B649-46BB-95C0-B8EE981B4D5E}" type="presOf" srcId="{8060AE4B-60A4-411A-8E57-9537A47FE875}" destId="{F0C42462-F715-45A9-9DC3-3F207EE8034E}" srcOrd="0" destOrd="0" presId="urn:microsoft.com/office/officeart/2005/8/layout/orgChart1"/>
    <dgm:cxn modelId="{332C6892-53F9-404D-85D5-DB00533731F6}" type="presOf" srcId="{5079D11B-76A3-4946-B40D-782C10D1F3FC}" destId="{0C039E45-FB7D-4B44-801E-141DEF571FC2}" srcOrd="0" destOrd="0" presId="urn:microsoft.com/office/officeart/2005/8/layout/orgChart1"/>
    <dgm:cxn modelId="{F98FDB96-7FE6-44D2-B428-5BCB2D6C375C}" srcId="{ED4A5D73-D224-4D65-95D2-04B145B3F10A}" destId="{00C86F65-427A-4363-9BDE-D699F6ECC214}" srcOrd="0" destOrd="0" parTransId="{FCA06087-22A6-455E-9E24-452427C37262}" sibTransId="{4D856AD5-3369-4D57-9168-35324A39862C}"/>
    <dgm:cxn modelId="{3D02F998-561B-4D96-ACE4-9C59550F4789}" type="presOf" srcId="{ED4A5D73-D224-4D65-95D2-04B145B3F10A}" destId="{A98EBDC9-1B8B-47D2-BCE7-213F731C6E69}" srcOrd="1" destOrd="0" presId="urn:microsoft.com/office/officeart/2005/8/layout/orgChart1"/>
    <dgm:cxn modelId="{204A4DAB-4BA8-4B75-8C2F-045DBA73AA14}" type="presOf" srcId="{5CE1D7F7-436B-4B9F-B1FA-676E3A4ECCF3}" destId="{0F1AD060-B5C9-4D9C-AA66-D0F6D92B4619}" srcOrd="0" destOrd="0" presId="urn:microsoft.com/office/officeart/2005/8/layout/orgChart1"/>
    <dgm:cxn modelId="{AB86C9AB-DB28-446B-B9FF-831BCFB9C017}" type="presOf" srcId="{ED4A5D73-D224-4D65-95D2-04B145B3F10A}" destId="{B8CF1D68-D655-4D6B-884A-F89D1AB9161C}" srcOrd="0" destOrd="0" presId="urn:microsoft.com/office/officeart/2005/8/layout/orgChart1"/>
    <dgm:cxn modelId="{E826F7AB-3EF6-4640-9BA9-C4EBDFD2DC9F}" type="presOf" srcId="{22F214ED-43F4-47CE-B7D2-A21BCAEC704C}" destId="{AD94260E-B119-4841-ADF8-D244478EB3FB}" srcOrd="0" destOrd="0" presId="urn:microsoft.com/office/officeart/2005/8/layout/orgChart1"/>
    <dgm:cxn modelId="{DDEF7DAC-2CFA-4EA9-94B0-F9F6BF23A401}" type="presOf" srcId="{B4FE11BF-A4C5-4E53-9733-625C30E0A5B6}" destId="{9572C4B6-9A37-44DE-ADDA-66F6A76938A1}" srcOrd="1" destOrd="0" presId="urn:microsoft.com/office/officeart/2005/8/layout/orgChart1"/>
    <dgm:cxn modelId="{424D7DB2-1A02-4E68-BD4C-17EC350D9051}" srcId="{7F4C168C-57D7-446E-9CE6-B404A7874B1B}" destId="{D20FFDD1-E3AE-465B-835E-83E45D61AC01}" srcOrd="2" destOrd="0" parTransId="{D4F70297-662F-489C-B294-01FE363D9A29}" sibTransId="{7B05C386-EC1F-4EBC-A3F1-5DA7E15EC25D}"/>
    <dgm:cxn modelId="{1B8D82BB-4365-4EE2-A57F-90500623EC6B}" type="presOf" srcId="{B4FE11BF-A4C5-4E53-9733-625C30E0A5B6}" destId="{D7F17CCB-7AF6-4C6C-A77D-CA8009DD629D}" srcOrd="0" destOrd="0" presId="urn:microsoft.com/office/officeart/2005/8/layout/orgChart1"/>
    <dgm:cxn modelId="{26B22DCC-1749-4983-B557-EC221AF0E9D2}" type="presOf" srcId="{DE5A1CB9-6E4B-443D-8EF1-71E8B20B74B3}" destId="{7493FC8D-3D86-4251-98B3-ED63BF069A82}" srcOrd="0" destOrd="0" presId="urn:microsoft.com/office/officeart/2005/8/layout/orgChart1"/>
    <dgm:cxn modelId="{F4CBFBD4-ACA6-47D0-932B-BF5D7509F6B8}" type="presOf" srcId="{13CADFCA-3A68-4B0C-A91E-9014885B38BA}" destId="{E6EC5ACC-1A83-4F5D-B81D-FB2C1EED83AA}" srcOrd="0" destOrd="0" presId="urn:microsoft.com/office/officeart/2005/8/layout/orgChart1"/>
    <dgm:cxn modelId="{047FA8E1-410B-4AC1-8882-E06336047409}" srcId="{00C86F65-427A-4363-9BDE-D699F6ECC214}" destId="{B4FE11BF-A4C5-4E53-9733-625C30E0A5B6}" srcOrd="1" destOrd="0" parTransId="{0FBF0967-026C-4B75-AE34-DA83D647C6DF}" sibTransId="{A2C8E5E8-5383-4246-836F-FC97712C434B}"/>
    <dgm:cxn modelId="{C40A78EC-E0FB-4DAB-9433-4669E390594B}" type="presOf" srcId="{D4F70297-662F-489C-B294-01FE363D9A29}" destId="{7E04B727-3632-453C-A34D-6F36B20EEA05}" srcOrd="0" destOrd="0" presId="urn:microsoft.com/office/officeart/2005/8/layout/orgChart1"/>
    <dgm:cxn modelId="{B4DA89F3-316B-44B5-9E42-CBD90EBD8928}" srcId="{7F4C168C-57D7-446E-9CE6-B404A7874B1B}" destId="{67A5D2A9-07C1-4CB5-BC56-7669E2740B24}" srcOrd="1" destOrd="0" parTransId="{4286A08E-E5B9-4AC6-8929-2AB5C93B0C0E}" sibTransId="{250AC022-B606-4875-8FDB-9F35C09919CE}"/>
    <dgm:cxn modelId="{77DD71F4-3201-45EB-8F39-3F5ED32A44B2}" type="presOf" srcId="{7F4C168C-57D7-446E-9CE6-B404A7874B1B}" destId="{545D0744-1563-4E79-B014-AC6F3FE14C26}" srcOrd="1" destOrd="0" presId="urn:microsoft.com/office/officeart/2005/8/layout/orgChart1"/>
    <dgm:cxn modelId="{8486A0F4-D665-4346-ACDF-3DF56C06CE54}" srcId="{7F4C168C-57D7-446E-9CE6-B404A7874B1B}" destId="{22F214ED-43F4-47CE-B7D2-A21BCAEC704C}" srcOrd="0" destOrd="0" parTransId="{8060AE4B-60A4-411A-8E57-9537A47FE875}" sibTransId="{0E0415AD-5F0B-4F59-AB82-E8835B156E33}"/>
    <dgm:cxn modelId="{54028BF9-0A03-44BF-9AF3-2FABED44FF44}" type="presOf" srcId="{67A5D2A9-07C1-4CB5-BC56-7669E2740B24}" destId="{2F98B749-6A8C-41D0-8B94-6DE835C5B71E}" srcOrd="1" destOrd="0" presId="urn:microsoft.com/office/officeart/2005/8/layout/orgChart1"/>
    <dgm:cxn modelId="{F0915C3D-AA73-464C-B6DE-BB40E1491DD4}" type="presParOf" srcId="{0C039E45-FB7D-4B44-801E-141DEF571FC2}" destId="{055CB2F2-F292-42E4-9CA9-DA3374C54373}" srcOrd="0" destOrd="0" presId="urn:microsoft.com/office/officeart/2005/8/layout/orgChart1"/>
    <dgm:cxn modelId="{B1930565-E153-450A-BD35-292C8606C612}" type="presParOf" srcId="{055CB2F2-F292-42E4-9CA9-DA3374C54373}" destId="{DC90A424-A39D-4DF3-8B91-9356FBD53356}" srcOrd="0" destOrd="0" presId="urn:microsoft.com/office/officeart/2005/8/layout/orgChart1"/>
    <dgm:cxn modelId="{55DB3F8C-3034-4F1B-804C-8D48B3243395}" type="presParOf" srcId="{DC90A424-A39D-4DF3-8B91-9356FBD53356}" destId="{B8CF1D68-D655-4D6B-884A-F89D1AB9161C}" srcOrd="0" destOrd="0" presId="urn:microsoft.com/office/officeart/2005/8/layout/orgChart1"/>
    <dgm:cxn modelId="{8866D6BB-710E-4E2D-81A5-4DD4400A4B44}" type="presParOf" srcId="{DC90A424-A39D-4DF3-8B91-9356FBD53356}" destId="{A98EBDC9-1B8B-47D2-BCE7-213F731C6E69}" srcOrd="1" destOrd="0" presId="urn:microsoft.com/office/officeart/2005/8/layout/orgChart1"/>
    <dgm:cxn modelId="{FDB441F9-F939-43BF-BD48-A97FCBB8EC0D}" type="presParOf" srcId="{055CB2F2-F292-42E4-9CA9-DA3374C54373}" destId="{67D018D8-766F-49EE-AA1D-F026B9723C63}" srcOrd="1" destOrd="0" presId="urn:microsoft.com/office/officeart/2005/8/layout/orgChart1"/>
    <dgm:cxn modelId="{F7BC72CE-35EF-48D1-BD56-F8CF5A41ED96}" type="presParOf" srcId="{67D018D8-766F-49EE-AA1D-F026B9723C63}" destId="{1E995EF0-9898-4F38-BB8A-683F753613CF}" srcOrd="0" destOrd="0" presId="urn:microsoft.com/office/officeart/2005/8/layout/orgChart1"/>
    <dgm:cxn modelId="{D55E4B02-7F02-4E85-8601-A58FBE0EC1D0}" type="presParOf" srcId="{67D018D8-766F-49EE-AA1D-F026B9723C63}" destId="{FAB9CCB3-F470-4021-99D7-97DD4A9FE900}" srcOrd="1" destOrd="0" presId="urn:microsoft.com/office/officeart/2005/8/layout/orgChart1"/>
    <dgm:cxn modelId="{8AB89DE5-06DF-46BB-8214-BD6924F8155B}" type="presParOf" srcId="{FAB9CCB3-F470-4021-99D7-97DD4A9FE900}" destId="{B1828348-0B83-46B9-AD74-C3AB19215887}" srcOrd="0" destOrd="0" presId="urn:microsoft.com/office/officeart/2005/8/layout/orgChart1"/>
    <dgm:cxn modelId="{48257933-54E2-426F-94F9-A60459254BF5}" type="presParOf" srcId="{B1828348-0B83-46B9-AD74-C3AB19215887}" destId="{86A91234-39C8-4124-B9D3-A8BF1859B851}" srcOrd="0" destOrd="0" presId="urn:microsoft.com/office/officeart/2005/8/layout/orgChart1"/>
    <dgm:cxn modelId="{425F914E-7620-4ADB-9E87-A9161B12A069}" type="presParOf" srcId="{B1828348-0B83-46B9-AD74-C3AB19215887}" destId="{1177D480-770D-40E7-80FA-40A030CA3B81}" srcOrd="1" destOrd="0" presId="urn:microsoft.com/office/officeart/2005/8/layout/orgChart1"/>
    <dgm:cxn modelId="{2487B75F-BFAE-4053-97D6-C56F2B2DABC6}" type="presParOf" srcId="{FAB9CCB3-F470-4021-99D7-97DD4A9FE900}" destId="{8F4F26E4-7CF1-4CB1-ADDC-D70448D38659}" srcOrd="1" destOrd="0" presId="urn:microsoft.com/office/officeart/2005/8/layout/orgChart1"/>
    <dgm:cxn modelId="{C9509C1A-05BF-429B-85EB-C98F90BB321E}" type="presParOf" srcId="{8F4F26E4-7CF1-4CB1-ADDC-D70448D38659}" destId="{BAC7E1A6-62AB-45E8-A755-B6AF44AFDEE4}" srcOrd="0" destOrd="0" presId="urn:microsoft.com/office/officeart/2005/8/layout/orgChart1"/>
    <dgm:cxn modelId="{C8178E4B-3C91-4579-B8A2-796840A53EF2}" type="presParOf" srcId="{8F4F26E4-7CF1-4CB1-ADDC-D70448D38659}" destId="{A705F93C-73C8-4A5C-AFEB-D329D1DA6AA4}" srcOrd="1" destOrd="0" presId="urn:microsoft.com/office/officeart/2005/8/layout/orgChart1"/>
    <dgm:cxn modelId="{62575EBC-0246-45A8-908A-C08C352B7E62}" type="presParOf" srcId="{A705F93C-73C8-4A5C-AFEB-D329D1DA6AA4}" destId="{A78A6B30-EA8C-4DF5-A9E9-CEF920FD272B}" srcOrd="0" destOrd="0" presId="urn:microsoft.com/office/officeart/2005/8/layout/orgChart1"/>
    <dgm:cxn modelId="{CC39B4DC-285F-4025-952C-1580391F7060}" type="presParOf" srcId="{A78A6B30-EA8C-4DF5-A9E9-CEF920FD272B}" destId="{E6EC5ACC-1A83-4F5D-B81D-FB2C1EED83AA}" srcOrd="0" destOrd="0" presId="urn:microsoft.com/office/officeart/2005/8/layout/orgChart1"/>
    <dgm:cxn modelId="{123CA405-0BD1-41A8-99BB-F6C8E03BAADC}" type="presParOf" srcId="{A78A6B30-EA8C-4DF5-A9E9-CEF920FD272B}" destId="{102971DF-5EC2-4DF4-BC15-E2869EC185F0}" srcOrd="1" destOrd="0" presId="urn:microsoft.com/office/officeart/2005/8/layout/orgChart1"/>
    <dgm:cxn modelId="{4AC64C8C-FA0D-45E8-BF60-E1D64BC98A6C}" type="presParOf" srcId="{A705F93C-73C8-4A5C-AFEB-D329D1DA6AA4}" destId="{E36BD6F9-BCAE-4C80-BCC1-44B9F2D3C988}" srcOrd="1" destOrd="0" presId="urn:microsoft.com/office/officeart/2005/8/layout/orgChart1"/>
    <dgm:cxn modelId="{DF2F3A76-E14B-4DE2-A2CB-6AB9A7C9AD4F}" type="presParOf" srcId="{A705F93C-73C8-4A5C-AFEB-D329D1DA6AA4}" destId="{C12773FE-227F-4838-A753-288C75DEA3F8}" srcOrd="2" destOrd="0" presId="urn:microsoft.com/office/officeart/2005/8/layout/orgChart1"/>
    <dgm:cxn modelId="{3727002C-68DE-4D32-B947-0653236C7B35}" type="presParOf" srcId="{8F4F26E4-7CF1-4CB1-ADDC-D70448D38659}" destId="{1B547986-74B3-4BF4-A870-B27326C17A63}" srcOrd="2" destOrd="0" presId="urn:microsoft.com/office/officeart/2005/8/layout/orgChart1"/>
    <dgm:cxn modelId="{311A4039-0A30-488C-97CB-8890BC1B7CCB}" type="presParOf" srcId="{8F4F26E4-7CF1-4CB1-ADDC-D70448D38659}" destId="{507E4205-1D8B-44E2-91C6-A2D491E01892}" srcOrd="3" destOrd="0" presId="urn:microsoft.com/office/officeart/2005/8/layout/orgChart1"/>
    <dgm:cxn modelId="{BEC65C5E-0BD8-48D6-A958-E9A608BC24D2}" type="presParOf" srcId="{507E4205-1D8B-44E2-91C6-A2D491E01892}" destId="{8F877D1B-36A0-4338-8952-9A49D24B8E43}" srcOrd="0" destOrd="0" presId="urn:microsoft.com/office/officeart/2005/8/layout/orgChart1"/>
    <dgm:cxn modelId="{3AAA079D-314B-4235-8F6B-BF7B3C95E853}" type="presParOf" srcId="{8F877D1B-36A0-4338-8952-9A49D24B8E43}" destId="{D7F17CCB-7AF6-4C6C-A77D-CA8009DD629D}" srcOrd="0" destOrd="0" presId="urn:microsoft.com/office/officeart/2005/8/layout/orgChart1"/>
    <dgm:cxn modelId="{18F90E88-D796-46E3-A73F-0AF3048D49B6}" type="presParOf" srcId="{8F877D1B-36A0-4338-8952-9A49D24B8E43}" destId="{9572C4B6-9A37-44DE-ADDA-66F6A76938A1}" srcOrd="1" destOrd="0" presId="urn:microsoft.com/office/officeart/2005/8/layout/orgChart1"/>
    <dgm:cxn modelId="{26E083AF-A214-4EEA-B443-1A10F3DFCE48}" type="presParOf" srcId="{507E4205-1D8B-44E2-91C6-A2D491E01892}" destId="{C6133F5E-F3C2-4053-A8AB-53A055E57B8C}" srcOrd="1" destOrd="0" presId="urn:microsoft.com/office/officeart/2005/8/layout/orgChart1"/>
    <dgm:cxn modelId="{2575DA2E-CEAF-4DC9-9B94-35E0BE66136E}" type="presParOf" srcId="{507E4205-1D8B-44E2-91C6-A2D491E01892}" destId="{6506690F-E6F4-47C8-9485-15BE65F8FA6C}" srcOrd="2" destOrd="0" presId="urn:microsoft.com/office/officeart/2005/8/layout/orgChart1"/>
    <dgm:cxn modelId="{2D16FAEA-466B-4BFA-908A-70751B6FCD90}" type="presParOf" srcId="{8F4F26E4-7CF1-4CB1-ADDC-D70448D38659}" destId="{44857AEA-45AC-494E-A01C-12FF630EF0FF}" srcOrd="4" destOrd="0" presId="urn:microsoft.com/office/officeart/2005/8/layout/orgChart1"/>
    <dgm:cxn modelId="{1E6EBA8E-A155-4733-8A17-D6930FE6A4CE}" type="presParOf" srcId="{8F4F26E4-7CF1-4CB1-ADDC-D70448D38659}" destId="{048AE884-72C0-46AC-B65B-C602E887946A}" srcOrd="5" destOrd="0" presId="urn:microsoft.com/office/officeart/2005/8/layout/orgChart1"/>
    <dgm:cxn modelId="{573C1457-EF83-4942-B1F8-C39296A8EA39}" type="presParOf" srcId="{048AE884-72C0-46AC-B65B-C602E887946A}" destId="{37259041-05D8-4AC1-80BB-7C614D0BC7A2}" srcOrd="0" destOrd="0" presId="urn:microsoft.com/office/officeart/2005/8/layout/orgChart1"/>
    <dgm:cxn modelId="{1370E963-8571-4026-96E2-C85C17C1390B}" type="presParOf" srcId="{37259041-05D8-4AC1-80BB-7C614D0BC7A2}" destId="{0F1AD060-B5C9-4D9C-AA66-D0F6D92B4619}" srcOrd="0" destOrd="0" presId="urn:microsoft.com/office/officeart/2005/8/layout/orgChart1"/>
    <dgm:cxn modelId="{FDA6D869-ED4A-4448-8C61-2644886BD5BB}" type="presParOf" srcId="{37259041-05D8-4AC1-80BB-7C614D0BC7A2}" destId="{17451BE2-6E53-4606-8E97-558BA175E491}" srcOrd="1" destOrd="0" presId="urn:microsoft.com/office/officeart/2005/8/layout/orgChart1"/>
    <dgm:cxn modelId="{B793C904-D944-406B-8B38-8E9DF6A386FB}" type="presParOf" srcId="{048AE884-72C0-46AC-B65B-C602E887946A}" destId="{1D322498-F9F3-4730-B138-DC28B74C8FA0}" srcOrd="1" destOrd="0" presId="urn:microsoft.com/office/officeart/2005/8/layout/orgChart1"/>
    <dgm:cxn modelId="{0CAFF25E-DC2B-4AFE-BD0A-7D77B024DDC5}" type="presParOf" srcId="{048AE884-72C0-46AC-B65B-C602E887946A}" destId="{E2A235A4-04B2-4757-9960-7CEECFF71B32}" srcOrd="2" destOrd="0" presId="urn:microsoft.com/office/officeart/2005/8/layout/orgChart1"/>
    <dgm:cxn modelId="{394DB66F-8BFB-4029-A2F7-4214805B5C2A}" type="presParOf" srcId="{FAB9CCB3-F470-4021-99D7-97DD4A9FE900}" destId="{F4419EF0-238C-4F5E-8A27-E7E2A974862B}" srcOrd="2" destOrd="0" presId="urn:microsoft.com/office/officeart/2005/8/layout/orgChart1"/>
    <dgm:cxn modelId="{9726DF23-52F4-4217-AD1E-04EC1160CA81}" type="presParOf" srcId="{67D018D8-766F-49EE-AA1D-F026B9723C63}" destId="{7493FC8D-3D86-4251-98B3-ED63BF069A82}" srcOrd="2" destOrd="0" presId="urn:microsoft.com/office/officeart/2005/8/layout/orgChart1"/>
    <dgm:cxn modelId="{295DB847-34F5-4D47-BE21-DE63E6E94ABC}" type="presParOf" srcId="{67D018D8-766F-49EE-AA1D-F026B9723C63}" destId="{3340A6D4-BF49-4BA4-801D-7A282B851C94}" srcOrd="3" destOrd="0" presId="urn:microsoft.com/office/officeart/2005/8/layout/orgChart1"/>
    <dgm:cxn modelId="{C4722FB8-9D79-40A0-967E-A8E77BE92681}" type="presParOf" srcId="{3340A6D4-BF49-4BA4-801D-7A282B851C94}" destId="{BD832898-E824-48A1-97B9-A8C4476DEDA6}" srcOrd="0" destOrd="0" presId="urn:microsoft.com/office/officeart/2005/8/layout/orgChart1"/>
    <dgm:cxn modelId="{88AC12FE-C2A1-47D9-9FB0-508865BE9A5C}" type="presParOf" srcId="{BD832898-E824-48A1-97B9-A8C4476DEDA6}" destId="{9BBFAE92-C848-4C85-B052-58BBD5690A9C}" srcOrd="0" destOrd="0" presId="urn:microsoft.com/office/officeart/2005/8/layout/orgChart1"/>
    <dgm:cxn modelId="{2FA49ECC-4EA5-48C4-AA3D-71ABF262EFB0}" type="presParOf" srcId="{BD832898-E824-48A1-97B9-A8C4476DEDA6}" destId="{545D0744-1563-4E79-B014-AC6F3FE14C26}" srcOrd="1" destOrd="0" presId="urn:microsoft.com/office/officeart/2005/8/layout/orgChart1"/>
    <dgm:cxn modelId="{C6832D5B-83C2-4E85-B124-ABD35F4B9A36}" type="presParOf" srcId="{3340A6D4-BF49-4BA4-801D-7A282B851C94}" destId="{034A1D59-A628-401F-BA5F-D2ECF00BF0C2}" srcOrd="1" destOrd="0" presId="urn:microsoft.com/office/officeart/2005/8/layout/orgChart1"/>
    <dgm:cxn modelId="{3A69021F-444E-4933-858F-843C80E3350F}" type="presParOf" srcId="{034A1D59-A628-401F-BA5F-D2ECF00BF0C2}" destId="{F0C42462-F715-45A9-9DC3-3F207EE8034E}" srcOrd="0" destOrd="0" presId="urn:microsoft.com/office/officeart/2005/8/layout/orgChart1"/>
    <dgm:cxn modelId="{68E36049-CC93-44F5-8789-46A878E99D08}" type="presParOf" srcId="{034A1D59-A628-401F-BA5F-D2ECF00BF0C2}" destId="{E0E7972D-35DC-4C51-BC36-E22556309444}" srcOrd="1" destOrd="0" presId="urn:microsoft.com/office/officeart/2005/8/layout/orgChart1"/>
    <dgm:cxn modelId="{4C745200-9E2B-486A-A93F-1EEB592F1787}" type="presParOf" srcId="{E0E7972D-35DC-4C51-BC36-E22556309444}" destId="{007014DF-6A37-4025-9E8A-D6BD9A7C1C72}" srcOrd="0" destOrd="0" presId="urn:microsoft.com/office/officeart/2005/8/layout/orgChart1"/>
    <dgm:cxn modelId="{CEF2084E-5ADC-4D88-ACB2-7623689ACE59}" type="presParOf" srcId="{007014DF-6A37-4025-9E8A-D6BD9A7C1C72}" destId="{AD94260E-B119-4841-ADF8-D244478EB3FB}" srcOrd="0" destOrd="0" presId="urn:microsoft.com/office/officeart/2005/8/layout/orgChart1"/>
    <dgm:cxn modelId="{3BD74C44-A6D0-45DE-BD22-19D15411224E}" type="presParOf" srcId="{007014DF-6A37-4025-9E8A-D6BD9A7C1C72}" destId="{E7A02F54-E1FE-42D4-B7AE-0C2149728CF1}" srcOrd="1" destOrd="0" presId="urn:microsoft.com/office/officeart/2005/8/layout/orgChart1"/>
    <dgm:cxn modelId="{6AA011EC-E796-4346-9C4E-FED7C2BA3C2A}" type="presParOf" srcId="{E0E7972D-35DC-4C51-BC36-E22556309444}" destId="{3A820B9E-C1B7-4C5B-9DA1-650BB77289F9}" srcOrd="1" destOrd="0" presId="urn:microsoft.com/office/officeart/2005/8/layout/orgChart1"/>
    <dgm:cxn modelId="{7E2AD4FF-6396-4AD2-B409-40ADA5E2F602}" type="presParOf" srcId="{E0E7972D-35DC-4C51-BC36-E22556309444}" destId="{5DCF3E29-22C6-48EE-859F-7FCEBBDC6DEE}" srcOrd="2" destOrd="0" presId="urn:microsoft.com/office/officeart/2005/8/layout/orgChart1"/>
    <dgm:cxn modelId="{92F9B5BA-2A79-4763-9B1C-B922C10F2688}" type="presParOf" srcId="{034A1D59-A628-401F-BA5F-D2ECF00BF0C2}" destId="{9847F0E7-D869-44A4-BBD2-33F3D4C8F4A3}" srcOrd="2" destOrd="0" presId="urn:microsoft.com/office/officeart/2005/8/layout/orgChart1"/>
    <dgm:cxn modelId="{848E9C4C-2330-4C55-81B8-7A84C62A9F77}" type="presParOf" srcId="{034A1D59-A628-401F-BA5F-D2ECF00BF0C2}" destId="{F6C633ED-741A-4285-B875-FD26B0D9300B}" srcOrd="3" destOrd="0" presId="urn:microsoft.com/office/officeart/2005/8/layout/orgChart1"/>
    <dgm:cxn modelId="{846F732D-A0C8-4A46-AB5D-C6D6EDFAD74F}" type="presParOf" srcId="{F6C633ED-741A-4285-B875-FD26B0D9300B}" destId="{0AB7B043-E6FD-4E98-88EA-D8A6ED3BE116}" srcOrd="0" destOrd="0" presId="urn:microsoft.com/office/officeart/2005/8/layout/orgChart1"/>
    <dgm:cxn modelId="{24774C93-4D91-4054-BA40-392E70A7A155}" type="presParOf" srcId="{0AB7B043-E6FD-4E98-88EA-D8A6ED3BE116}" destId="{32FA4032-1D2B-4C93-A0C2-D0A0EC6B50FE}" srcOrd="0" destOrd="0" presId="urn:microsoft.com/office/officeart/2005/8/layout/orgChart1"/>
    <dgm:cxn modelId="{85996E89-C839-4127-A47C-5911844A9854}" type="presParOf" srcId="{0AB7B043-E6FD-4E98-88EA-D8A6ED3BE116}" destId="{2F98B749-6A8C-41D0-8B94-6DE835C5B71E}" srcOrd="1" destOrd="0" presId="urn:microsoft.com/office/officeart/2005/8/layout/orgChart1"/>
    <dgm:cxn modelId="{1ACB2733-1F25-4680-AC4B-1082E5D671FD}" type="presParOf" srcId="{F6C633ED-741A-4285-B875-FD26B0D9300B}" destId="{B89ACC4F-DFEE-49AD-9F69-789863CD1B84}" srcOrd="1" destOrd="0" presId="urn:microsoft.com/office/officeart/2005/8/layout/orgChart1"/>
    <dgm:cxn modelId="{28E3A5AA-D73C-49E0-97A7-3CDA51E381E8}" type="presParOf" srcId="{F6C633ED-741A-4285-B875-FD26B0D9300B}" destId="{4F942234-E84D-47B0-9153-821FB0E81796}" srcOrd="2" destOrd="0" presId="urn:microsoft.com/office/officeart/2005/8/layout/orgChart1"/>
    <dgm:cxn modelId="{FF9B2F58-89E4-4A19-9083-DBADC75E80C5}" type="presParOf" srcId="{034A1D59-A628-401F-BA5F-D2ECF00BF0C2}" destId="{7E04B727-3632-453C-A34D-6F36B20EEA05}" srcOrd="4" destOrd="0" presId="urn:microsoft.com/office/officeart/2005/8/layout/orgChart1"/>
    <dgm:cxn modelId="{D5C9FACA-7F1C-40AC-ADCB-96ADF2DB4A9A}" type="presParOf" srcId="{034A1D59-A628-401F-BA5F-D2ECF00BF0C2}" destId="{E1E73783-FCE4-4368-964E-B3C3D42C9201}" srcOrd="5" destOrd="0" presId="urn:microsoft.com/office/officeart/2005/8/layout/orgChart1"/>
    <dgm:cxn modelId="{E1172533-BA86-4AD4-A28E-995D8715CCE8}" type="presParOf" srcId="{E1E73783-FCE4-4368-964E-B3C3D42C9201}" destId="{C15409C6-1AB2-43BB-A2F9-2E04F26CFE90}" srcOrd="0" destOrd="0" presId="urn:microsoft.com/office/officeart/2005/8/layout/orgChart1"/>
    <dgm:cxn modelId="{2A658371-8049-4B12-858E-594DA6F1E3D0}" type="presParOf" srcId="{C15409C6-1AB2-43BB-A2F9-2E04F26CFE90}" destId="{884D74F1-A9CC-4EFF-B2AF-42FF2BD8CAC3}" srcOrd="0" destOrd="0" presId="urn:microsoft.com/office/officeart/2005/8/layout/orgChart1"/>
    <dgm:cxn modelId="{2B49A62E-E5CA-40D5-B88A-5C9B39DB6E57}" type="presParOf" srcId="{C15409C6-1AB2-43BB-A2F9-2E04F26CFE90}" destId="{B0B959A8-5420-4544-998D-D0A21820478F}" srcOrd="1" destOrd="0" presId="urn:microsoft.com/office/officeart/2005/8/layout/orgChart1"/>
    <dgm:cxn modelId="{4214F661-7D07-4619-AA1D-21261E9B14F1}" type="presParOf" srcId="{E1E73783-FCE4-4368-964E-B3C3D42C9201}" destId="{C0AA97DC-ACDF-4B3F-A430-FA72B06792BD}" srcOrd="1" destOrd="0" presId="urn:microsoft.com/office/officeart/2005/8/layout/orgChart1"/>
    <dgm:cxn modelId="{AC6CFBD4-5C69-425E-B3C7-81B901B2B033}" type="presParOf" srcId="{E1E73783-FCE4-4368-964E-B3C3D42C9201}" destId="{06909BD6-A215-4D62-AB04-BCCB38C0508B}" srcOrd="2" destOrd="0" presId="urn:microsoft.com/office/officeart/2005/8/layout/orgChart1"/>
    <dgm:cxn modelId="{565E8018-4C20-44AE-832F-7E7010F2F7F9}" type="presParOf" srcId="{3340A6D4-BF49-4BA4-801D-7A282B851C94}" destId="{74EA08EC-A59B-4C99-9365-833C2884B38E}" srcOrd="2" destOrd="0" presId="urn:microsoft.com/office/officeart/2005/8/layout/orgChart1"/>
    <dgm:cxn modelId="{A698532E-077A-4CAB-B35D-ADFE3AF21E19}" type="presParOf" srcId="{055CB2F2-F292-42E4-9CA9-DA3374C54373}" destId="{F5B58B16-D427-4DC4-A86D-1F9DB56C52D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079D11B-76A3-4946-B40D-782C10D1F3FC}"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US"/>
        </a:p>
      </dgm:t>
    </dgm:pt>
    <dgm:pt modelId="{ED4A5D73-D224-4D65-95D2-04B145B3F10A}">
      <dgm:prSet phldrT="[Text]"/>
      <dgm:spPr>
        <a:solidFill>
          <a:srgbClr val="CDCDCD"/>
        </a:solidFill>
      </dgm:spPr>
      <dgm:t>
        <a:bodyPr/>
        <a:lstStyle/>
        <a:p>
          <a:r>
            <a:rPr lang="en-US" dirty="0">
              <a:solidFill>
                <a:schemeClr val="tx1"/>
              </a:solidFill>
            </a:rPr>
            <a:t>Collection</a:t>
          </a:r>
        </a:p>
      </dgm:t>
    </dgm:pt>
    <dgm:pt modelId="{A460DEC4-2EEE-43FE-A30B-6BF4F45844F0}" type="parTrans" cxnId="{EC3EE779-07CB-4858-8D14-FABFF6833EC7}">
      <dgm:prSet/>
      <dgm:spPr/>
      <dgm:t>
        <a:bodyPr/>
        <a:lstStyle/>
        <a:p>
          <a:endParaRPr lang="en-US">
            <a:solidFill>
              <a:schemeClr val="tx1"/>
            </a:solidFill>
          </a:endParaRPr>
        </a:p>
      </dgm:t>
    </dgm:pt>
    <dgm:pt modelId="{F6D08D3C-688C-4B18-91E2-090816724331}" type="sibTrans" cxnId="{EC3EE779-07CB-4858-8D14-FABFF6833EC7}">
      <dgm:prSet/>
      <dgm:spPr/>
      <dgm:t>
        <a:bodyPr/>
        <a:lstStyle/>
        <a:p>
          <a:endParaRPr lang="en-US">
            <a:solidFill>
              <a:schemeClr val="tx1"/>
            </a:solidFill>
          </a:endParaRPr>
        </a:p>
      </dgm:t>
    </dgm:pt>
    <dgm:pt modelId="{00C86F65-427A-4363-9BDE-D699F6ECC214}">
      <dgm:prSet phldrT="[Text]"/>
      <dgm:spPr>
        <a:solidFill>
          <a:srgbClr val="CDCDCD"/>
        </a:solidFill>
      </dgm:spPr>
      <dgm:t>
        <a:bodyPr/>
        <a:lstStyle/>
        <a:p>
          <a:r>
            <a:rPr lang="en-US" dirty="0">
              <a:solidFill>
                <a:schemeClr val="tx1"/>
              </a:solidFill>
            </a:rPr>
            <a:t>List</a:t>
          </a:r>
        </a:p>
      </dgm:t>
    </dgm:pt>
    <dgm:pt modelId="{FCA06087-22A6-455E-9E24-452427C37262}" type="parTrans" cxnId="{F98FDB96-7FE6-44D2-B428-5BCB2D6C375C}">
      <dgm:prSet/>
      <dgm:spPr>
        <a:ln>
          <a:solidFill>
            <a:schemeClr val="bg1"/>
          </a:solidFill>
        </a:ln>
      </dgm:spPr>
      <dgm:t>
        <a:bodyPr/>
        <a:lstStyle/>
        <a:p>
          <a:endParaRPr lang="en-US">
            <a:solidFill>
              <a:schemeClr val="tx1"/>
            </a:solidFill>
          </a:endParaRPr>
        </a:p>
      </dgm:t>
    </dgm:pt>
    <dgm:pt modelId="{4D856AD5-3369-4D57-9168-35324A39862C}" type="sibTrans" cxnId="{F98FDB96-7FE6-44D2-B428-5BCB2D6C375C}">
      <dgm:prSet/>
      <dgm:spPr/>
      <dgm:t>
        <a:bodyPr/>
        <a:lstStyle/>
        <a:p>
          <a:endParaRPr lang="en-US">
            <a:solidFill>
              <a:schemeClr val="tx1"/>
            </a:solidFill>
          </a:endParaRPr>
        </a:p>
      </dgm:t>
    </dgm:pt>
    <dgm:pt modelId="{13CADFCA-3A68-4B0C-A91E-9014885B38BA}">
      <dgm:prSet phldrT="[Text]"/>
      <dgm:spPr>
        <a:solidFill>
          <a:srgbClr val="FFFFFF"/>
        </a:solidFill>
      </dgm:spPr>
      <dgm:t>
        <a:bodyPr/>
        <a:lstStyle/>
        <a:p>
          <a:r>
            <a:rPr lang="en-US" dirty="0" err="1">
              <a:solidFill>
                <a:schemeClr val="tx1"/>
              </a:solidFill>
            </a:rPr>
            <a:t>ArrayList</a:t>
          </a:r>
          <a:endParaRPr lang="en-US" dirty="0">
            <a:solidFill>
              <a:schemeClr val="tx1"/>
            </a:solidFill>
          </a:endParaRPr>
        </a:p>
      </dgm:t>
    </dgm:pt>
    <dgm:pt modelId="{93E14BDB-D115-4FB1-A114-61F8660152DD}" type="parTrans" cxnId="{A3C1CA88-DD2C-444E-9990-9FB4B8212B17}">
      <dgm:prSet/>
      <dgm:spPr>
        <a:ln>
          <a:solidFill>
            <a:schemeClr val="bg1"/>
          </a:solidFill>
        </a:ln>
      </dgm:spPr>
      <dgm:t>
        <a:bodyPr/>
        <a:lstStyle/>
        <a:p>
          <a:endParaRPr lang="en-US">
            <a:solidFill>
              <a:schemeClr val="tx1"/>
            </a:solidFill>
          </a:endParaRPr>
        </a:p>
      </dgm:t>
    </dgm:pt>
    <dgm:pt modelId="{1667B51F-20B3-4D40-8412-C438240822D8}" type="sibTrans" cxnId="{A3C1CA88-DD2C-444E-9990-9FB4B8212B17}">
      <dgm:prSet/>
      <dgm:spPr/>
      <dgm:t>
        <a:bodyPr/>
        <a:lstStyle/>
        <a:p>
          <a:endParaRPr lang="en-US">
            <a:solidFill>
              <a:schemeClr val="tx1"/>
            </a:solidFill>
          </a:endParaRPr>
        </a:p>
      </dgm:t>
    </dgm:pt>
    <dgm:pt modelId="{B4FE11BF-A4C5-4E53-9733-625C30E0A5B6}">
      <dgm:prSet phldrT="[Text]"/>
      <dgm:spPr>
        <a:solidFill>
          <a:srgbClr val="FFFFFF"/>
        </a:solidFill>
      </dgm:spPr>
      <dgm:t>
        <a:bodyPr/>
        <a:lstStyle/>
        <a:p>
          <a:r>
            <a:rPr lang="en-US" dirty="0">
              <a:solidFill>
                <a:schemeClr val="tx1"/>
              </a:solidFill>
            </a:rPr>
            <a:t>LinkedList</a:t>
          </a:r>
        </a:p>
      </dgm:t>
    </dgm:pt>
    <dgm:pt modelId="{0FBF0967-026C-4B75-AE34-DA83D647C6DF}" type="parTrans" cxnId="{047FA8E1-410B-4AC1-8882-E06336047409}">
      <dgm:prSet/>
      <dgm:spPr>
        <a:ln>
          <a:solidFill>
            <a:schemeClr val="bg1"/>
          </a:solidFill>
        </a:ln>
      </dgm:spPr>
      <dgm:t>
        <a:bodyPr/>
        <a:lstStyle/>
        <a:p>
          <a:endParaRPr lang="en-US">
            <a:solidFill>
              <a:schemeClr val="tx1"/>
            </a:solidFill>
          </a:endParaRPr>
        </a:p>
      </dgm:t>
    </dgm:pt>
    <dgm:pt modelId="{A2C8E5E8-5383-4246-836F-FC97712C434B}" type="sibTrans" cxnId="{047FA8E1-410B-4AC1-8882-E06336047409}">
      <dgm:prSet/>
      <dgm:spPr/>
      <dgm:t>
        <a:bodyPr/>
        <a:lstStyle/>
        <a:p>
          <a:endParaRPr lang="en-US">
            <a:solidFill>
              <a:schemeClr val="tx1"/>
            </a:solidFill>
          </a:endParaRPr>
        </a:p>
      </dgm:t>
    </dgm:pt>
    <dgm:pt modelId="{5CE1D7F7-436B-4B9F-B1FA-676E3A4ECCF3}">
      <dgm:prSet phldrT="[Text]"/>
      <dgm:spPr>
        <a:solidFill>
          <a:srgbClr val="FFFFFF"/>
        </a:solidFill>
      </dgm:spPr>
      <dgm:t>
        <a:bodyPr/>
        <a:lstStyle/>
        <a:p>
          <a:r>
            <a:rPr lang="en-US" dirty="0">
              <a:solidFill>
                <a:schemeClr val="tx1"/>
              </a:solidFill>
            </a:rPr>
            <a:t>Vector</a:t>
          </a:r>
        </a:p>
      </dgm:t>
    </dgm:pt>
    <dgm:pt modelId="{FC21387C-0E30-4360-A9A9-F0DAFF6CAC25}" type="parTrans" cxnId="{EE46B583-B0F8-4A8F-8FE7-48EC6061B790}">
      <dgm:prSet/>
      <dgm:spPr>
        <a:ln>
          <a:solidFill>
            <a:schemeClr val="bg1"/>
          </a:solidFill>
        </a:ln>
      </dgm:spPr>
      <dgm:t>
        <a:bodyPr/>
        <a:lstStyle/>
        <a:p>
          <a:endParaRPr lang="en-US">
            <a:solidFill>
              <a:schemeClr val="tx1"/>
            </a:solidFill>
          </a:endParaRPr>
        </a:p>
      </dgm:t>
    </dgm:pt>
    <dgm:pt modelId="{F2D0C67D-D5F2-4884-88E5-0C1626BEC56B}" type="sibTrans" cxnId="{EE46B583-B0F8-4A8F-8FE7-48EC6061B790}">
      <dgm:prSet/>
      <dgm:spPr/>
      <dgm:t>
        <a:bodyPr/>
        <a:lstStyle/>
        <a:p>
          <a:endParaRPr lang="en-US">
            <a:solidFill>
              <a:schemeClr val="tx1"/>
            </a:solidFill>
          </a:endParaRPr>
        </a:p>
      </dgm:t>
    </dgm:pt>
    <dgm:pt modelId="{7F4C168C-57D7-446E-9CE6-B404A7874B1B}">
      <dgm:prSet phldrT="[Text]"/>
      <dgm:spPr>
        <a:solidFill>
          <a:srgbClr val="CDCDCD"/>
        </a:solidFill>
      </dgm:spPr>
      <dgm:t>
        <a:bodyPr/>
        <a:lstStyle/>
        <a:p>
          <a:r>
            <a:rPr lang="en-US" dirty="0">
              <a:solidFill>
                <a:schemeClr val="tx1"/>
              </a:solidFill>
            </a:rPr>
            <a:t>Set</a:t>
          </a:r>
        </a:p>
      </dgm:t>
    </dgm:pt>
    <dgm:pt modelId="{DE5A1CB9-6E4B-443D-8EF1-71E8B20B74B3}" type="parTrans" cxnId="{3B057202-1611-4AD5-BB0F-6EB8A1E6065E}">
      <dgm:prSet/>
      <dgm:spPr>
        <a:ln>
          <a:solidFill>
            <a:schemeClr val="bg1"/>
          </a:solidFill>
        </a:ln>
      </dgm:spPr>
      <dgm:t>
        <a:bodyPr/>
        <a:lstStyle/>
        <a:p>
          <a:endParaRPr lang="en-US">
            <a:solidFill>
              <a:schemeClr val="tx1"/>
            </a:solidFill>
          </a:endParaRPr>
        </a:p>
      </dgm:t>
    </dgm:pt>
    <dgm:pt modelId="{4DBC46E6-B534-49A7-A3FA-4A1125FCF520}" type="sibTrans" cxnId="{3B057202-1611-4AD5-BB0F-6EB8A1E6065E}">
      <dgm:prSet/>
      <dgm:spPr/>
      <dgm:t>
        <a:bodyPr/>
        <a:lstStyle/>
        <a:p>
          <a:endParaRPr lang="en-US">
            <a:solidFill>
              <a:schemeClr val="tx1"/>
            </a:solidFill>
          </a:endParaRPr>
        </a:p>
      </dgm:t>
    </dgm:pt>
    <dgm:pt modelId="{22F214ED-43F4-47CE-B7D2-A21BCAEC704C}">
      <dgm:prSet phldrT="[Text]"/>
      <dgm:spPr>
        <a:solidFill>
          <a:srgbClr val="FFFFFF"/>
        </a:solidFill>
      </dgm:spPr>
      <dgm:t>
        <a:bodyPr/>
        <a:lstStyle/>
        <a:p>
          <a:r>
            <a:rPr lang="en-US" dirty="0">
              <a:solidFill>
                <a:schemeClr val="tx1"/>
              </a:solidFill>
            </a:rPr>
            <a:t>HashSet</a:t>
          </a:r>
        </a:p>
      </dgm:t>
    </dgm:pt>
    <dgm:pt modelId="{8060AE4B-60A4-411A-8E57-9537A47FE875}" type="parTrans" cxnId="{8486A0F4-D665-4346-ACDF-3DF56C06CE54}">
      <dgm:prSet/>
      <dgm:spPr>
        <a:ln>
          <a:solidFill>
            <a:schemeClr val="bg1"/>
          </a:solidFill>
        </a:ln>
      </dgm:spPr>
      <dgm:t>
        <a:bodyPr/>
        <a:lstStyle/>
        <a:p>
          <a:endParaRPr lang="en-US"/>
        </a:p>
      </dgm:t>
    </dgm:pt>
    <dgm:pt modelId="{0E0415AD-5F0B-4F59-AB82-E8835B156E33}" type="sibTrans" cxnId="{8486A0F4-D665-4346-ACDF-3DF56C06CE54}">
      <dgm:prSet/>
      <dgm:spPr/>
      <dgm:t>
        <a:bodyPr/>
        <a:lstStyle/>
        <a:p>
          <a:endParaRPr lang="en-US"/>
        </a:p>
      </dgm:t>
    </dgm:pt>
    <dgm:pt modelId="{67A5D2A9-07C1-4CB5-BC56-7669E2740B24}">
      <dgm:prSet phldrT="[Text]"/>
      <dgm:spPr>
        <a:solidFill>
          <a:srgbClr val="FFFF00"/>
        </a:solidFill>
      </dgm:spPr>
      <dgm:t>
        <a:bodyPr/>
        <a:lstStyle/>
        <a:p>
          <a:r>
            <a:rPr lang="en-US" dirty="0" err="1">
              <a:solidFill>
                <a:schemeClr val="tx1"/>
              </a:solidFill>
            </a:rPr>
            <a:t>LinkedHashSet</a:t>
          </a:r>
          <a:endParaRPr lang="en-US" dirty="0">
            <a:solidFill>
              <a:schemeClr val="tx1"/>
            </a:solidFill>
          </a:endParaRPr>
        </a:p>
      </dgm:t>
    </dgm:pt>
    <dgm:pt modelId="{4286A08E-E5B9-4AC6-8929-2AB5C93B0C0E}" type="parTrans" cxnId="{B4DA89F3-316B-44B5-9E42-CBD90EBD8928}">
      <dgm:prSet/>
      <dgm:spPr>
        <a:ln>
          <a:solidFill>
            <a:schemeClr val="bg1"/>
          </a:solidFill>
        </a:ln>
      </dgm:spPr>
      <dgm:t>
        <a:bodyPr/>
        <a:lstStyle/>
        <a:p>
          <a:endParaRPr lang="en-US"/>
        </a:p>
      </dgm:t>
    </dgm:pt>
    <dgm:pt modelId="{250AC022-B606-4875-8FDB-9F35C09919CE}" type="sibTrans" cxnId="{B4DA89F3-316B-44B5-9E42-CBD90EBD8928}">
      <dgm:prSet/>
      <dgm:spPr/>
      <dgm:t>
        <a:bodyPr/>
        <a:lstStyle/>
        <a:p>
          <a:endParaRPr lang="en-US"/>
        </a:p>
      </dgm:t>
    </dgm:pt>
    <dgm:pt modelId="{D20FFDD1-E3AE-465B-835E-83E45D61AC01}">
      <dgm:prSet phldrT="[Text]"/>
      <dgm:spPr>
        <a:solidFill>
          <a:srgbClr val="FFFFFF"/>
        </a:solidFill>
      </dgm:spPr>
      <dgm:t>
        <a:bodyPr/>
        <a:lstStyle/>
        <a:p>
          <a:r>
            <a:rPr lang="en-US" dirty="0" err="1">
              <a:solidFill>
                <a:schemeClr val="tx1"/>
              </a:solidFill>
            </a:rPr>
            <a:t>TreeSet</a:t>
          </a:r>
          <a:endParaRPr lang="en-US" dirty="0">
            <a:solidFill>
              <a:schemeClr val="tx1"/>
            </a:solidFill>
          </a:endParaRPr>
        </a:p>
      </dgm:t>
    </dgm:pt>
    <dgm:pt modelId="{D4F70297-662F-489C-B294-01FE363D9A29}" type="parTrans" cxnId="{424D7DB2-1A02-4E68-BD4C-17EC350D9051}">
      <dgm:prSet/>
      <dgm:spPr>
        <a:ln>
          <a:solidFill>
            <a:schemeClr val="bg1"/>
          </a:solidFill>
        </a:ln>
      </dgm:spPr>
      <dgm:t>
        <a:bodyPr/>
        <a:lstStyle/>
        <a:p>
          <a:endParaRPr lang="en-US"/>
        </a:p>
      </dgm:t>
    </dgm:pt>
    <dgm:pt modelId="{7B05C386-EC1F-4EBC-A3F1-5DA7E15EC25D}" type="sibTrans" cxnId="{424D7DB2-1A02-4E68-BD4C-17EC350D9051}">
      <dgm:prSet/>
      <dgm:spPr/>
      <dgm:t>
        <a:bodyPr/>
        <a:lstStyle/>
        <a:p>
          <a:endParaRPr lang="en-US"/>
        </a:p>
      </dgm:t>
    </dgm:pt>
    <dgm:pt modelId="{0C039E45-FB7D-4B44-801E-141DEF571FC2}" type="pres">
      <dgm:prSet presAssocID="{5079D11B-76A3-4946-B40D-782C10D1F3FC}" presName="hierChild1" presStyleCnt="0">
        <dgm:presLayoutVars>
          <dgm:orgChart val="1"/>
          <dgm:chPref val="1"/>
          <dgm:dir/>
          <dgm:animOne val="branch"/>
          <dgm:animLvl val="lvl"/>
          <dgm:resizeHandles/>
        </dgm:presLayoutVars>
      </dgm:prSet>
      <dgm:spPr/>
    </dgm:pt>
    <dgm:pt modelId="{055CB2F2-F292-42E4-9CA9-DA3374C54373}" type="pres">
      <dgm:prSet presAssocID="{ED4A5D73-D224-4D65-95D2-04B145B3F10A}" presName="hierRoot1" presStyleCnt="0">
        <dgm:presLayoutVars>
          <dgm:hierBranch val="init"/>
        </dgm:presLayoutVars>
      </dgm:prSet>
      <dgm:spPr/>
    </dgm:pt>
    <dgm:pt modelId="{DC90A424-A39D-4DF3-8B91-9356FBD53356}" type="pres">
      <dgm:prSet presAssocID="{ED4A5D73-D224-4D65-95D2-04B145B3F10A}" presName="rootComposite1" presStyleCnt="0"/>
      <dgm:spPr/>
    </dgm:pt>
    <dgm:pt modelId="{B8CF1D68-D655-4D6B-884A-F89D1AB9161C}" type="pres">
      <dgm:prSet presAssocID="{ED4A5D73-D224-4D65-95D2-04B145B3F10A}" presName="rootText1" presStyleLbl="node0" presStyleIdx="0" presStyleCnt="1">
        <dgm:presLayoutVars>
          <dgm:chPref val="3"/>
        </dgm:presLayoutVars>
      </dgm:prSet>
      <dgm:spPr/>
    </dgm:pt>
    <dgm:pt modelId="{A98EBDC9-1B8B-47D2-BCE7-213F731C6E69}" type="pres">
      <dgm:prSet presAssocID="{ED4A5D73-D224-4D65-95D2-04B145B3F10A}" presName="rootConnector1" presStyleLbl="node1" presStyleIdx="0" presStyleCnt="0"/>
      <dgm:spPr/>
    </dgm:pt>
    <dgm:pt modelId="{67D018D8-766F-49EE-AA1D-F026B9723C63}" type="pres">
      <dgm:prSet presAssocID="{ED4A5D73-D224-4D65-95D2-04B145B3F10A}" presName="hierChild2" presStyleCnt="0"/>
      <dgm:spPr/>
    </dgm:pt>
    <dgm:pt modelId="{1E995EF0-9898-4F38-BB8A-683F753613CF}" type="pres">
      <dgm:prSet presAssocID="{FCA06087-22A6-455E-9E24-452427C37262}" presName="Name37" presStyleLbl="parChTrans1D2" presStyleIdx="0" presStyleCnt="2"/>
      <dgm:spPr/>
    </dgm:pt>
    <dgm:pt modelId="{FAB9CCB3-F470-4021-99D7-97DD4A9FE900}" type="pres">
      <dgm:prSet presAssocID="{00C86F65-427A-4363-9BDE-D699F6ECC214}" presName="hierRoot2" presStyleCnt="0">
        <dgm:presLayoutVars>
          <dgm:hierBranch val="init"/>
        </dgm:presLayoutVars>
      </dgm:prSet>
      <dgm:spPr/>
    </dgm:pt>
    <dgm:pt modelId="{B1828348-0B83-46B9-AD74-C3AB19215887}" type="pres">
      <dgm:prSet presAssocID="{00C86F65-427A-4363-9BDE-D699F6ECC214}" presName="rootComposite" presStyleCnt="0"/>
      <dgm:spPr/>
    </dgm:pt>
    <dgm:pt modelId="{86A91234-39C8-4124-B9D3-A8BF1859B851}" type="pres">
      <dgm:prSet presAssocID="{00C86F65-427A-4363-9BDE-D699F6ECC214}" presName="rootText" presStyleLbl="node2" presStyleIdx="0" presStyleCnt="2">
        <dgm:presLayoutVars>
          <dgm:chPref val="3"/>
        </dgm:presLayoutVars>
      </dgm:prSet>
      <dgm:spPr/>
    </dgm:pt>
    <dgm:pt modelId="{1177D480-770D-40E7-80FA-40A030CA3B81}" type="pres">
      <dgm:prSet presAssocID="{00C86F65-427A-4363-9BDE-D699F6ECC214}" presName="rootConnector" presStyleLbl="node2" presStyleIdx="0" presStyleCnt="2"/>
      <dgm:spPr/>
    </dgm:pt>
    <dgm:pt modelId="{8F4F26E4-7CF1-4CB1-ADDC-D70448D38659}" type="pres">
      <dgm:prSet presAssocID="{00C86F65-427A-4363-9BDE-D699F6ECC214}" presName="hierChild4" presStyleCnt="0"/>
      <dgm:spPr/>
    </dgm:pt>
    <dgm:pt modelId="{BAC7E1A6-62AB-45E8-A755-B6AF44AFDEE4}" type="pres">
      <dgm:prSet presAssocID="{93E14BDB-D115-4FB1-A114-61F8660152DD}" presName="Name37" presStyleLbl="parChTrans1D3" presStyleIdx="0" presStyleCnt="6"/>
      <dgm:spPr/>
    </dgm:pt>
    <dgm:pt modelId="{A705F93C-73C8-4A5C-AFEB-D329D1DA6AA4}" type="pres">
      <dgm:prSet presAssocID="{13CADFCA-3A68-4B0C-A91E-9014885B38BA}" presName="hierRoot2" presStyleCnt="0">
        <dgm:presLayoutVars>
          <dgm:hierBranch val="init"/>
        </dgm:presLayoutVars>
      </dgm:prSet>
      <dgm:spPr/>
    </dgm:pt>
    <dgm:pt modelId="{A78A6B30-EA8C-4DF5-A9E9-CEF920FD272B}" type="pres">
      <dgm:prSet presAssocID="{13CADFCA-3A68-4B0C-A91E-9014885B38BA}" presName="rootComposite" presStyleCnt="0"/>
      <dgm:spPr/>
    </dgm:pt>
    <dgm:pt modelId="{E6EC5ACC-1A83-4F5D-B81D-FB2C1EED83AA}" type="pres">
      <dgm:prSet presAssocID="{13CADFCA-3A68-4B0C-A91E-9014885B38BA}" presName="rootText" presStyleLbl="node3" presStyleIdx="0" presStyleCnt="6">
        <dgm:presLayoutVars>
          <dgm:chPref val="3"/>
        </dgm:presLayoutVars>
      </dgm:prSet>
      <dgm:spPr/>
    </dgm:pt>
    <dgm:pt modelId="{102971DF-5EC2-4DF4-BC15-E2869EC185F0}" type="pres">
      <dgm:prSet presAssocID="{13CADFCA-3A68-4B0C-A91E-9014885B38BA}" presName="rootConnector" presStyleLbl="node3" presStyleIdx="0" presStyleCnt="6"/>
      <dgm:spPr/>
    </dgm:pt>
    <dgm:pt modelId="{E36BD6F9-BCAE-4C80-BCC1-44B9F2D3C988}" type="pres">
      <dgm:prSet presAssocID="{13CADFCA-3A68-4B0C-A91E-9014885B38BA}" presName="hierChild4" presStyleCnt="0"/>
      <dgm:spPr/>
    </dgm:pt>
    <dgm:pt modelId="{C12773FE-227F-4838-A753-288C75DEA3F8}" type="pres">
      <dgm:prSet presAssocID="{13CADFCA-3A68-4B0C-A91E-9014885B38BA}" presName="hierChild5" presStyleCnt="0"/>
      <dgm:spPr/>
    </dgm:pt>
    <dgm:pt modelId="{1B547986-74B3-4BF4-A870-B27326C17A63}" type="pres">
      <dgm:prSet presAssocID="{0FBF0967-026C-4B75-AE34-DA83D647C6DF}" presName="Name37" presStyleLbl="parChTrans1D3" presStyleIdx="1" presStyleCnt="6"/>
      <dgm:spPr/>
    </dgm:pt>
    <dgm:pt modelId="{507E4205-1D8B-44E2-91C6-A2D491E01892}" type="pres">
      <dgm:prSet presAssocID="{B4FE11BF-A4C5-4E53-9733-625C30E0A5B6}" presName="hierRoot2" presStyleCnt="0">
        <dgm:presLayoutVars>
          <dgm:hierBranch val="init"/>
        </dgm:presLayoutVars>
      </dgm:prSet>
      <dgm:spPr/>
    </dgm:pt>
    <dgm:pt modelId="{8F877D1B-36A0-4338-8952-9A49D24B8E43}" type="pres">
      <dgm:prSet presAssocID="{B4FE11BF-A4C5-4E53-9733-625C30E0A5B6}" presName="rootComposite" presStyleCnt="0"/>
      <dgm:spPr/>
    </dgm:pt>
    <dgm:pt modelId="{D7F17CCB-7AF6-4C6C-A77D-CA8009DD629D}" type="pres">
      <dgm:prSet presAssocID="{B4FE11BF-A4C5-4E53-9733-625C30E0A5B6}" presName="rootText" presStyleLbl="node3" presStyleIdx="1" presStyleCnt="6">
        <dgm:presLayoutVars>
          <dgm:chPref val="3"/>
        </dgm:presLayoutVars>
      </dgm:prSet>
      <dgm:spPr/>
    </dgm:pt>
    <dgm:pt modelId="{9572C4B6-9A37-44DE-ADDA-66F6A76938A1}" type="pres">
      <dgm:prSet presAssocID="{B4FE11BF-A4C5-4E53-9733-625C30E0A5B6}" presName="rootConnector" presStyleLbl="node3" presStyleIdx="1" presStyleCnt="6"/>
      <dgm:spPr/>
    </dgm:pt>
    <dgm:pt modelId="{C6133F5E-F3C2-4053-A8AB-53A055E57B8C}" type="pres">
      <dgm:prSet presAssocID="{B4FE11BF-A4C5-4E53-9733-625C30E0A5B6}" presName="hierChild4" presStyleCnt="0"/>
      <dgm:spPr/>
    </dgm:pt>
    <dgm:pt modelId="{6506690F-E6F4-47C8-9485-15BE65F8FA6C}" type="pres">
      <dgm:prSet presAssocID="{B4FE11BF-A4C5-4E53-9733-625C30E0A5B6}" presName="hierChild5" presStyleCnt="0"/>
      <dgm:spPr/>
    </dgm:pt>
    <dgm:pt modelId="{44857AEA-45AC-494E-A01C-12FF630EF0FF}" type="pres">
      <dgm:prSet presAssocID="{FC21387C-0E30-4360-A9A9-F0DAFF6CAC25}" presName="Name37" presStyleLbl="parChTrans1D3" presStyleIdx="2" presStyleCnt="6"/>
      <dgm:spPr/>
    </dgm:pt>
    <dgm:pt modelId="{048AE884-72C0-46AC-B65B-C602E887946A}" type="pres">
      <dgm:prSet presAssocID="{5CE1D7F7-436B-4B9F-B1FA-676E3A4ECCF3}" presName="hierRoot2" presStyleCnt="0">
        <dgm:presLayoutVars>
          <dgm:hierBranch val="init"/>
        </dgm:presLayoutVars>
      </dgm:prSet>
      <dgm:spPr/>
    </dgm:pt>
    <dgm:pt modelId="{37259041-05D8-4AC1-80BB-7C614D0BC7A2}" type="pres">
      <dgm:prSet presAssocID="{5CE1D7F7-436B-4B9F-B1FA-676E3A4ECCF3}" presName="rootComposite" presStyleCnt="0"/>
      <dgm:spPr/>
    </dgm:pt>
    <dgm:pt modelId="{0F1AD060-B5C9-4D9C-AA66-D0F6D92B4619}" type="pres">
      <dgm:prSet presAssocID="{5CE1D7F7-436B-4B9F-B1FA-676E3A4ECCF3}" presName="rootText" presStyleLbl="node3" presStyleIdx="2" presStyleCnt="6" custLinFactNeighborY="7997">
        <dgm:presLayoutVars>
          <dgm:chPref val="3"/>
        </dgm:presLayoutVars>
      </dgm:prSet>
      <dgm:spPr/>
    </dgm:pt>
    <dgm:pt modelId="{17451BE2-6E53-4606-8E97-558BA175E491}" type="pres">
      <dgm:prSet presAssocID="{5CE1D7F7-436B-4B9F-B1FA-676E3A4ECCF3}" presName="rootConnector" presStyleLbl="node3" presStyleIdx="2" presStyleCnt="6"/>
      <dgm:spPr/>
    </dgm:pt>
    <dgm:pt modelId="{1D322498-F9F3-4730-B138-DC28B74C8FA0}" type="pres">
      <dgm:prSet presAssocID="{5CE1D7F7-436B-4B9F-B1FA-676E3A4ECCF3}" presName="hierChild4" presStyleCnt="0"/>
      <dgm:spPr/>
    </dgm:pt>
    <dgm:pt modelId="{E2A235A4-04B2-4757-9960-7CEECFF71B32}" type="pres">
      <dgm:prSet presAssocID="{5CE1D7F7-436B-4B9F-B1FA-676E3A4ECCF3}" presName="hierChild5" presStyleCnt="0"/>
      <dgm:spPr/>
    </dgm:pt>
    <dgm:pt modelId="{F4419EF0-238C-4F5E-8A27-E7E2A974862B}" type="pres">
      <dgm:prSet presAssocID="{00C86F65-427A-4363-9BDE-D699F6ECC214}" presName="hierChild5" presStyleCnt="0"/>
      <dgm:spPr/>
    </dgm:pt>
    <dgm:pt modelId="{7493FC8D-3D86-4251-98B3-ED63BF069A82}" type="pres">
      <dgm:prSet presAssocID="{DE5A1CB9-6E4B-443D-8EF1-71E8B20B74B3}" presName="Name37" presStyleLbl="parChTrans1D2" presStyleIdx="1" presStyleCnt="2"/>
      <dgm:spPr/>
    </dgm:pt>
    <dgm:pt modelId="{3340A6D4-BF49-4BA4-801D-7A282B851C94}" type="pres">
      <dgm:prSet presAssocID="{7F4C168C-57D7-446E-9CE6-B404A7874B1B}" presName="hierRoot2" presStyleCnt="0">
        <dgm:presLayoutVars>
          <dgm:hierBranch val="init"/>
        </dgm:presLayoutVars>
      </dgm:prSet>
      <dgm:spPr/>
    </dgm:pt>
    <dgm:pt modelId="{BD832898-E824-48A1-97B9-A8C4476DEDA6}" type="pres">
      <dgm:prSet presAssocID="{7F4C168C-57D7-446E-9CE6-B404A7874B1B}" presName="rootComposite" presStyleCnt="0"/>
      <dgm:spPr/>
    </dgm:pt>
    <dgm:pt modelId="{9BBFAE92-C848-4C85-B052-58BBD5690A9C}" type="pres">
      <dgm:prSet presAssocID="{7F4C168C-57D7-446E-9CE6-B404A7874B1B}" presName="rootText" presStyleLbl="node2" presStyleIdx="1" presStyleCnt="2">
        <dgm:presLayoutVars>
          <dgm:chPref val="3"/>
        </dgm:presLayoutVars>
      </dgm:prSet>
      <dgm:spPr/>
    </dgm:pt>
    <dgm:pt modelId="{545D0744-1563-4E79-B014-AC6F3FE14C26}" type="pres">
      <dgm:prSet presAssocID="{7F4C168C-57D7-446E-9CE6-B404A7874B1B}" presName="rootConnector" presStyleLbl="node2" presStyleIdx="1" presStyleCnt="2"/>
      <dgm:spPr/>
    </dgm:pt>
    <dgm:pt modelId="{034A1D59-A628-401F-BA5F-D2ECF00BF0C2}" type="pres">
      <dgm:prSet presAssocID="{7F4C168C-57D7-446E-9CE6-B404A7874B1B}" presName="hierChild4" presStyleCnt="0"/>
      <dgm:spPr/>
    </dgm:pt>
    <dgm:pt modelId="{F0C42462-F715-45A9-9DC3-3F207EE8034E}" type="pres">
      <dgm:prSet presAssocID="{8060AE4B-60A4-411A-8E57-9537A47FE875}" presName="Name37" presStyleLbl="parChTrans1D3" presStyleIdx="3" presStyleCnt="6"/>
      <dgm:spPr/>
    </dgm:pt>
    <dgm:pt modelId="{E0E7972D-35DC-4C51-BC36-E22556309444}" type="pres">
      <dgm:prSet presAssocID="{22F214ED-43F4-47CE-B7D2-A21BCAEC704C}" presName="hierRoot2" presStyleCnt="0">
        <dgm:presLayoutVars>
          <dgm:hierBranch val="init"/>
        </dgm:presLayoutVars>
      </dgm:prSet>
      <dgm:spPr/>
    </dgm:pt>
    <dgm:pt modelId="{007014DF-6A37-4025-9E8A-D6BD9A7C1C72}" type="pres">
      <dgm:prSet presAssocID="{22F214ED-43F4-47CE-B7D2-A21BCAEC704C}" presName="rootComposite" presStyleCnt="0"/>
      <dgm:spPr/>
    </dgm:pt>
    <dgm:pt modelId="{AD94260E-B119-4841-ADF8-D244478EB3FB}" type="pres">
      <dgm:prSet presAssocID="{22F214ED-43F4-47CE-B7D2-A21BCAEC704C}" presName="rootText" presStyleLbl="node3" presStyleIdx="3" presStyleCnt="6">
        <dgm:presLayoutVars>
          <dgm:chPref val="3"/>
        </dgm:presLayoutVars>
      </dgm:prSet>
      <dgm:spPr/>
    </dgm:pt>
    <dgm:pt modelId="{E7A02F54-E1FE-42D4-B7AE-0C2149728CF1}" type="pres">
      <dgm:prSet presAssocID="{22F214ED-43F4-47CE-B7D2-A21BCAEC704C}" presName="rootConnector" presStyleLbl="node3" presStyleIdx="3" presStyleCnt="6"/>
      <dgm:spPr/>
    </dgm:pt>
    <dgm:pt modelId="{3A820B9E-C1B7-4C5B-9DA1-650BB77289F9}" type="pres">
      <dgm:prSet presAssocID="{22F214ED-43F4-47CE-B7D2-A21BCAEC704C}" presName="hierChild4" presStyleCnt="0"/>
      <dgm:spPr/>
    </dgm:pt>
    <dgm:pt modelId="{5DCF3E29-22C6-48EE-859F-7FCEBBDC6DEE}" type="pres">
      <dgm:prSet presAssocID="{22F214ED-43F4-47CE-B7D2-A21BCAEC704C}" presName="hierChild5" presStyleCnt="0"/>
      <dgm:spPr/>
    </dgm:pt>
    <dgm:pt modelId="{9847F0E7-D869-44A4-BBD2-33F3D4C8F4A3}" type="pres">
      <dgm:prSet presAssocID="{4286A08E-E5B9-4AC6-8929-2AB5C93B0C0E}" presName="Name37" presStyleLbl="parChTrans1D3" presStyleIdx="4" presStyleCnt="6"/>
      <dgm:spPr/>
    </dgm:pt>
    <dgm:pt modelId="{F6C633ED-741A-4285-B875-FD26B0D9300B}" type="pres">
      <dgm:prSet presAssocID="{67A5D2A9-07C1-4CB5-BC56-7669E2740B24}" presName="hierRoot2" presStyleCnt="0">
        <dgm:presLayoutVars>
          <dgm:hierBranch val="init"/>
        </dgm:presLayoutVars>
      </dgm:prSet>
      <dgm:spPr/>
    </dgm:pt>
    <dgm:pt modelId="{0AB7B043-E6FD-4E98-88EA-D8A6ED3BE116}" type="pres">
      <dgm:prSet presAssocID="{67A5D2A9-07C1-4CB5-BC56-7669E2740B24}" presName="rootComposite" presStyleCnt="0"/>
      <dgm:spPr/>
    </dgm:pt>
    <dgm:pt modelId="{32FA4032-1D2B-4C93-A0C2-D0A0EC6B50FE}" type="pres">
      <dgm:prSet presAssocID="{67A5D2A9-07C1-4CB5-BC56-7669E2740B24}" presName="rootText" presStyleLbl="node3" presStyleIdx="4" presStyleCnt="6">
        <dgm:presLayoutVars>
          <dgm:chPref val="3"/>
        </dgm:presLayoutVars>
      </dgm:prSet>
      <dgm:spPr/>
    </dgm:pt>
    <dgm:pt modelId="{2F98B749-6A8C-41D0-8B94-6DE835C5B71E}" type="pres">
      <dgm:prSet presAssocID="{67A5D2A9-07C1-4CB5-BC56-7669E2740B24}" presName="rootConnector" presStyleLbl="node3" presStyleIdx="4" presStyleCnt="6"/>
      <dgm:spPr/>
    </dgm:pt>
    <dgm:pt modelId="{B89ACC4F-DFEE-49AD-9F69-789863CD1B84}" type="pres">
      <dgm:prSet presAssocID="{67A5D2A9-07C1-4CB5-BC56-7669E2740B24}" presName="hierChild4" presStyleCnt="0"/>
      <dgm:spPr/>
    </dgm:pt>
    <dgm:pt modelId="{4F942234-E84D-47B0-9153-821FB0E81796}" type="pres">
      <dgm:prSet presAssocID="{67A5D2A9-07C1-4CB5-BC56-7669E2740B24}" presName="hierChild5" presStyleCnt="0"/>
      <dgm:spPr/>
    </dgm:pt>
    <dgm:pt modelId="{7E04B727-3632-453C-A34D-6F36B20EEA05}" type="pres">
      <dgm:prSet presAssocID="{D4F70297-662F-489C-B294-01FE363D9A29}" presName="Name37" presStyleLbl="parChTrans1D3" presStyleIdx="5" presStyleCnt="6"/>
      <dgm:spPr/>
    </dgm:pt>
    <dgm:pt modelId="{E1E73783-FCE4-4368-964E-B3C3D42C9201}" type="pres">
      <dgm:prSet presAssocID="{D20FFDD1-E3AE-465B-835E-83E45D61AC01}" presName="hierRoot2" presStyleCnt="0">
        <dgm:presLayoutVars>
          <dgm:hierBranch val="init"/>
        </dgm:presLayoutVars>
      </dgm:prSet>
      <dgm:spPr/>
    </dgm:pt>
    <dgm:pt modelId="{C15409C6-1AB2-43BB-A2F9-2E04F26CFE90}" type="pres">
      <dgm:prSet presAssocID="{D20FFDD1-E3AE-465B-835E-83E45D61AC01}" presName="rootComposite" presStyleCnt="0"/>
      <dgm:spPr/>
    </dgm:pt>
    <dgm:pt modelId="{884D74F1-A9CC-4EFF-B2AF-42FF2BD8CAC3}" type="pres">
      <dgm:prSet presAssocID="{D20FFDD1-E3AE-465B-835E-83E45D61AC01}" presName="rootText" presStyleLbl="node3" presStyleIdx="5" presStyleCnt="6">
        <dgm:presLayoutVars>
          <dgm:chPref val="3"/>
        </dgm:presLayoutVars>
      </dgm:prSet>
      <dgm:spPr/>
    </dgm:pt>
    <dgm:pt modelId="{B0B959A8-5420-4544-998D-D0A21820478F}" type="pres">
      <dgm:prSet presAssocID="{D20FFDD1-E3AE-465B-835E-83E45D61AC01}" presName="rootConnector" presStyleLbl="node3" presStyleIdx="5" presStyleCnt="6"/>
      <dgm:spPr/>
    </dgm:pt>
    <dgm:pt modelId="{C0AA97DC-ACDF-4B3F-A430-FA72B06792BD}" type="pres">
      <dgm:prSet presAssocID="{D20FFDD1-E3AE-465B-835E-83E45D61AC01}" presName="hierChild4" presStyleCnt="0"/>
      <dgm:spPr/>
    </dgm:pt>
    <dgm:pt modelId="{06909BD6-A215-4D62-AB04-BCCB38C0508B}" type="pres">
      <dgm:prSet presAssocID="{D20FFDD1-E3AE-465B-835E-83E45D61AC01}" presName="hierChild5" presStyleCnt="0"/>
      <dgm:spPr/>
    </dgm:pt>
    <dgm:pt modelId="{74EA08EC-A59B-4C99-9365-833C2884B38E}" type="pres">
      <dgm:prSet presAssocID="{7F4C168C-57D7-446E-9CE6-B404A7874B1B}" presName="hierChild5" presStyleCnt="0"/>
      <dgm:spPr/>
    </dgm:pt>
    <dgm:pt modelId="{F5B58B16-D427-4DC4-A86D-1F9DB56C52D4}" type="pres">
      <dgm:prSet presAssocID="{ED4A5D73-D224-4D65-95D2-04B145B3F10A}" presName="hierChild3" presStyleCnt="0"/>
      <dgm:spPr/>
    </dgm:pt>
  </dgm:ptLst>
  <dgm:cxnLst>
    <dgm:cxn modelId="{3B057202-1611-4AD5-BB0F-6EB8A1E6065E}" srcId="{ED4A5D73-D224-4D65-95D2-04B145B3F10A}" destId="{7F4C168C-57D7-446E-9CE6-B404A7874B1B}" srcOrd="1" destOrd="0" parTransId="{DE5A1CB9-6E4B-443D-8EF1-71E8B20B74B3}" sibTransId="{4DBC46E6-B534-49A7-A3FA-4A1125FCF520}"/>
    <dgm:cxn modelId="{A79AD506-EB24-4507-8F59-CF8E09823C2B}" type="presOf" srcId="{5CE1D7F7-436B-4B9F-B1FA-676E3A4ECCF3}" destId="{17451BE2-6E53-4606-8E97-558BA175E491}" srcOrd="1" destOrd="0" presId="urn:microsoft.com/office/officeart/2005/8/layout/orgChart1"/>
    <dgm:cxn modelId="{9BD6AA07-20DB-4E2F-B0CB-937CDB5F7A8B}" type="presOf" srcId="{00C86F65-427A-4363-9BDE-D699F6ECC214}" destId="{86A91234-39C8-4124-B9D3-A8BF1859B851}" srcOrd="0" destOrd="0" presId="urn:microsoft.com/office/officeart/2005/8/layout/orgChart1"/>
    <dgm:cxn modelId="{4801ED08-DEAD-40B4-834F-4FA20CA42499}" type="presOf" srcId="{FCA06087-22A6-455E-9E24-452427C37262}" destId="{1E995EF0-9898-4F38-BB8A-683F753613CF}" srcOrd="0" destOrd="0" presId="urn:microsoft.com/office/officeart/2005/8/layout/orgChart1"/>
    <dgm:cxn modelId="{7FDD1309-5101-4D55-B5CA-923FD22B3079}" type="presOf" srcId="{22F214ED-43F4-47CE-B7D2-A21BCAEC704C}" destId="{E7A02F54-E1FE-42D4-B7AE-0C2149728CF1}" srcOrd="1" destOrd="0" presId="urn:microsoft.com/office/officeart/2005/8/layout/orgChart1"/>
    <dgm:cxn modelId="{09E5C514-2D47-45D2-9A57-9941665BF5BD}" type="presOf" srcId="{67A5D2A9-07C1-4CB5-BC56-7669E2740B24}" destId="{32FA4032-1D2B-4C93-A0C2-D0A0EC6B50FE}" srcOrd="0" destOrd="0" presId="urn:microsoft.com/office/officeart/2005/8/layout/orgChart1"/>
    <dgm:cxn modelId="{BD4CD216-10BF-44D8-A23F-C2943DA29979}" type="presOf" srcId="{D20FFDD1-E3AE-465B-835E-83E45D61AC01}" destId="{B0B959A8-5420-4544-998D-D0A21820478F}" srcOrd="1" destOrd="0" presId="urn:microsoft.com/office/officeart/2005/8/layout/orgChart1"/>
    <dgm:cxn modelId="{113EA019-CA32-4BEF-9818-101441238D21}" type="presOf" srcId="{13CADFCA-3A68-4B0C-A91E-9014885B38BA}" destId="{102971DF-5EC2-4DF4-BC15-E2869EC185F0}" srcOrd="1" destOrd="0" presId="urn:microsoft.com/office/officeart/2005/8/layout/orgChart1"/>
    <dgm:cxn modelId="{AA1EA73B-7FB6-4AC7-9393-640BBFC25FC2}" type="presOf" srcId="{7F4C168C-57D7-446E-9CE6-B404A7874B1B}" destId="{9BBFAE92-C848-4C85-B052-58BBD5690A9C}" srcOrd="0" destOrd="0" presId="urn:microsoft.com/office/officeart/2005/8/layout/orgChart1"/>
    <dgm:cxn modelId="{F9FEBE3F-C23F-4839-B97F-D56C88D149B6}" type="presOf" srcId="{D20FFDD1-E3AE-465B-835E-83E45D61AC01}" destId="{884D74F1-A9CC-4EFF-B2AF-42FF2BD8CAC3}" srcOrd="0" destOrd="0" presId="urn:microsoft.com/office/officeart/2005/8/layout/orgChart1"/>
    <dgm:cxn modelId="{41212843-A4A3-4EA4-8EF8-06B90BD15096}" type="presOf" srcId="{93E14BDB-D115-4FB1-A114-61F8660152DD}" destId="{BAC7E1A6-62AB-45E8-A755-B6AF44AFDEE4}" srcOrd="0" destOrd="0" presId="urn:microsoft.com/office/officeart/2005/8/layout/orgChart1"/>
    <dgm:cxn modelId="{170E3266-54CC-4106-9315-F316A5B26067}" type="presOf" srcId="{FC21387C-0E30-4360-A9A9-F0DAFF6CAC25}" destId="{44857AEA-45AC-494E-A01C-12FF630EF0FF}" srcOrd="0" destOrd="0" presId="urn:microsoft.com/office/officeart/2005/8/layout/orgChart1"/>
    <dgm:cxn modelId="{9BA6AC47-18A1-4D3C-BEB9-A8709FB3DD03}" type="presOf" srcId="{4286A08E-E5B9-4AC6-8929-2AB5C93B0C0E}" destId="{9847F0E7-D869-44A4-BBD2-33F3D4C8F4A3}" srcOrd="0" destOrd="0" presId="urn:microsoft.com/office/officeart/2005/8/layout/orgChart1"/>
    <dgm:cxn modelId="{60506C54-3BF9-4CD7-8863-000B8FB57653}" type="presOf" srcId="{00C86F65-427A-4363-9BDE-D699F6ECC214}" destId="{1177D480-770D-40E7-80FA-40A030CA3B81}" srcOrd="1" destOrd="0" presId="urn:microsoft.com/office/officeart/2005/8/layout/orgChart1"/>
    <dgm:cxn modelId="{EC3EE779-07CB-4858-8D14-FABFF6833EC7}" srcId="{5079D11B-76A3-4946-B40D-782C10D1F3FC}" destId="{ED4A5D73-D224-4D65-95D2-04B145B3F10A}" srcOrd="0" destOrd="0" parTransId="{A460DEC4-2EEE-43FE-A30B-6BF4F45844F0}" sibTransId="{F6D08D3C-688C-4B18-91E2-090816724331}"/>
    <dgm:cxn modelId="{B849707B-7949-41B5-9AEC-04E05A940786}" type="presOf" srcId="{0FBF0967-026C-4B75-AE34-DA83D647C6DF}" destId="{1B547986-74B3-4BF4-A870-B27326C17A63}" srcOrd="0" destOrd="0" presId="urn:microsoft.com/office/officeart/2005/8/layout/orgChart1"/>
    <dgm:cxn modelId="{EE46B583-B0F8-4A8F-8FE7-48EC6061B790}" srcId="{00C86F65-427A-4363-9BDE-D699F6ECC214}" destId="{5CE1D7F7-436B-4B9F-B1FA-676E3A4ECCF3}" srcOrd="2" destOrd="0" parTransId="{FC21387C-0E30-4360-A9A9-F0DAFF6CAC25}" sibTransId="{F2D0C67D-D5F2-4884-88E5-0C1626BEC56B}"/>
    <dgm:cxn modelId="{A3C1CA88-DD2C-444E-9990-9FB4B8212B17}" srcId="{00C86F65-427A-4363-9BDE-D699F6ECC214}" destId="{13CADFCA-3A68-4B0C-A91E-9014885B38BA}" srcOrd="0" destOrd="0" parTransId="{93E14BDB-D115-4FB1-A114-61F8660152DD}" sibTransId="{1667B51F-20B3-4D40-8412-C438240822D8}"/>
    <dgm:cxn modelId="{DA092E91-B649-46BB-95C0-B8EE981B4D5E}" type="presOf" srcId="{8060AE4B-60A4-411A-8E57-9537A47FE875}" destId="{F0C42462-F715-45A9-9DC3-3F207EE8034E}" srcOrd="0" destOrd="0" presId="urn:microsoft.com/office/officeart/2005/8/layout/orgChart1"/>
    <dgm:cxn modelId="{332C6892-53F9-404D-85D5-DB00533731F6}" type="presOf" srcId="{5079D11B-76A3-4946-B40D-782C10D1F3FC}" destId="{0C039E45-FB7D-4B44-801E-141DEF571FC2}" srcOrd="0" destOrd="0" presId="urn:microsoft.com/office/officeart/2005/8/layout/orgChart1"/>
    <dgm:cxn modelId="{F98FDB96-7FE6-44D2-B428-5BCB2D6C375C}" srcId="{ED4A5D73-D224-4D65-95D2-04B145B3F10A}" destId="{00C86F65-427A-4363-9BDE-D699F6ECC214}" srcOrd="0" destOrd="0" parTransId="{FCA06087-22A6-455E-9E24-452427C37262}" sibTransId="{4D856AD5-3369-4D57-9168-35324A39862C}"/>
    <dgm:cxn modelId="{3D02F998-561B-4D96-ACE4-9C59550F4789}" type="presOf" srcId="{ED4A5D73-D224-4D65-95D2-04B145B3F10A}" destId="{A98EBDC9-1B8B-47D2-BCE7-213F731C6E69}" srcOrd="1" destOrd="0" presId="urn:microsoft.com/office/officeart/2005/8/layout/orgChart1"/>
    <dgm:cxn modelId="{204A4DAB-4BA8-4B75-8C2F-045DBA73AA14}" type="presOf" srcId="{5CE1D7F7-436B-4B9F-B1FA-676E3A4ECCF3}" destId="{0F1AD060-B5C9-4D9C-AA66-D0F6D92B4619}" srcOrd="0" destOrd="0" presId="urn:microsoft.com/office/officeart/2005/8/layout/orgChart1"/>
    <dgm:cxn modelId="{AB86C9AB-DB28-446B-B9FF-831BCFB9C017}" type="presOf" srcId="{ED4A5D73-D224-4D65-95D2-04B145B3F10A}" destId="{B8CF1D68-D655-4D6B-884A-F89D1AB9161C}" srcOrd="0" destOrd="0" presId="urn:microsoft.com/office/officeart/2005/8/layout/orgChart1"/>
    <dgm:cxn modelId="{E826F7AB-3EF6-4640-9BA9-C4EBDFD2DC9F}" type="presOf" srcId="{22F214ED-43F4-47CE-B7D2-A21BCAEC704C}" destId="{AD94260E-B119-4841-ADF8-D244478EB3FB}" srcOrd="0" destOrd="0" presId="urn:microsoft.com/office/officeart/2005/8/layout/orgChart1"/>
    <dgm:cxn modelId="{DDEF7DAC-2CFA-4EA9-94B0-F9F6BF23A401}" type="presOf" srcId="{B4FE11BF-A4C5-4E53-9733-625C30E0A5B6}" destId="{9572C4B6-9A37-44DE-ADDA-66F6A76938A1}" srcOrd="1" destOrd="0" presId="urn:microsoft.com/office/officeart/2005/8/layout/orgChart1"/>
    <dgm:cxn modelId="{424D7DB2-1A02-4E68-BD4C-17EC350D9051}" srcId="{7F4C168C-57D7-446E-9CE6-B404A7874B1B}" destId="{D20FFDD1-E3AE-465B-835E-83E45D61AC01}" srcOrd="2" destOrd="0" parTransId="{D4F70297-662F-489C-B294-01FE363D9A29}" sibTransId="{7B05C386-EC1F-4EBC-A3F1-5DA7E15EC25D}"/>
    <dgm:cxn modelId="{1B8D82BB-4365-4EE2-A57F-90500623EC6B}" type="presOf" srcId="{B4FE11BF-A4C5-4E53-9733-625C30E0A5B6}" destId="{D7F17CCB-7AF6-4C6C-A77D-CA8009DD629D}" srcOrd="0" destOrd="0" presId="urn:microsoft.com/office/officeart/2005/8/layout/orgChart1"/>
    <dgm:cxn modelId="{26B22DCC-1749-4983-B557-EC221AF0E9D2}" type="presOf" srcId="{DE5A1CB9-6E4B-443D-8EF1-71E8B20B74B3}" destId="{7493FC8D-3D86-4251-98B3-ED63BF069A82}" srcOrd="0" destOrd="0" presId="urn:microsoft.com/office/officeart/2005/8/layout/orgChart1"/>
    <dgm:cxn modelId="{F4CBFBD4-ACA6-47D0-932B-BF5D7509F6B8}" type="presOf" srcId="{13CADFCA-3A68-4B0C-A91E-9014885B38BA}" destId="{E6EC5ACC-1A83-4F5D-B81D-FB2C1EED83AA}" srcOrd="0" destOrd="0" presId="urn:microsoft.com/office/officeart/2005/8/layout/orgChart1"/>
    <dgm:cxn modelId="{047FA8E1-410B-4AC1-8882-E06336047409}" srcId="{00C86F65-427A-4363-9BDE-D699F6ECC214}" destId="{B4FE11BF-A4C5-4E53-9733-625C30E0A5B6}" srcOrd="1" destOrd="0" parTransId="{0FBF0967-026C-4B75-AE34-DA83D647C6DF}" sibTransId="{A2C8E5E8-5383-4246-836F-FC97712C434B}"/>
    <dgm:cxn modelId="{C40A78EC-E0FB-4DAB-9433-4669E390594B}" type="presOf" srcId="{D4F70297-662F-489C-B294-01FE363D9A29}" destId="{7E04B727-3632-453C-A34D-6F36B20EEA05}" srcOrd="0" destOrd="0" presId="urn:microsoft.com/office/officeart/2005/8/layout/orgChart1"/>
    <dgm:cxn modelId="{B4DA89F3-316B-44B5-9E42-CBD90EBD8928}" srcId="{7F4C168C-57D7-446E-9CE6-B404A7874B1B}" destId="{67A5D2A9-07C1-4CB5-BC56-7669E2740B24}" srcOrd="1" destOrd="0" parTransId="{4286A08E-E5B9-4AC6-8929-2AB5C93B0C0E}" sibTransId="{250AC022-B606-4875-8FDB-9F35C09919CE}"/>
    <dgm:cxn modelId="{77DD71F4-3201-45EB-8F39-3F5ED32A44B2}" type="presOf" srcId="{7F4C168C-57D7-446E-9CE6-B404A7874B1B}" destId="{545D0744-1563-4E79-B014-AC6F3FE14C26}" srcOrd="1" destOrd="0" presId="urn:microsoft.com/office/officeart/2005/8/layout/orgChart1"/>
    <dgm:cxn modelId="{8486A0F4-D665-4346-ACDF-3DF56C06CE54}" srcId="{7F4C168C-57D7-446E-9CE6-B404A7874B1B}" destId="{22F214ED-43F4-47CE-B7D2-A21BCAEC704C}" srcOrd="0" destOrd="0" parTransId="{8060AE4B-60A4-411A-8E57-9537A47FE875}" sibTransId="{0E0415AD-5F0B-4F59-AB82-E8835B156E33}"/>
    <dgm:cxn modelId="{54028BF9-0A03-44BF-9AF3-2FABED44FF44}" type="presOf" srcId="{67A5D2A9-07C1-4CB5-BC56-7669E2740B24}" destId="{2F98B749-6A8C-41D0-8B94-6DE835C5B71E}" srcOrd="1" destOrd="0" presId="urn:microsoft.com/office/officeart/2005/8/layout/orgChart1"/>
    <dgm:cxn modelId="{F0915C3D-AA73-464C-B6DE-BB40E1491DD4}" type="presParOf" srcId="{0C039E45-FB7D-4B44-801E-141DEF571FC2}" destId="{055CB2F2-F292-42E4-9CA9-DA3374C54373}" srcOrd="0" destOrd="0" presId="urn:microsoft.com/office/officeart/2005/8/layout/orgChart1"/>
    <dgm:cxn modelId="{B1930565-E153-450A-BD35-292C8606C612}" type="presParOf" srcId="{055CB2F2-F292-42E4-9CA9-DA3374C54373}" destId="{DC90A424-A39D-4DF3-8B91-9356FBD53356}" srcOrd="0" destOrd="0" presId="urn:microsoft.com/office/officeart/2005/8/layout/orgChart1"/>
    <dgm:cxn modelId="{55DB3F8C-3034-4F1B-804C-8D48B3243395}" type="presParOf" srcId="{DC90A424-A39D-4DF3-8B91-9356FBD53356}" destId="{B8CF1D68-D655-4D6B-884A-F89D1AB9161C}" srcOrd="0" destOrd="0" presId="urn:microsoft.com/office/officeart/2005/8/layout/orgChart1"/>
    <dgm:cxn modelId="{8866D6BB-710E-4E2D-81A5-4DD4400A4B44}" type="presParOf" srcId="{DC90A424-A39D-4DF3-8B91-9356FBD53356}" destId="{A98EBDC9-1B8B-47D2-BCE7-213F731C6E69}" srcOrd="1" destOrd="0" presId="urn:microsoft.com/office/officeart/2005/8/layout/orgChart1"/>
    <dgm:cxn modelId="{FDB441F9-F939-43BF-BD48-A97FCBB8EC0D}" type="presParOf" srcId="{055CB2F2-F292-42E4-9CA9-DA3374C54373}" destId="{67D018D8-766F-49EE-AA1D-F026B9723C63}" srcOrd="1" destOrd="0" presId="urn:microsoft.com/office/officeart/2005/8/layout/orgChart1"/>
    <dgm:cxn modelId="{F7BC72CE-35EF-48D1-BD56-F8CF5A41ED96}" type="presParOf" srcId="{67D018D8-766F-49EE-AA1D-F026B9723C63}" destId="{1E995EF0-9898-4F38-BB8A-683F753613CF}" srcOrd="0" destOrd="0" presId="urn:microsoft.com/office/officeart/2005/8/layout/orgChart1"/>
    <dgm:cxn modelId="{D55E4B02-7F02-4E85-8601-A58FBE0EC1D0}" type="presParOf" srcId="{67D018D8-766F-49EE-AA1D-F026B9723C63}" destId="{FAB9CCB3-F470-4021-99D7-97DD4A9FE900}" srcOrd="1" destOrd="0" presId="urn:microsoft.com/office/officeart/2005/8/layout/orgChart1"/>
    <dgm:cxn modelId="{8AB89DE5-06DF-46BB-8214-BD6924F8155B}" type="presParOf" srcId="{FAB9CCB3-F470-4021-99D7-97DD4A9FE900}" destId="{B1828348-0B83-46B9-AD74-C3AB19215887}" srcOrd="0" destOrd="0" presId="urn:microsoft.com/office/officeart/2005/8/layout/orgChart1"/>
    <dgm:cxn modelId="{48257933-54E2-426F-94F9-A60459254BF5}" type="presParOf" srcId="{B1828348-0B83-46B9-AD74-C3AB19215887}" destId="{86A91234-39C8-4124-B9D3-A8BF1859B851}" srcOrd="0" destOrd="0" presId="urn:microsoft.com/office/officeart/2005/8/layout/orgChart1"/>
    <dgm:cxn modelId="{425F914E-7620-4ADB-9E87-A9161B12A069}" type="presParOf" srcId="{B1828348-0B83-46B9-AD74-C3AB19215887}" destId="{1177D480-770D-40E7-80FA-40A030CA3B81}" srcOrd="1" destOrd="0" presId="urn:microsoft.com/office/officeart/2005/8/layout/orgChart1"/>
    <dgm:cxn modelId="{2487B75F-BFAE-4053-97D6-C56F2B2DABC6}" type="presParOf" srcId="{FAB9CCB3-F470-4021-99D7-97DD4A9FE900}" destId="{8F4F26E4-7CF1-4CB1-ADDC-D70448D38659}" srcOrd="1" destOrd="0" presId="urn:microsoft.com/office/officeart/2005/8/layout/orgChart1"/>
    <dgm:cxn modelId="{C9509C1A-05BF-429B-85EB-C98F90BB321E}" type="presParOf" srcId="{8F4F26E4-7CF1-4CB1-ADDC-D70448D38659}" destId="{BAC7E1A6-62AB-45E8-A755-B6AF44AFDEE4}" srcOrd="0" destOrd="0" presId="urn:microsoft.com/office/officeart/2005/8/layout/orgChart1"/>
    <dgm:cxn modelId="{C8178E4B-3C91-4579-B8A2-796840A53EF2}" type="presParOf" srcId="{8F4F26E4-7CF1-4CB1-ADDC-D70448D38659}" destId="{A705F93C-73C8-4A5C-AFEB-D329D1DA6AA4}" srcOrd="1" destOrd="0" presId="urn:microsoft.com/office/officeart/2005/8/layout/orgChart1"/>
    <dgm:cxn modelId="{62575EBC-0246-45A8-908A-C08C352B7E62}" type="presParOf" srcId="{A705F93C-73C8-4A5C-AFEB-D329D1DA6AA4}" destId="{A78A6B30-EA8C-4DF5-A9E9-CEF920FD272B}" srcOrd="0" destOrd="0" presId="urn:microsoft.com/office/officeart/2005/8/layout/orgChart1"/>
    <dgm:cxn modelId="{CC39B4DC-285F-4025-952C-1580391F7060}" type="presParOf" srcId="{A78A6B30-EA8C-4DF5-A9E9-CEF920FD272B}" destId="{E6EC5ACC-1A83-4F5D-B81D-FB2C1EED83AA}" srcOrd="0" destOrd="0" presId="urn:microsoft.com/office/officeart/2005/8/layout/orgChart1"/>
    <dgm:cxn modelId="{123CA405-0BD1-41A8-99BB-F6C8E03BAADC}" type="presParOf" srcId="{A78A6B30-EA8C-4DF5-A9E9-CEF920FD272B}" destId="{102971DF-5EC2-4DF4-BC15-E2869EC185F0}" srcOrd="1" destOrd="0" presId="urn:microsoft.com/office/officeart/2005/8/layout/orgChart1"/>
    <dgm:cxn modelId="{4AC64C8C-FA0D-45E8-BF60-E1D64BC98A6C}" type="presParOf" srcId="{A705F93C-73C8-4A5C-AFEB-D329D1DA6AA4}" destId="{E36BD6F9-BCAE-4C80-BCC1-44B9F2D3C988}" srcOrd="1" destOrd="0" presId="urn:microsoft.com/office/officeart/2005/8/layout/orgChart1"/>
    <dgm:cxn modelId="{DF2F3A76-E14B-4DE2-A2CB-6AB9A7C9AD4F}" type="presParOf" srcId="{A705F93C-73C8-4A5C-AFEB-D329D1DA6AA4}" destId="{C12773FE-227F-4838-A753-288C75DEA3F8}" srcOrd="2" destOrd="0" presId="urn:microsoft.com/office/officeart/2005/8/layout/orgChart1"/>
    <dgm:cxn modelId="{3727002C-68DE-4D32-B947-0653236C7B35}" type="presParOf" srcId="{8F4F26E4-7CF1-4CB1-ADDC-D70448D38659}" destId="{1B547986-74B3-4BF4-A870-B27326C17A63}" srcOrd="2" destOrd="0" presId="urn:microsoft.com/office/officeart/2005/8/layout/orgChart1"/>
    <dgm:cxn modelId="{311A4039-0A30-488C-97CB-8890BC1B7CCB}" type="presParOf" srcId="{8F4F26E4-7CF1-4CB1-ADDC-D70448D38659}" destId="{507E4205-1D8B-44E2-91C6-A2D491E01892}" srcOrd="3" destOrd="0" presId="urn:microsoft.com/office/officeart/2005/8/layout/orgChart1"/>
    <dgm:cxn modelId="{BEC65C5E-0BD8-48D6-A958-E9A608BC24D2}" type="presParOf" srcId="{507E4205-1D8B-44E2-91C6-A2D491E01892}" destId="{8F877D1B-36A0-4338-8952-9A49D24B8E43}" srcOrd="0" destOrd="0" presId="urn:microsoft.com/office/officeart/2005/8/layout/orgChart1"/>
    <dgm:cxn modelId="{3AAA079D-314B-4235-8F6B-BF7B3C95E853}" type="presParOf" srcId="{8F877D1B-36A0-4338-8952-9A49D24B8E43}" destId="{D7F17CCB-7AF6-4C6C-A77D-CA8009DD629D}" srcOrd="0" destOrd="0" presId="urn:microsoft.com/office/officeart/2005/8/layout/orgChart1"/>
    <dgm:cxn modelId="{18F90E88-D796-46E3-A73F-0AF3048D49B6}" type="presParOf" srcId="{8F877D1B-36A0-4338-8952-9A49D24B8E43}" destId="{9572C4B6-9A37-44DE-ADDA-66F6A76938A1}" srcOrd="1" destOrd="0" presId="urn:microsoft.com/office/officeart/2005/8/layout/orgChart1"/>
    <dgm:cxn modelId="{26E083AF-A214-4EEA-B443-1A10F3DFCE48}" type="presParOf" srcId="{507E4205-1D8B-44E2-91C6-A2D491E01892}" destId="{C6133F5E-F3C2-4053-A8AB-53A055E57B8C}" srcOrd="1" destOrd="0" presId="urn:microsoft.com/office/officeart/2005/8/layout/orgChart1"/>
    <dgm:cxn modelId="{2575DA2E-CEAF-4DC9-9B94-35E0BE66136E}" type="presParOf" srcId="{507E4205-1D8B-44E2-91C6-A2D491E01892}" destId="{6506690F-E6F4-47C8-9485-15BE65F8FA6C}" srcOrd="2" destOrd="0" presId="urn:microsoft.com/office/officeart/2005/8/layout/orgChart1"/>
    <dgm:cxn modelId="{2D16FAEA-466B-4BFA-908A-70751B6FCD90}" type="presParOf" srcId="{8F4F26E4-7CF1-4CB1-ADDC-D70448D38659}" destId="{44857AEA-45AC-494E-A01C-12FF630EF0FF}" srcOrd="4" destOrd="0" presId="urn:microsoft.com/office/officeart/2005/8/layout/orgChart1"/>
    <dgm:cxn modelId="{1E6EBA8E-A155-4733-8A17-D6930FE6A4CE}" type="presParOf" srcId="{8F4F26E4-7CF1-4CB1-ADDC-D70448D38659}" destId="{048AE884-72C0-46AC-B65B-C602E887946A}" srcOrd="5" destOrd="0" presId="urn:microsoft.com/office/officeart/2005/8/layout/orgChart1"/>
    <dgm:cxn modelId="{573C1457-EF83-4942-B1F8-C39296A8EA39}" type="presParOf" srcId="{048AE884-72C0-46AC-B65B-C602E887946A}" destId="{37259041-05D8-4AC1-80BB-7C614D0BC7A2}" srcOrd="0" destOrd="0" presId="urn:microsoft.com/office/officeart/2005/8/layout/orgChart1"/>
    <dgm:cxn modelId="{1370E963-8571-4026-96E2-C85C17C1390B}" type="presParOf" srcId="{37259041-05D8-4AC1-80BB-7C614D0BC7A2}" destId="{0F1AD060-B5C9-4D9C-AA66-D0F6D92B4619}" srcOrd="0" destOrd="0" presId="urn:microsoft.com/office/officeart/2005/8/layout/orgChart1"/>
    <dgm:cxn modelId="{FDA6D869-ED4A-4448-8C61-2644886BD5BB}" type="presParOf" srcId="{37259041-05D8-4AC1-80BB-7C614D0BC7A2}" destId="{17451BE2-6E53-4606-8E97-558BA175E491}" srcOrd="1" destOrd="0" presId="urn:microsoft.com/office/officeart/2005/8/layout/orgChart1"/>
    <dgm:cxn modelId="{B793C904-D944-406B-8B38-8E9DF6A386FB}" type="presParOf" srcId="{048AE884-72C0-46AC-B65B-C602E887946A}" destId="{1D322498-F9F3-4730-B138-DC28B74C8FA0}" srcOrd="1" destOrd="0" presId="urn:microsoft.com/office/officeart/2005/8/layout/orgChart1"/>
    <dgm:cxn modelId="{0CAFF25E-DC2B-4AFE-BD0A-7D77B024DDC5}" type="presParOf" srcId="{048AE884-72C0-46AC-B65B-C602E887946A}" destId="{E2A235A4-04B2-4757-9960-7CEECFF71B32}" srcOrd="2" destOrd="0" presId="urn:microsoft.com/office/officeart/2005/8/layout/orgChart1"/>
    <dgm:cxn modelId="{394DB66F-8BFB-4029-A2F7-4214805B5C2A}" type="presParOf" srcId="{FAB9CCB3-F470-4021-99D7-97DD4A9FE900}" destId="{F4419EF0-238C-4F5E-8A27-E7E2A974862B}" srcOrd="2" destOrd="0" presId="urn:microsoft.com/office/officeart/2005/8/layout/orgChart1"/>
    <dgm:cxn modelId="{9726DF23-52F4-4217-AD1E-04EC1160CA81}" type="presParOf" srcId="{67D018D8-766F-49EE-AA1D-F026B9723C63}" destId="{7493FC8D-3D86-4251-98B3-ED63BF069A82}" srcOrd="2" destOrd="0" presId="urn:microsoft.com/office/officeart/2005/8/layout/orgChart1"/>
    <dgm:cxn modelId="{295DB847-34F5-4D47-BE21-DE63E6E94ABC}" type="presParOf" srcId="{67D018D8-766F-49EE-AA1D-F026B9723C63}" destId="{3340A6D4-BF49-4BA4-801D-7A282B851C94}" srcOrd="3" destOrd="0" presId="urn:microsoft.com/office/officeart/2005/8/layout/orgChart1"/>
    <dgm:cxn modelId="{C4722FB8-9D79-40A0-967E-A8E77BE92681}" type="presParOf" srcId="{3340A6D4-BF49-4BA4-801D-7A282B851C94}" destId="{BD832898-E824-48A1-97B9-A8C4476DEDA6}" srcOrd="0" destOrd="0" presId="urn:microsoft.com/office/officeart/2005/8/layout/orgChart1"/>
    <dgm:cxn modelId="{88AC12FE-C2A1-47D9-9FB0-508865BE9A5C}" type="presParOf" srcId="{BD832898-E824-48A1-97B9-A8C4476DEDA6}" destId="{9BBFAE92-C848-4C85-B052-58BBD5690A9C}" srcOrd="0" destOrd="0" presId="urn:microsoft.com/office/officeart/2005/8/layout/orgChart1"/>
    <dgm:cxn modelId="{2FA49ECC-4EA5-48C4-AA3D-71ABF262EFB0}" type="presParOf" srcId="{BD832898-E824-48A1-97B9-A8C4476DEDA6}" destId="{545D0744-1563-4E79-B014-AC6F3FE14C26}" srcOrd="1" destOrd="0" presId="urn:microsoft.com/office/officeart/2005/8/layout/orgChart1"/>
    <dgm:cxn modelId="{C6832D5B-83C2-4E85-B124-ABD35F4B9A36}" type="presParOf" srcId="{3340A6D4-BF49-4BA4-801D-7A282B851C94}" destId="{034A1D59-A628-401F-BA5F-D2ECF00BF0C2}" srcOrd="1" destOrd="0" presId="urn:microsoft.com/office/officeart/2005/8/layout/orgChart1"/>
    <dgm:cxn modelId="{3A69021F-444E-4933-858F-843C80E3350F}" type="presParOf" srcId="{034A1D59-A628-401F-BA5F-D2ECF00BF0C2}" destId="{F0C42462-F715-45A9-9DC3-3F207EE8034E}" srcOrd="0" destOrd="0" presId="urn:microsoft.com/office/officeart/2005/8/layout/orgChart1"/>
    <dgm:cxn modelId="{68E36049-CC93-44F5-8789-46A878E99D08}" type="presParOf" srcId="{034A1D59-A628-401F-BA5F-D2ECF00BF0C2}" destId="{E0E7972D-35DC-4C51-BC36-E22556309444}" srcOrd="1" destOrd="0" presId="urn:microsoft.com/office/officeart/2005/8/layout/orgChart1"/>
    <dgm:cxn modelId="{4C745200-9E2B-486A-A93F-1EEB592F1787}" type="presParOf" srcId="{E0E7972D-35DC-4C51-BC36-E22556309444}" destId="{007014DF-6A37-4025-9E8A-D6BD9A7C1C72}" srcOrd="0" destOrd="0" presId="urn:microsoft.com/office/officeart/2005/8/layout/orgChart1"/>
    <dgm:cxn modelId="{CEF2084E-5ADC-4D88-ACB2-7623689ACE59}" type="presParOf" srcId="{007014DF-6A37-4025-9E8A-D6BD9A7C1C72}" destId="{AD94260E-B119-4841-ADF8-D244478EB3FB}" srcOrd="0" destOrd="0" presId="urn:microsoft.com/office/officeart/2005/8/layout/orgChart1"/>
    <dgm:cxn modelId="{3BD74C44-A6D0-45DE-BD22-19D15411224E}" type="presParOf" srcId="{007014DF-6A37-4025-9E8A-D6BD9A7C1C72}" destId="{E7A02F54-E1FE-42D4-B7AE-0C2149728CF1}" srcOrd="1" destOrd="0" presId="urn:microsoft.com/office/officeart/2005/8/layout/orgChart1"/>
    <dgm:cxn modelId="{6AA011EC-E796-4346-9C4E-FED7C2BA3C2A}" type="presParOf" srcId="{E0E7972D-35DC-4C51-BC36-E22556309444}" destId="{3A820B9E-C1B7-4C5B-9DA1-650BB77289F9}" srcOrd="1" destOrd="0" presId="urn:microsoft.com/office/officeart/2005/8/layout/orgChart1"/>
    <dgm:cxn modelId="{7E2AD4FF-6396-4AD2-B409-40ADA5E2F602}" type="presParOf" srcId="{E0E7972D-35DC-4C51-BC36-E22556309444}" destId="{5DCF3E29-22C6-48EE-859F-7FCEBBDC6DEE}" srcOrd="2" destOrd="0" presId="urn:microsoft.com/office/officeart/2005/8/layout/orgChart1"/>
    <dgm:cxn modelId="{92F9B5BA-2A79-4763-9B1C-B922C10F2688}" type="presParOf" srcId="{034A1D59-A628-401F-BA5F-D2ECF00BF0C2}" destId="{9847F0E7-D869-44A4-BBD2-33F3D4C8F4A3}" srcOrd="2" destOrd="0" presId="urn:microsoft.com/office/officeart/2005/8/layout/orgChart1"/>
    <dgm:cxn modelId="{848E9C4C-2330-4C55-81B8-7A84C62A9F77}" type="presParOf" srcId="{034A1D59-A628-401F-BA5F-D2ECF00BF0C2}" destId="{F6C633ED-741A-4285-B875-FD26B0D9300B}" srcOrd="3" destOrd="0" presId="urn:microsoft.com/office/officeart/2005/8/layout/orgChart1"/>
    <dgm:cxn modelId="{846F732D-A0C8-4A46-AB5D-C6D6EDFAD74F}" type="presParOf" srcId="{F6C633ED-741A-4285-B875-FD26B0D9300B}" destId="{0AB7B043-E6FD-4E98-88EA-D8A6ED3BE116}" srcOrd="0" destOrd="0" presId="urn:microsoft.com/office/officeart/2005/8/layout/orgChart1"/>
    <dgm:cxn modelId="{24774C93-4D91-4054-BA40-392E70A7A155}" type="presParOf" srcId="{0AB7B043-E6FD-4E98-88EA-D8A6ED3BE116}" destId="{32FA4032-1D2B-4C93-A0C2-D0A0EC6B50FE}" srcOrd="0" destOrd="0" presId="urn:microsoft.com/office/officeart/2005/8/layout/orgChart1"/>
    <dgm:cxn modelId="{85996E89-C839-4127-A47C-5911844A9854}" type="presParOf" srcId="{0AB7B043-E6FD-4E98-88EA-D8A6ED3BE116}" destId="{2F98B749-6A8C-41D0-8B94-6DE835C5B71E}" srcOrd="1" destOrd="0" presId="urn:microsoft.com/office/officeart/2005/8/layout/orgChart1"/>
    <dgm:cxn modelId="{1ACB2733-1F25-4680-AC4B-1082E5D671FD}" type="presParOf" srcId="{F6C633ED-741A-4285-B875-FD26B0D9300B}" destId="{B89ACC4F-DFEE-49AD-9F69-789863CD1B84}" srcOrd="1" destOrd="0" presId="urn:microsoft.com/office/officeart/2005/8/layout/orgChart1"/>
    <dgm:cxn modelId="{28E3A5AA-D73C-49E0-97A7-3CDA51E381E8}" type="presParOf" srcId="{F6C633ED-741A-4285-B875-FD26B0D9300B}" destId="{4F942234-E84D-47B0-9153-821FB0E81796}" srcOrd="2" destOrd="0" presId="urn:microsoft.com/office/officeart/2005/8/layout/orgChart1"/>
    <dgm:cxn modelId="{FF9B2F58-89E4-4A19-9083-DBADC75E80C5}" type="presParOf" srcId="{034A1D59-A628-401F-BA5F-D2ECF00BF0C2}" destId="{7E04B727-3632-453C-A34D-6F36B20EEA05}" srcOrd="4" destOrd="0" presId="urn:microsoft.com/office/officeart/2005/8/layout/orgChart1"/>
    <dgm:cxn modelId="{D5C9FACA-7F1C-40AC-ADCB-96ADF2DB4A9A}" type="presParOf" srcId="{034A1D59-A628-401F-BA5F-D2ECF00BF0C2}" destId="{E1E73783-FCE4-4368-964E-B3C3D42C9201}" srcOrd="5" destOrd="0" presId="urn:microsoft.com/office/officeart/2005/8/layout/orgChart1"/>
    <dgm:cxn modelId="{E1172533-BA86-4AD4-A28E-995D8715CCE8}" type="presParOf" srcId="{E1E73783-FCE4-4368-964E-B3C3D42C9201}" destId="{C15409C6-1AB2-43BB-A2F9-2E04F26CFE90}" srcOrd="0" destOrd="0" presId="urn:microsoft.com/office/officeart/2005/8/layout/orgChart1"/>
    <dgm:cxn modelId="{2A658371-8049-4B12-858E-594DA6F1E3D0}" type="presParOf" srcId="{C15409C6-1AB2-43BB-A2F9-2E04F26CFE90}" destId="{884D74F1-A9CC-4EFF-B2AF-42FF2BD8CAC3}" srcOrd="0" destOrd="0" presId="urn:microsoft.com/office/officeart/2005/8/layout/orgChart1"/>
    <dgm:cxn modelId="{2B49A62E-E5CA-40D5-B88A-5C9B39DB6E57}" type="presParOf" srcId="{C15409C6-1AB2-43BB-A2F9-2E04F26CFE90}" destId="{B0B959A8-5420-4544-998D-D0A21820478F}" srcOrd="1" destOrd="0" presId="urn:microsoft.com/office/officeart/2005/8/layout/orgChart1"/>
    <dgm:cxn modelId="{4214F661-7D07-4619-AA1D-21261E9B14F1}" type="presParOf" srcId="{E1E73783-FCE4-4368-964E-B3C3D42C9201}" destId="{C0AA97DC-ACDF-4B3F-A430-FA72B06792BD}" srcOrd="1" destOrd="0" presId="urn:microsoft.com/office/officeart/2005/8/layout/orgChart1"/>
    <dgm:cxn modelId="{AC6CFBD4-5C69-425E-B3C7-81B901B2B033}" type="presParOf" srcId="{E1E73783-FCE4-4368-964E-B3C3D42C9201}" destId="{06909BD6-A215-4D62-AB04-BCCB38C0508B}" srcOrd="2" destOrd="0" presId="urn:microsoft.com/office/officeart/2005/8/layout/orgChart1"/>
    <dgm:cxn modelId="{565E8018-4C20-44AE-832F-7E7010F2F7F9}" type="presParOf" srcId="{3340A6D4-BF49-4BA4-801D-7A282B851C94}" destId="{74EA08EC-A59B-4C99-9365-833C2884B38E}" srcOrd="2" destOrd="0" presId="urn:microsoft.com/office/officeart/2005/8/layout/orgChart1"/>
    <dgm:cxn modelId="{A698532E-077A-4CAB-B35D-ADFE3AF21E19}" type="presParOf" srcId="{055CB2F2-F292-42E4-9CA9-DA3374C54373}" destId="{F5B58B16-D427-4DC4-A86D-1F9DB56C52D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079D11B-76A3-4946-B40D-782C10D1F3FC}"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US"/>
        </a:p>
      </dgm:t>
    </dgm:pt>
    <dgm:pt modelId="{ED4A5D73-D224-4D65-95D2-04B145B3F10A}">
      <dgm:prSet phldrT="[Text]"/>
      <dgm:spPr>
        <a:solidFill>
          <a:srgbClr val="CDCDCD"/>
        </a:solidFill>
      </dgm:spPr>
      <dgm:t>
        <a:bodyPr/>
        <a:lstStyle/>
        <a:p>
          <a:r>
            <a:rPr lang="en-US" dirty="0">
              <a:solidFill>
                <a:schemeClr val="tx1"/>
              </a:solidFill>
            </a:rPr>
            <a:t>Collection</a:t>
          </a:r>
        </a:p>
      </dgm:t>
    </dgm:pt>
    <dgm:pt modelId="{A460DEC4-2EEE-43FE-A30B-6BF4F45844F0}" type="parTrans" cxnId="{EC3EE779-07CB-4858-8D14-FABFF6833EC7}">
      <dgm:prSet/>
      <dgm:spPr/>
      <dgm:t>
        <a:bodyPr/>
        <a:lstStyle/>
        <a:p>
          <a:endParaRPr lang="en-US">
            <a:solidFill>
              <a:schemeClr val="tx1"/>
            </a:solidFill>
          </a:endParaRPr>
        </a:p>
      </dgm:t>
    </dgm:pt>
    <dgm:pt modelId="{F6D08D3C-688C-4B18-91E2-090816724331}" type="sibTrans" cxnId="{EC3EE779-07CB-4858-8D14-FABFF6833EC7}">
      <dgm:prSet/>
      <dgm:spPr/>
      <dgm:t>
        <a:bodyPr/>
        <a:lstStyle/>
        <a:p>
          <a:endParaRPr lang="en-US">
            <a:solidFill>
              <a:schemeClr val="tx1"/>
            </a:solidFill>
          </a:endParaRPr>
        </a:p>
      </dgm:t>
    </dgm:pt>
    <dgm:pt modelId="{00C86F65-427A-4363-9BDE-D699F6ECC214}">
      <dgm:prSet phldrT="[Text]"/>
      <dgm:spPr>
        <a:solidFill>
          <a:srgbClr val="CDCDCD"/>
        </a:solidFill>
      </dgm:spPr>
      <dgm:t>
        <a:bodyPr/>
        <a:lstStyle/>
        <a:p>
          <a:r>
            <a:rPr lang="en-US" dirty="0">
              <a:solidFill>
                <a:schemeClr val="tx1"/>
              </a:solidFill>
            </a:rPr>
            <a:t>List</a:t>
          </a:r>
        </a:p>
      </dgm:t>
    </dgm:pt>
    <dgm:pt modelId="{FCA06087-22A6-455E-9E24-452427C37262}" type="parTrans" cxnId="{F98FDB96-7FE6-44D2-B428-5BCB2D6C375C}">
      <dgm:prSet/>
      <dgm:spPr>
        <a:ln>
          <a:solidFill>
            <a:schemeClr val="bg1"/>
          </a:solidFill>
        </a:ln>
      </dgm:spPr>
      <dgm:t>
        <a:bodyPr/>
        <a:lstStyle/>
        <a:p>
          <a:endParaRPr lang="en-US">
            <a:solidFill>
              <a:schemeClr val="tx1"/>
            </a:solidFill>
          </a:endParaRPr>
        </a:p>
      </dgm:t>
    </dgm:pt>
    <dgm:pt modelId="{4D856AD5-3369-4D57-9168-35324A39862C}" type="sibTrans" cxnId="{F98FDB96-7FE6-44D2-B428-5BCB2D6C375C}">
      <dgm:prSet/>
      <dgm:spPr/>
      <dgm:t>
        <a:bodyPr/>
        <a:lstStyle/>
        <a:p>
          <a:endParaRPr lang="en-US">
            <a:solidFill>
              <a:schemeClr val="tx1"/>
            </a:solidFill>
          </a:endParaRPr>
        </a:p>
      </dgm:t>
    </dgm:pt>
    <dgm:pt modelId="{13CADFCA-3A68-4B0C-A91E-9014885B38BA}">
      <dgm:prSet phldrT="[Text]"/>
      <dgm:spPr>
        <a:solidFill>
          <a:srgbClr val="FFFFFF"/>
        </a:solidFill>
      </dgm:spPr>
      <dgm:t>
        <a:bodyPr/>
        <a:lstStyle/>
        <a:p>
          <a:r>
            <a:rPr lang="en-US" dirty="0" err="1">
              <a:solidFill>
                <a:schemeClr val="tx1"/>
              </a:solidFill>
            </a:rPr>
            <a:t>ArrayList</a:t>
          </a:r>
          <a:endParaRPr lang="en-US" dirty="0">
            <a:solidFill>
              <a:schemeClr val="tx1"/>
            </a:solidFill>
          </a:endParaRPr>
        </a:p>
      </dgm:t>
    </dgm:pt>
    <dgm:pt modelId="{93E14BDB-D115-4FB1-A114-61F8660152DD}" type="parTrans" cxnId="{A3C1CA88-DD2C-444E-9990-9FB4B8212B17}">
      <dgm:prSet/>
      <dgm:spPr>
        <a:ln>
          <a:solidFill>
            <a:schemeClr val="bg1"/>
          </a:solidFill>
        </a:ln>
      </dgm:spPr>
      <dgm:t>
        <a:bodyPr/>
        <a:lstStyle/>
        <a:p>
          <a:endParaRPr lang="en-US">
            <a:solidFill>
              <a:schemeClr val="tx1"/>
            </a:solidFill>
          </a:endParaRPr>
        </a:p>
      </dgm:t>
    </dgm:pt>
    <dgm:pt modelId="{1667B51F-20B3-4D40-8412-C438240822D8}" type="sibTrans" cxnId="{A3C1CA88-DD2C-444E-9990-9FB4B8212B17}">
      <dgm:prSet/>
      <dgm:spPr/>
      <dgm:t>
        <a:bodyPr/>
        <a:lstStyle/>
        <a:p>
          <a:endParaRPr lang="en-US">
            <a:solidFill>
              <a:schemeClr val="tx1"/>
            </a:solidFill>
          </a:endParaRPr>
        </a:p>
      </dgm:t>
    </dgm:pt>
    <dgm:pt modelId="{B4FE11BF-A4C5-4E53-9733-625C30E0A5B6}">
      <dgm:prSet phldrT="[Text]"/>
      <dgm:spPr>
        <a:solidFill>
          <a:srgbClr val="FFFFFF"/>
        </a:solidFill>
      </dgm:spPr>
      <dgm:t>
        <a:bodyPr/>
        <a:lstStyle/>
        <a:p>
          <a:r>
            <a:rPr lang="en-US" dirty="0">
              <a:solidFill>
                <a:schemeClr val="tx1"/>
              </a:solidFill>
            </a:rPr>
            <a:t>LinkedList</a:t>
          </a:r>
        </a:p>
      </dgm:t>
    </dgm:pt>
    <dgm:pt modelId="{0FBF0967-026C-4B75-AE34-DA83D647C6DF}" type="parTrans" cxnId="{047FA8E1-410B-4AC1-8882-E06336047409}">
      <dgm:prSet/>
      <dgm:spPr>
        <a:ln>
          <a:solidFill>
            <a:schemeClr val="bg1"/>
          </a:solidFill>
        </a:ln>
      </dgm:spPr>
      <dgm:t>
        <a:bodyPr/>
        <a:lstStyle/>
        <a:p>
          <a:endParaRPr lang="en-US">
            <a:solidFill>
              <a:schemeClr val="tx1"/>
            </a:solidFill>
          </a:endParaRPr>
        </a:p>
      </dgm:t>
    </dgm:pt>
    <dgm:pt modelId="{A2C8E5E8-5383-4246-836F-FC97712C434B}" type="sibTrans" cxnId="{047FA8E1-410B-4AC1-8882-E06336047409}">
      <dgm:prSet/>
      <dgm:spPr/>
      <dgm:t>
        <a:bodyPr/>
        <a:lstStyle/>
        <a:p>
          <a:endParaRPr lang="en-US">
            <a:solidFill>
              <a:schemeClr val="tx1"/>
            </a:solidFill>
          </a:endParaRPr>
        </a:p>
      </dgm:t>
    </dgm:pt>
    <dgm:pt modelId="{5CE1D7F7-436B-4B9F-B1FA-676E3A4ECCF3}">
      <dgm:prSet phldrT="[Text]"/>
      <dgm:spPr>
        <a:solidFill>
          <a:srgbClr val="FFFFFF"/>
        </a:solidFill>
      </dgm:spPr>
      <dgm:t>
        <a:bodyPr/>
        <a:lstStyle/>
        <a:p>
          <a:r>
            <a:rPr lang="en-US" dirty="0">
              <a:solidFill>
                <a:schemeClr val="tx1"/>
              </a:solidFill>
            </a:rPr>
            <a:t>Vector</a:t>
          </a:r>
        </a:p>
      </dgm:t>
    </dgm:pt>
    <dgm:pt modelId="{FC21387C-0E30-4360-A9A9-F0DAFF6CAC25}" type="parTrans" cxnId="{EE46B583-B0F8-4A8F-8FE7-48EC6061B790}">
      <dgm:prSet/>
      <dgm:spPr>
        <a:ln>
          <a:solidFill>
            <a:schemeClr val="bg1"/>
          </a:solidFill>
        </a:ln>
      </dgm:spPr>
      <dgm:t>
        <a:bodyPr/>
        <a:lstStyle/>
        <a:p>
          <a:endParaRPr lang="en-US">
            <a:solidFill>
              <a:schemeClr val="tx1"/>
            </a:solidFill>
          </a:endParaRPr>
        </a:p>
      </dgm:t>
    </dgm:pt>
    <dgm:pt modelId="{F2D0C67D-D5F2-4884-88E5-0C1626BEC56B}" type="sibTrans" cxnId="{EE46B583-B0F8-4A8F-8FE7-48EC6061B790}">
      <dgm:prSet/>
      <dgm:spPr/>
      <dgm:t>
        <a:bodyPr/>
        <a:lstStyle/>
        <a:p>
          <a:endParaRPr lang="en-US">
            <a:solidFill>
              <a:schemeClr val="tx1"/>
            </a:solidFill>
          </a:endParaRPr>
        </a:p>
      </dgm:t>
    </dgm:pt>
    <dgm:pt modelId="{7F4C168C-57D7-446E-9CE6-B404A7874B1B}">
      <dgm:prSet phldrT="[Text]"/>
      <dgm:spPr>
        <a:solidFill>
          <a:srgbClr val="CDCDCD"/>
        </a:solidFill>
      </dgm:spPr>
      <dgm:t>
        <a:bodyPr/>
        <a:lstStyle/>
        <a:p>
          <a:r>
            <a:rPr lang="en-US" dirty="0">
              <a:solidFill>
                <a:schemeClr val="tx1"/>
              </a:solidFill>
            </a:rPr>
            <a:t>Set</a:t>
          </a:r>
        </a:p>
      </dgm:t>
    </dgm:pt>
    <dgm:pt modelId="{DE5A1CB9-6E4B-443D-8EF1-71E8B20B74B3}" type="parTrans" cxnId="{3B057202-1611-4AD5-BB0F-6EB8A1E6065E}">
      <dgm:prSet/>
      <dgm:spPr>
        <a:ln>
          <a:solidFill>
            <a:schemeClr val="bg1"/>
          </a:solidFill>
        </a:ln>
      </dgm:spPr>
      <dgm:t>
        <a:bodyPr/>
        <a:lstStyle/>
        <a:p>
          <a:endParaRPr lang="en-US">
            <a:solidFill>
              <a:schemeClr val="tx1"/>
            </a:solidFill>
          </a:endParaRPr>
        </a:p>
      </dgm:t>
    </dgm:pt>
    <dgm:pt modelId="{4DBC46E6-B534-49A7-A3FA-4A1125FCF520}" type="sibTrans" cxnId="{3B057202-1611-4AD5-BB0F-6EB8A1E6065E}">
      <dgm:prSet/>
      <dgm:spPr/>
      <dgm:t>
        <a:bodyPr/>
        <a:lstStyle/>
        <a:p>
          <a:endParaRPr lang="en-US">
            <a:solidFill>
              <a:schemeClr val="tx1"/>
            </a:solidFill>
          </a:endParaRPr>
        </a:p>
      </dgm:t>
    </dgm:pt>
    <dgm:pt modelId="{22F214ED-43F4-47CE-B7D2-A21BCAEC704C}">
      <dgm:prSet phldrT="[Text]"/>
      <dgm:spPr>
        <a:solidFill>
          <a:srgbClr val="FFFFFF"/>
        </a:solidFill>
      </dgm:spPr>
      <dgm:t>
        <a:bodyPr/>
        <a:lstStyle/>
        <a:p>
          <a:r>
            <a:rPr lang="en-US" dirty="0">
              <a:solidFill>
                <a:schemeClr val="tx1"/>
              </a:solidFill>
            </a:rPr>
            <a:t>HashSet</a:t>
          </a:r>
        </a:p>
      </dgm:t>
    </dgm:pt>
    <dgm:pt modelId="{8060AE4B-60A4-411A-8E57-9537A47FE875}" type="parTrans" cxnId="{8486A0F4-D665-4346-ACDF-3DF56C06CE54}">
      <dgm:prSet/>
      <dgm:spPr>
        <a:ln>
          <a:solidFill>
            <a:schemeClr val="bg1"/>
          </a:solidFill>
        </a:ln>
      </dgm:spPr>
      <dgm:t>
        <a:bodyPr/>
        <a:lstStyle/>
        <a:p>
          <a:endParaRPr lang="en-US"/>
        </a:p>
      </dgm:t>
    </dgm:pt>
    <dgm:pt modelId="{0E0415AD-5F0B-4F59-AB82-E8835B156E33}" type="sibTrans" cxnId="{8486A0F4-D665-4346-ACDF-3DF56C06CE54}">
      <dgm:prSet/>
      <dgm:spPr/>
      <dgm:t>
        <a:bodyPr/>
        <a:lstStyle/>
        <a:p>
          <a:endParaRPr lang="en-US"/>
        </a:p>
      </dgm:t>
    </dgm:pt>
    <dgm:pt modelId="{67A5D2A9-07C1-4CB5-BC56-7669E2740B24}">
      <dgm:prSet phldrT="[Text]"/>
      <dgm:spPr>
        <a:solidFill>
          <a:srgbClr val="FFFFFF"/>
        </a:solidFill>
      </dgm:spPr>
      <dgm:t>
        <a:bodyPr/>
        <a:lstStyle/>
        <a:p>
          <a:r>
            <a:rPr lang="en-US" dirty="0" err="1">
              <a:solidFill>
                <a:schemeClr val="tx1"/>
              </a:solidFill>
            </a:rPr>
            <a:t>LinkedHashSet</a:t>
          </a:r>
          <a:endParaRPr lang="en-US" dirty="0">
            <a:solidFill>
              <a:schemeClr val="tx1"/>
            </a:solidFill>
          </a:endParaRPr>
        </a:p>
      </dgm:t>
    </dgm:pt>
    <dgm:pt modelId="{4286A08E-E5B9-4AC6-8929-2AB5C93B0C0E}" type="parTrans" cxnId="{B4DA89F3-316B-44B5-9E42-CBD90EBD8928}">
      <dgm:prSet/>
      <dgm:spPr>
        <a:ln>
          <a:solidFill>
            <a:schemeClr val="bg1"/>
          </a:solidFill>
        </a:ln>
      </dgm:spPr>
      <dgm:t>
        <a:bodyPr/>
        <a:lstStyle/>
        <a:p>
          <a:endParaRPr lang="en-US"/>
        </a:p>
      </dgm:t>
    </dgm:pt>
    <dgm:pt modelId="{250AC022-B606-4875-8FDB-9F35C09919CE}" type="sibTrans" cxnId="{B4DA89F3-316B-44B5-9E42-CBD90EBD8928}">
      <dgm:prSet/>
      <dgm:spPr/>
      <dgm:t>
        <a:bodyPr/>
        <a:lstStyle/>
        <a:p>
          <a:endParaRPr lang="en-US"/>
        </a:p>
      </dgm:t>
    </dgm:pt>
    <dgm:pt modelId="{D20FFDD1-E3AE-465B-835E-83E45D61AC01}">
      <dgm:prSet phldrT="[Text]"/>
      <dgm:spPr>
        <a:solidFill>
          <a:srgbClr val="FFFF00"/>
        </a:solidFill>
      </dgm:spPr>
      <dgm:t>
        <a:bodyPr/>
        <a:lstStyle/>
        <a:p>
          <a:r>
            <a:rPr lang="en-US" dirty="0" err="1">
              <a:solidFill>
                <a:schemeClr val="tx1"/>
              </a:solidFill>
            </a:rPr>
            <a:t>TreeSet</a:t>
          </a:r>
          <a:endParaRPr lang="en-US" dirty="0">
            <a:solidFill>
              <a:schemeClr val="tx1"/>
            </a:solidFill>
          </a:endParaRPr>
        </a:p>
      </dgm:t>
    </dgm:pt>
    <dgm:pt modelId="{D4F70297-662F-489C-B294-01FE363D9A29}" type="parTrans" cxnId="{424D7DB2-1A02-4E68-BD4C-17EC350D9051}">
      <dgm:prSet/>
      <dgm:spPr>
        <a:ln>
          <a:solidFill>
            <a:schemeClr val="bg1"/>
          </a:solidFill>
        </a:ln>
      </dgm:spPr>
      <dgm:t>
        <a:bodyPr/>
        <a:lstStyle/>
        <a:p>
          <a:endParaRPr lang="en-US"/>
        </a:p>
      </dgm:t>
    </dgm:pt>
    <dgm:pt modelId="{7B05C386-EC1F-4EBC-A3F1-5DA7E15EC25D}" type="sibTrans" cxnId="{424D7DB2-1A02-4E68-BD4C-17EC350D9051}">
      <dgm:prSet/>
      <dgm:spPr/>
      <dgm:t>
        <a:bodyPr/>
        <a:lstStyle/>
        <a:p>
          <a:endParaRPr lang="en-US"/>
        </a:p>
      </dgm:t>
    </dgm:pt>
    <dgm:pt modelId="{0C039E45-FB7D-4B44-801E-141DEF571FC2}" type="pres">
      <dgm:prSet presAssocID="{5079D11B-76A3-4946-B40D-782C10D1F3FC}" presName="hierChild1" presStyleCnt="0">
        <dgm:presLayoutVars>
          <dgm:orgChart val="1"/>
          <dgm:chPref val="1"/>
          <dgm:dir/>
          <dgm:animOne val="branch"/>
          <dgm:animLvl val="lvl"/>
          <dgm:resizeHandles/>
        </dgm:presLayoutVars>
      </dgm:prSet>
      <dgm:spPr/>
    </dgm:pt>
    <dgm:pt modelId="{055CB2F2-F292-42E4-9CA9-DA3374C54373}" type="pres">
      <dgm:prSet presAssocID="{ED4A5D73-D224-4D65-95D2-04B145B3F10A}" presName="hierRoot1" presStyleCnt="0">
        <dgm:presLayoutVars>
          <dgm:hierBranch val="init"/>
        </dgm:presLayoutVars>
      </dgm:prSet>
      <dgm:spPr/>
    </dgm:pt>
    <dgm:pt modelId="{DC90A424-A39D-4DF3-8B91-9356FBD53356}" type="pres">
      <dgm:prSet presAssocID="{ED4A5D73-D224-4D65-95D2-04B145B3F10A}" presName="rootComposite1" presStyleCnt="0"/>
      <dgm:spPr/>
    </dgm:pt>
    <dgm:pt modelId="{B8CF1D68-D655-4D6B-884A-F89D1AB9161C}" type="pres">
      <dgm:prSet presAssocID="{ED4A5D73-D224-4D65-95D2-04B145B3F10A}" presName="rootText1" presStyleLbl="node0" presStyleIdx="0" presStyleCnt="1">
        <dgm:presLayoutVars>
          <dgm:chPref val="3"/>
        </dgm:presLayoutVars>
      </dgm:prSet>
      <dgm:spPr/>
    </dgm:pt>
    <dgm:pt modelId="{A98EBDC9-1B8B-47D2-BCE7-213F731C6E69}" type="pres">
      <dgm:prSet presAssocID="{ED4A5D73-D224-4D65-95D2-04B145B3F10A}" presName="rootConnector1" presStyleLbl="node1" presStyleIdx="0" presStyleCnt="0"/>
      <dgm:spPr/>
    </dgm:pt>
    <dgm:pt modelId="{67D018D8-766F-49EE-AA1D-F026B9723C63}" type="pres">
      <dgm:prSet presAssocID="{ED4A5D73-D224-4D65-95D2-04B145B3F10A}" presName="hierChild2" presStyleCnt="0"/>
      <dgm:spPr/>
    </dgm:pt>
    <dgm:pt modelId="{1E995EF0-9898-4F38-BB8A-683F753613CF}" type="pres">
      <dgm:prSet presAssocID="{FCA06087-22A6-455E-9E24-452427C37262}" presName="Name37" presStyleLbl="parChTrans1D2" presStyleIdx="0" presStyleCnt="2"/>
      <dgm:spPr/>
    </dgm:pt>
    <dgm:pt modelId="{FAB9CCB3-F470-4021-99D7-97DD4A9FE900}" type="pres">
      <dgm:prSet presAssocID="{00C86F65-427A-4363-9BDE-D699F6ECC214}" presName="hierRoot2" presStyleCnt="0">
        <dgm:presLayoutVars>
          <dgm:hierBranch val="init"/>
        </dgm:presLayoutVars>
      </dgm:prSet>
      <dgm:spPr/>
    </dgm:pt>
    <dgm:pt modelId="{B1828348-0B83-46B9-AD74-C3AB19215887}" type="pres">
      <dgm:prSet presAssocID="{00C86F65-427A-4363-9BDE-D699F6ECC214}" presName="rootComposite" presStyleCnt="0"/>
      <dgm:spPr/>
    </dgm:pt>
    <dgm:pt modelId="{86A91234-39C8-4124-B9D3-A8BF1859B851}" type="pres">
      <dgm:prSet presAssocID="{00C86F65-427A-4363-9BDE-D699F6ECC214}" presName="rootText" presStyleLbl="node2" presStyleIdx="0" presStyleCnt="2">
        <dgm:presLayoutVars>
          <dgm:chPref val="3"/>
        </dgm:presLayoutVars>
      </dgm:prSet>
      <dgm:spPr/>
    </dgm:pt>
    <dgm:pt modelId="{1177D480-770D-40E7-80FA-40A030CA3B81}" type="pres">
      <dgm:prSet presAssocID="{00C86F65-427A-4363-9BDE-D699F6ECC214}" presName="rootConnector" presStyleLbl="node2" presStyleIdx="0" presStyleCnt="2"/>
      <dgm:spPr/>
    </dgm:pt>
    <dgm:pt modelId="{8F4F26E4-7CF1-4CB1-ADDC-D70448D38659}" type="pres">
      <dgm:prSet presAssocID="{00C86F65-427A-4363-9BDE-D699F6ECC214}" presName="hierChild4" presStyleCnt="0"/>
      <dgm:spPr/>
    </dgm:pt>
    <dgm:pt modelId="{BAC7E1A6-62AB-45E8-A755-B6AF44AFDEE4}" type="pres">
      <dgm:prSet presAssocID="{93E14BDB-D115-4FB1-A114-61F8660152DD}" presName="Name37" presStyleLbl="parChTrans1D3" presStyleIdx="0" presStyleCnt="6"/>
      <dgm:spPr/>
    </dgm:pt>
    <dgm:pt modelId="{A705F93C-73C8-4A5C-AFEB-D329D1DA6AA4}" type="pres">
      <dgm:prSet presAssocID="{13CADFCA-3A68-4B0C-A91E-9014885B38BA}" presName="hierRoot2" presStyleCnt="0">
        <dgm:presLayoutVars>
          <dgm:hierBranch val="init"/>
        </dgm:presLayoutVars>
      </dgm:prSet>
      <dgm:spPr/>
    </dgm:pt>
    <dgm:pt modelId="{A78A6B30-EA8C-4DF5-A9E9-CEF920FD272B}" type="pres">
      <dgm:prSet presAssocID="{13CADFCA-3A68-4B0C-A91E-9014885B38BA}" presName="rootComposite" presStyleCnt="0"/>
      <dgm:spPr/>
    </dgm:pt>
    <dgm:pt modelId="{E6EC5ACC-1A83-4F5D-B81D-FB2C1EED83AA}" type="pres">
      <dgm:prSet presAssocID="{13CADFCA-3A68-4B0C-A91E-9014885B38BA}" presName="rootText" presStyleLbl="node3" presStyleIdx="0" presStyleCnt="6">
        <dgm:presLayoutVars>
          <dgm:chPref val="3"/>
        </dgm:presLayoutVars>
      </dgm:prSet>
      <dgm:spPr/>
    </dgm:pt>
    <dgm:pt modelId="{102971DF-5EC2-4DF4-BC15-E2869EC185F0}" type="pres">
      <dgm:prSet presAssocID="{13CADFCA-3A68-4B0C-A91E-9014885B38BA}" presName="rootConnector" presStyleLbl="node3" presStyleIdx="0" presStyleCnt="6"/>
      <dgm:spPr/>
    </dgm:pt>
    <dgm:pt modelId="{E36BD6F9-BCAE-4C80-BCC1-44B9F2D3C988}" type="pres">
      <dgm:prSet presAssocID="{13CADFCA-3A68-4B0C-A91E-9014885B38BA}" presName="hierChild4" presStyleCnt="0"/>
      <dgm:spPr/>
    </dgm:pt>
    <dgm:pt modelId="{C12773FE-227F-4838-A753-288C75DEA3F8}" type="pres">
      <dgm:prSet presAssocID="{13CADFCA-3A68-4B0C-A91E-9014885B38BA}" presName="hierChild5" presStyleCnt="0"/>
      <dgm:spPr/>
    </dgm:pt>
    <dgm:pt modelId="{1B547986-74B3-4BF4-A870-B27326C17A63}" type="pres">
      <dgm:prSet presAssocID="{0FBF0967-026C-4B75-AE34-DA83D647C6DF}" presName="Name37" presStyleLbl="parChTrans1D3" presStyleIdx="1" presStyleCnt="6"/>
      <dgm:spPr/>
    </dgm:pt>
    <dgm:pt modelId="{507E4205-1D8B-44E2-91C6-A2D491E01892}" type="pres">
      <dgm:prSet presAssocID="{B4FE11BF-A4C5-4E53-9733-625C30E0A5B6}" presName="hierRoot2" presStyleCnt="0">
        <dgm:presLayoutVars>
          <dgm:hierBranch val="init"/>
        </dgm:presLayoutVars>
      </dgm:prSet>
      <dgm:spPr/>
    </dgm:pt>
    <dgm:pt modelId="{8F877D1B-36A0-4338-8952-9A49D24B8E43}" type="pres">
      <dgm:prSet presAssocID="{B4FE11BF-A4C5-4E53-9733-625C30E0A5B6}" presName="rootComposite" presStyleCnt="0"/>
      <dgm:spPr/>
    </dgm:pt>
    <dgm:pt modelId="{D7F17CCB-7AF6-4C6C-A77D-CA8009DD629D}" type="pres">
      <dgm:prSet presAssocID="{B4FE11BF-A4C5-4E53-9733-625C30E0A5B6}" presName="rootText" presStyleLbl="node3" presStyleIdx="1" presStyleCnt="6">
        <dgm:presLayoutVars>
          <dgm:chPref val="3"/>
        </dgm:presLayoutVars>
      </dgm:prSet>
      <dgm:spPr/>
    </dgm:pt>
    <dgm:pt modelId="{9572C4B6-9A37-44DE-ADDA-66F6A76938A1}" type="pres">
      <dgm:prSet presAssocID="{B4FE11BF-A4C5-4E53-9733-625C30E0A5B6}" presName="rootConnector" presStyleLbl="node3" presStyleIdx="1" presStyleCnt="6"/>
      <dgm:spPr/>
    </dgm:pt>
    <dgm:pt modelId="{C6133F5E-F3C2-4053-A8AB-53A055E57B8C}" type="pres">
      <dgm:prSet presAssocID="{B4FE11BF-A4C5-4E53-9733-625C30E0A5B6}" presName="hierChild4" presStyleCnt="0"/>
      <dgm:spPr/>
    </dgm:pt>
    <dgm:pt modelId="{6506690F-E6F4-47C8-9485-15BE65F8FA6C}" type="pres">
      <dgm:prSet presAssocID="{B4FE11BF-A4C5-4E53-9733-625C30E0A5B6}" presName="hierChild5" presStyleCnt="0"/>
      <dgm:spPr/>
    </dgm:pt>
    <dgm:pt modelId="{44857AEA-45AC-494E-A01C-12FF630EF0FF}" type="pres">
      <dgm:prSet presAssocID="{FC21387C-0E30-4360-A9A9-F0DAFF6CAC25}" presName="Name37" presStyleLbl="parChTrans1D3" presStyleIdx="2" presStyleCnt="6"/>
      <dgm:spPr/>
    </dgm:pt>
    <dgm:pt modelId="{048AE884-72C0-46AC-B65B-C602E887946A}" type="pres">
      <dgm:prSet presAssocID="{5CE1D7F7-436B-4B9F-B1FA-676E3A4ECCF3}" presName="hierRoot2" presStyleCnt="0">
        <dgm:presLayoutVars>
          <dgm:hierBranch val="init"/>
        </dgm:presLayoutVars>
      </dgm:prSet>
      <dgm:spPr/>
    </dgm:pt>
    <dgm:pt modelId="{37259041-05D8-4AC1-80BB-7C614D0BC7A2}" type="pres">
      <dgm:prSet presAssocID="{5CE1D7F7-436B-4B9F-B1FA-676E3A4ECCF3}" presName="rootComposite" presStyleCnt="0"/>
      <dgm:spPr/>
    </dgm:pt>
    <dgm:pt modelId="{0F1AD060-B5C9-4D9C-AA66-D0F6D92B4619}" type="pres">
      <dgm:prSet presAssocID="{5CE1D7F7-436B-4B9F-B1FA-676E3A4ECCF3}" presName="rootText" presStyleLbl="node3" presStyleIdx="2" presStyleCnt="6" custLinFactNeighborY="7997">
        <dgm:presLayoutVars>
          <dgm:chPref val="3"/>
        </dgm:presLayoutVars>
      </dgm:prSet>
      <dgm:spPr/>
    </dgm:pt>
    <dgm:pt modelId="{17451BE2-6E53-4606-8E97-558BA175E491}" type="pres">
      <dgm:prSet presAssocID="{5CE1D7F7-436B-4B9F-B1FA-676E3A4ECCF3}" presName="rootConnector" presStyleLbl="node3" presStyleIdx="2" presStyleCnt="6"/>
      <dgm:spPr/>
    </dgm:pt>
    <dgm:pt modelId="{1D322498-F9F3-4730-B138-DC28B74C8FA0}" type="pres">
      <dgm:prSet presAssocID="{5CE1D7F7-436B-4B9F-B1FA-676E3A4ECCF3}" presName="hierChild4" presStyleCnt="0"/>
      <dgm:spPr/>
    </dgm:pt>
    <dgm:pt modelId="{E2A235A4-04B2-4757-9960-7CEECFF71B32}" type="pres">
      <dgm:prSet presAssocID="{5CE1D7F7-436B-4B9F-B1FA-676E3A4ECCF3}" presName="hierChild5" presStyleCnt="0"/>
      <dgm:spPr/>
    </dgm:pt>
    <dgm:pt modelId="{F4419EF0-238C-4F5E-8A27-E7E2A974862B}" type="pres">
      <dgm:prSet presAssocID="{00C86F65-427A-4363-9BDE-D699F6ECC214}" presName="hierChild5" presStyleCnt="0"/>
      <dgm:spPr/>
    </dgm:pt>
    <dgm:pt modelId="{7493FC8D-3D86-4251-98B3-ED63BF069A82}" type="pres">
      <dgm:prSet presAssocID="{DE5A1CB9-6E4B-443D-8EF1-71E8B20B74B3}" presName="Name37" presStyleLbl="parChTrans1D2" presStyleIdx="1" presStyleCnt="2"/>
      <dgm:spPr/>
    </dgm:pt>
    <dgm:pt modelId="{3340A6D4-BF49-4BA4-801D-7A282B851C94}" type="pres">
      <dgm:prSet presAssocID="{7F4C168C-57D7-446E-9CE6-B404A7874B1B}" presName="hierRoot2" presStyleCnt="0">
        <dgm:presLayoutVars>
          <dgm:hierBranch val="init"/>
        </dgm:presLayoutVars>
      </dgm:prSet>
      <dgm:spPr/>
    </dgm:pt>
    <dgm:pt modelId="{BD832898-E824-48A1-97B9-A8C4476DEDA6}" type="pres">
      <dgm:prSet presAssocID="{7F4C168C-57D7-446E-9CE6-B404A7874B1B}" presName="rootComposite" presStyleCnt="0"/>
      <dgm:spPr/>
    </dgm:pt>
    <dgm:pt modelId="{9BBFAE92-C848-4C85-B052-58BBD5690A9C}" type="pres">
      <dgm:prSet presAssocID="{7F4C168C-57D7-446E-9CE6-B404A7874B1B}" presName="rootText" presStyleLbl="node2" presStyleIdx="1" presStyleCnt="2">
        <dgm:presLayoutVars>
          <dgm:chPref val="3"/>
        </dgm:presLayoutVars>
      </dgm:prSet>
      <dgm:spPr/>
    </dgm:pt>
    <dgm:pt modelId="{545D0744-1563-4E79-B014-AC6F3FE14C26}" type="pres">
      <dgm:prSet presAssocID="{7F4C168C-57D7-446E-9CE6-B404A7874B1B}" presName="rootConnector" presStyleLbl="node2" presStyleIdx="1" presStyleCnt="2"/>
      <dgm:spPr/>
    </dgm:pt>
    <dgm:pt modelId="{034A1D59-A628-401F-BA5F-D2ECF00BF0C2}" type="pres">
      <dgm:prSet presAssocID="{7F4C168C-57D7-446E-9CE6-B404A7874B1B}" presName="hierChild4" presStyleCnt="0"/>
      <dgm:spPr/>
    </dgm:pt>
    <dgm:pt modelId="{F0C42462-F715-45A9-9DC3-3F207EE8034E}" type="pres">
      <dgm:prSet presAssocID="{8060AE4B-60A4-411A-8E57-9537A47FE875}" presName="Name37" presStyleLbl="parChTrans1D3" presStyleIdx="3" presStyleCnt="6"/>
      <dgm:spPr/>
    </dgm:pt>
    <dgm:pt modelId="{E0E7972D-35DC-4C51-BC36-E22556309444}" type="pres">
      <dgm:prSet presAssocID="{22F214ED-43F4-47CE-B7D2-A21BCAEC704C}" presName="hierRoot2" presStyleCnt="0">
        <dgm:presLayoutVars>
          <dgm:hierBranch val="init"/>
        </dgm:presLayoutVars>
      </dgm:prSet>
      <dgm:spPr/>
    </dgm:pt>
    <dgm:pt modelId="{007014DF-6A37-4025-9E8A-D6BD9A7C1C72}" type="pres">
      <dgm:prSet presAssocID="{22F214ED-43F4-47CE-B7D2-A21BCAEC704C}" presName="rootComposite" presStyleCnt="0"/>
      <dgm:spPr/>
    </dgm:pt>
    <dgm:pt modelId="{AD94260E-B119-4841-ADF8-D244478EB3FB}" type="pres">
      <dgm:prSet presAssocID="{22F214ED-43F4-47CE-B7D2-A21BCAEC704C}" presName="rootText" presStyleLbl="node3" presStyleIdx="3" presStyleCnt="6">
        <dgm:presLayoutVars>
          <dgm:chPref val="3"/>
        </dgm:presLayoutVars>
      </dgm:prSet>
      <dgm:spPr/>
    </dgm:pt>
    <dgm:pt modelId="{E7A02F54-E1FE-42D4-B7AE-0C2149728CF1}" type="pres">
      <dgm:prSet presAssocID="{22F214ED-43F4-47CE-B7D2-A21BCAEC704C}" presName="rootConnector" presStyleLbl="node3" presStyleIdx="3" presStyleCnt="6"/>
      <dgm:spPr/>
    </dgm:pt>
    <dgm:pt modelId="{3A820B9E-C1B7-4C5B-9DA1-650BB77289F9}" type="pres">
      <dgm:prSet presAssocID="{22F214ED-43F4-47CE-B7D2-A21BCAEC704C}" presName="hierChild4" presStyleCnt="0"/>
      <dgm:spPr/>
    </dgm:pt>
    <dgm:pt modelId="{5DCF3E29-22C6-48EE-859F-7FCEBBDC6DEE}" type="pres">
      <dgm:prSet presAssocID="{22F214ED-43F4-47CE-B7D2-A21BCAEC704C}" presName="hierChild5" presStyleCnt="0"/>
      <dgm:spPr/>
    </dgm:pt>
    <dgm:pt modelId="{9847F0E7-D869-44A4-BBD2-33F3D4C8F4A3}" type="pres">
      <dgm:prSet presAssocID="{4286A08E-E5B9-4AC6-8929-2AB5C93B0C0E}" presName="Name37" presStyleLbl="parChTrans1D3" presStyleIdx="4" presStyleCnt="6"/>
      <dgm:spPr/>
    </dgm:pt>
    <dgm:pt modelId="{F6C633ED-741A-4285-B875-FD26B0D9300B}" type="pres">
      <dgm:prSet presAssocID="{67A5D2A9-07C1-4CB5-BC56-7669E2740B24}" presName="hierRoot2" presStyleCnt="0">
        <dgm:presLayoutVars>
          <dgm:hierBranch val="init"/>
        </dgm:presLayoutVars>
      </dgm:prSet>
      <dgm:spPr/>
    </dgm:pt>
    <dgm:pt modelId="{0AB7B043-E6FD-4E98-88EA-D8A6ED3BE116}" type="pres">
      <dgm:prSet presAssocID="{67A5D2A9-07C1-4CB5-BC56-7669E2740B24}" presName="rootComposite" presStyleCnt="0"/>
      <dgm:spPr/>
    </dgm:pt>
    <dgm:pt modelId="{32FA4032-1D2B-4C93-A0C2-D0A0EC6B50FE}" type="pres">
      <dgm:prSet presAssocID="{67A5D2A9-07C1-4CB5-BC56-7669E2740B24}" presName="rootText" presStyleLbl="node3" presStyleIdx="4" presStyleCnt="6">
        <dgm:presLayoutVars>
          <dgm:chPref val="3"/>
        </dgm:presLayoutVars>
      </dgm:prSet>
      <dgm:spPr/>
    </dgm:pt>
    <dgm:pt modelId="{2F98B749-6A8C-41D0-8B94-6DE835C5B71E}" type="pres">
      <dgm:prSet presAssocID="{67A5D2A9-07C1-4CB5-BC56-7669E2740B24}" presName="rootConnector" presStyleLbl="node3" presStyleIdx="4" presStyleCnt="6"/>
      <dgm:spPr/>
    </dgm:pt>
    <dgm:pt modelId="{B89ACC4F-DFEE-49AD-9F69-789863CD1B84}" type="pres">
      <dgm:prSet presAssocID="{67A5D2A9-07C1-4CB5-BC56-7669E2740B24}" presName="hierChild4" presStyleCnt="0"/>
      <dgm:spPr/>
    </dgm:pt>
    <dgm:pt modelId="{4F942234-E84D-47B0-9153-821FB0E81796}" type="pres">
      <dgm:prSet presAssocID="{67A5D2A9-07C1-4CB5-BC56-7669E2740B24}" presName="hierChild5" presStyleCnt="0"/>
      <dgm:spPr/>
    </dgm:pt>
    <dgm:pt modelId="{7E04B727-3632-453C-A34D-6F36B20EEA05}" type="pres">
      <dgm:prSet presAssocID="{D4F70297-662F-489C-B294-01FE363D9A29}" presName="Name37" presStyleLbl="parChTrans1D3" presStyleIdx="5" presStyleCnt="6"/>
      <dgm:spPr/>
    </dgm:pt>
    <dgm:pt modelId="{E1E73783-FCE4-4368-964E-B3C3D42C9201}" type="pres">
      <dgm:prSet presAssocID="{D20FFDD1-E3AE-465B-835E-83E45D61AC01}" presName="hierRoot2" presStyleCnt="0">
        <dgm:presLayoutVars>
          <dgm:hierBranch val="init"/>
        </dgm:presLayoutVars>
      </dgm:prSet>
      <dgm:spPr/>
    </dgm:pt>
    <dgm:pt modelId="{C15409C6-1AB2-43BB-A2F9-2E04F26CFE90}" type="pres">
      <dgm:prSet presAssocID="{D20FFDD1-E3AE-465B-835E-83E45D61AC01}" presName="rootComposite" presStyleCnt="0"/>
      <dgm:spPr/>
    </dgm:pt>
    <dgm:pt modelId="{884D74F1-A9CC-4EFF-B2AF-42FF2BD8CAC3}" type="pres">
      <dgm:prSet presAssocID="{D20FFDD1-E3AE-465B-835E-83E45D61AC01}" presName="rootText" presStyleLbl="node3" presStyleIdx="5" presStyleCnt="6">
        <dgm:presLayoutVars>
          <dgm:chPref val="3"/>
        </dgm:presLayoutVars>
      </dgm:prSet>
      <dgm:spPr/>
    </dgm:pt>
    <dgm:pt modelId="{B0B959A8-5420-4544-998D-D0A21820478F}" type="pres">
      <dgm:prSet presAssocID="{D20FFDD1-E3AE-465B-835E-83E45D61AC01}" presName="rootConnector" presStyleLbl="node3" presStyleIdx="5" presStyleCnt="6"/>
      <dgm:spPr/>
    </dgm:pt>
    <dgm:pt modelId="{C0AA97DC-ACDF-4B3F-A430-FA72B06792BD}" type="pres">
      <dgm:prSet presAssocID="{D20FFDD1-E3AE-465B-835E-83E45D61AC01}" presName="hierChild4" presStyleCnt="0"/>
      <dgm:spPr/>
    </dgm:pt>
    <dgm:pt modelId="{06909BD6-A215-4D62-AB04-BCCB38C0508B}" type="pres">
      <dgm:prSet presAssocID="{D20FFDD1-E3AE-465B-835E-83E45D61AC01}" presName="hierChild5" presStyleCnt="0"/>
      <dgm:spPr/>
    </dgm:pt>
    <dgm:pt modelId="{74EA08EC-A59B-4C99-9365-833C2884B38E}" type="pres">
      <dgm:prSet presAssocID="{7F4C168C-57D7-446E-9CE6-B404A7874B1B}" presName="hierChild5" presStyleCnt="0"/>
      <dgm:spPr/>
    </dgm:pt>
    <dgm:pt modelId="{F5B58B16-D427-4DC4-A86D-1F9DB56C52D4}" type="pres">
      <dgm:prSet presAssocID="{ED4A5D73-D224-4D65-95D2-04B145B3F10A}" presName="hierChild3" presStyleCnt="0"/>
      <dgm:spPr/>
    </dgm:pt>
  </dgm:ptLst>
  <dgm:cxnLst>
    <dgm:cxn modelId="{3B057202-1611-4AD5-BB0F-6EB8A1E6065E}" srcId="{ED4A5D73-D224-4D65-95D2-04B145B3F10A}" destId="{7F4C168C-57D7-446E-9CE6-B404A7874B1B}" srcOrd="1" destOrd="0" parTransId="{DE5A1CB9-6E4B-443D-8EF1-71E8B20B74B3}" sibTransId="{4DBC46E6-B534-49A7-A3FA-4A1125FCF520}"/>
    <dgm:cxn modelId="{A79AD506-EB24-4507-8F59-CF8E09823C2B}" type="presOf" srcId="{5CE1D7F7-436B-4B9F-B1FA-676E3A4ECCF3}" destId="{17451BE2-6E53-4606-8E97-558BA175E491}" srcOrd="1" destOrd="0" presId="urn:microsoft.com/office/officeart/2005/8/layout/orgChart1"/>
    <dgm:cxn modelId="{9BD6AA07-20DB-4E2F-B0CB-937CDB5F7A8B}" type="presOf" srcId="{00C86F65-427A-4363-9BDE-D699F6ECC214}" destId="{86A91234-39C8-4124-B9D3-A8BF1859B851}" srcOrd="0" destOrd="0" presId="urn:microsoft.com/office/officeart/2005/8/layout/orgChart1"/>
    <dgm:cxn modelId="{4801ED08-DEAD-40B4-834F-4FA20CA42499}" type="presOf" srcId="{FCA06087-22A6-455E-9E24-452427C37262}" destId="{1E995EF0-9898-4F38-BB8A-683F753613CF}" srcOrd="0" destOrd="0" presId="urn:microsoft.com/office/officeart/2005/8/layout/orgChart1"/>
    <dgm:cxn modelId="{7FDD1309-5101-4D55-B5CA-923FD22B3079}" type="presOf" srcId="{22F214ED-43F4-47CE-B7D2-A21BCAEC704C}" destId="{E7A02F54-E1FE-42D4-B7AE-0C2149728CF1}" srcOrd="1" destOrd="0" presId="urn:microsoft.com/office/officeart/2005/8/layout/orgChart1"/>
    <dgm:cxn modelId="{09E5C514-2D47-45D2-9A57-9941665BF5BD}" type="presOf" srcId="{67A5D2A9-07C1-4CB5-BC56-7669E2740B24}" destId="{32FA4032-1D2B-4C93-A0C2-D0A0EC6B50FE}" srcOrd="0" destOrd="0" presId="urn:microsoft.com/office/officeart/2005/8/layout/orgChart1"/>
    <dgm:cxn modelId="{BD4CD216-10BF-44D8-A23F-C2943DA29979}" type="presOf" srcId="{D20FFDD1-E3AE-465B-835E-83E45D61AC01}" destId="{B0B959A8-5420-4544-998D-D0A21820478F}" srcOrd="1" destOrd="0" presId="urn:microsoft.com/office/officeart/2005/8/layout/orgChart1"/>
    <dgm:cxn modelId="{113EA019-CA32-4BEF-9818-101441238D21}" type="presOf" srcId="{13CADFCA-3A68-4B0C-A91E-9014885B38BA}" destId="{102971DF-5EC2-4DF4-BC15-E2869EC185F0}" srcOrd="1" destOrd="0" presId="urn:microsoft.com/office/officeart/2005/8/layout/orgChart1"/>
    <dgm:cxn modelId="{AA1EA73B-7FB6-4AC7-9393-640BBFC25FC2}" type="presOf" srcId="{7F4C168C-57D7-446E-9CE6-B404A7874B1B}" destId="{9BBFAE92-C848-4C85-B052-58BBD5690A9C}" srcOrd="0" destOrd="0" presId="urn:microsoft.com/office/officeart/2005/8/layout/orgChart1"/>
    <dgm:cxn modelId="{F9FEBE3F-C23F-4839-B97F-D56C88D149B6}" type="presOf" srcId="{D20FFDD1-E3AE-465B-835E-83E45D61AC01}" destId="{884D74F1-A9CC-4EFF-B2AF-42FF2BD8CAC3}" srcOrd="0" destOrd="0" presId="urn:microsoft.com/office/officeart/2005/8/layout/orgChart1"/>
    <dgm:cxn modelId="{41212843-A4A3-4EA4-8EF8-06B90BD15096}" type="presOf" srcId="{93E14BDB-D115-4FB1-A114-61F8660152DD}" destId="{BAC7E1A6-62AB-45E8-A755-B6AF44AFDEE4}" srcOrd="0" destOrd="0" presId="urn:microsoft.com/office/officeart/2005/8/layout/orgChart1"/>
    <dgm:cxn modelId="{170E3266-54CC-4106-9315-F316A5B26067}" type="presOf" srcId="{FC21387C-0E30-4360-A9A9-F0DAFF6CAC25}" destId="{44857AEA-45AC-494E-A01C-12FF630EF0FF}" srcOrd="0" destOrd="0" presId="urn:microsoft.com/office/officeart/2005/8/layout/orgChart1"/>
    <dgm:cxn modelId="{9BA6AC47-18A1-4D3C-BEB9-A8709FB3DD03}" type="presOf" srcId="{4286A08E-E5B9-4AC6-8929-2AB5C93B0C0E}" destId="{9847F0E7-D869-44A4-BBD2-33F3D4C8F4A3}" srcOrd="0" destOrd="0" presId="urn:microsoft.com/office/officeart/2005/8/layout/orgChart1"/>
    <dgm:cxn modelId="{60506C54-3BF9-4CD7-8863-000B8FB57653}" type="presOf" srcId="{00C86F65-427A-4363-9BDE-D699F6ECC214}" destId="{1177D480-770D-40E7-80FA-40A030CA3B81}" srcOrd="1" destOrd="0" presId="urn:microsoft.com/office/officeart/2005/8/layout/orgChart1"/>
    <dgm:cxn modelId="{EC3EE779-07CB-4858-8D14-FABFF6833EC7}" srcId="{5079D11B-76A3-4946-B40D-782C10D1F3FC}" destId="{ED4A5D73-D224-4D65-95D2-04B145B3F10A}" srcOrd="0" destOrd="0" parTransId="{A460DEC4-2EEE-43FE-A30B-6BF4F45844F0}" sibTransId="{F6D08D3C-688C-4B18-91E2-090816724331}"/>
    <dgm:cxn modelId="{B849707B-7949-41B5-9AEC-04E05A940786}" type="presOf" srcId="{0FBF0967-026C-4B75-AE34-DA83D647C6DF}" destId="{1B547986-74B3-4BF4-A870-B27326C17A63}" srcOrd="0" destOrd="0" presId="urn:microsoft.com/office/officeart/2005/8/layout/orgChart1"/>
    <dgm:cxn modelId="{EE46B583-B0F8-4A8F-8FE7-48EC6061B790}" srcId="{00C86F65-427A-4363-9BDE-D699F6ECC214}" destId="{5CE1D7F7-436B-4B9F-B1FA-676E3A4ECCF3}" srcOrd="2" destOrd="0" parTransId="{FC21387C-0E30-4360-A9A9-F0DAFF6CAC25}" sibTransId="{F2D0C67D-D5F2-4884-88E5-0C1626BEC56B}"/>
    <dgm:cxn modelId="{A3C1CA88-DD2C-444E-9990-9FB4B8212B17}" srcId="{00C86F65-427A-4363-9BDE-D699F6ECC214}" destId="{13CADFCA-3A68-4B0C-A91E-9014885B38BA}" srcOrd="0" destOrd="0" parTransId="{93E14BDB-D115-4FB1-A114-61F8660152DD}" sibTransId="{1667B51F-20B3-4D40-8412-C438240822D8}"/>
    <dgm:cxn modelId="{DA092E91-B649-46BB-95C0-B8EE981B4D5E}" type="presOf" srcId="{8060AE4B-60A4-411A-8E57-9537A47FE875}" destId="{F0C42462-F715-45A9-9DC3-3F207EE8034E}" srcOrd="0" destOrd="0" presId="urn:microsoft.com/office/officeart/2005/8/layout/orgChart1"/>
    <dgm:cxn modelId="{332C6892-53F9-404D-85D5-DB00533731F6}" type="presOf" srcId="{5079D11B-76A3-4946-B40D-782C10D1F3FC}" destId="{0C039E45-FB7D-4B44-801E-141DEF571FC2}" srcOrd="0" destOrd="0" presId="urn:microsoft.com/office/officeart/2005/8/layout/orgChart1"/>
    <dgm:cxn modelId="{F98FDB96-7FE6-44D2-B428-5BCB2D6C375C}" srcId="{ED4A5D73-D224-4D65-95D2-04B145B3F10A}" destId="{00C86F65-427A-4363-9BDE-D699F6ECC214}" srcOrd="0" destOrd="0" parTransId="{FCA06087-22A6-455E-9E24-452427C37262}" sibTransId="{4D856AD5-3369-4D57-9168-35324A39862C}"/>
    <dgm:cxn modelId="{3D02F998-561B-4D96-ACE4-9C59550F4789}" type="presOf" srcId="{ED4A5D73-D224-4D65-95D2-04B145B3F10A}" destId="{A98EBDC9-1B8B-47D2-BCE7-213F731C6E69}" srcOrd="1" destOrd="0" presId="urn:microsoft.com/office/officeart/2005/8/layout/orgChart1"/>
    <dgm:cxn modelId="{204A4DAB-4BA8-4B75-8C2F-045DBA73AA14}" type="presOf" srcId="{5CE1D7F7-436B-4B9F-B1FA-676E3A4ECCF3}" destId="{0F1AD060-B5C9-4D9C-AA66-D0F6D92B4619}" srcOrd="0" destOrd="0" presId="urn:microsoft.com/office/officeart/2005/8/layout/orgChart1"/>
    <dgm:cxn modelId="{AB86C9AB-DB28-446B-B9FF-831BCFB9C017}" type="presOf" srcId="{ED4A5D73-D224-4D65-95D2-04B145B3F10A}" destId="{B8CF1D68-D655-4D6B-884A-F89D1AB9161C}" srcOrd="0" destOrd="0" presId="urn:microsoft.com/office/officeart/2005/8/layout/orgChart1"/>
    <dgm:cxn modelId="{E826F7AB-3EF6-4640-9BA9-C4EBDFD2DC9F}" type="presOf" srcId="{22F214ED-43F4-47CE-B7D2-A21BCAEC704C}" destId="{AD94260E-B119-4841-ADF8-D244478EB3FB}" srcOrd="0" destOrd="0" presId="urn:microsoft.com/office/officeart/2005/8/layout/orgChart1"/>
    <dgm:cxn modelId="{DDEF7DAC-2CFA-4EA9-94B0-F9F6BF23A401}" type="presOf" srcId="{B4FE11BF-A4C5-4E53-9733-625C30E0A5B6}" destId="{9572C4B6-9A37-44DE-ADDA-66F6A76938A1}" srcOrd="1" destOrd="0" presId="urn:microsoft.com/office/officeart/2005/8/layout/orgChart1"/>
    <dgm:cxn modelId="{424D7DB2-1A02-4E68-BD4C-17EC350D9051}" srcId="{7F4C168C-57D7-446E-9CE6-B404A7874B1B}" destId="{D20FFDD1-E3AE-465B-835E-83E45D61AC01}" srcOrd="2" destOrd="0" parTransId="{D4F70297-662F-489C-B294-01FE363D9A29}" sibTransId="{7B05C386-EC1F-4EBC-A3F1-5DA7E15EC25D}"/>
    <dgm:cxn modelId="{1B8D82BB-4365-4EE2-A57F-90500623EC6B}" type="presOf" srcId="{B4FE11BF-A4C5-4E53-9733-625C30E0A5B6}" destId="{D7F17CCB-7AF6-4C6C-A77D-CA8009DD629D}" srcOrd="0" destOrd="0" presId="urn:microsoft.com/office/officeart/2005/8/layout/orgChart1"/>
    <dgm:cxn modelId="{26B22DCC-1749-4983-B557-EC221AF0E9D2}" type="presOf" srcId="{DE5A1CB9-6E4B-443D-8EF1-71E8B20B74B3}" destId="{7493FC8D-3D86-4251-98B3-ED63BF069A82}" srcOrd="0" destOrd="0" presId="urn:microsoft.com/office/officeart/2005/8/layout/orgChart1"/>
    <dgm:cxn modelId="{F4CBFBD4-ACA6-47D0-932B-BF5D7509F6B8}" type="presOf" srcId="{13CADFCA-3A68-4B0C-A91E-9014885B38BA}" destId="{E6EC5ACC-1A83-4F5D-B81D-FB2C1EED83AA}" srcOrd="0" destOrd="0" presId="urn:microsoft.com/office/officeart/2005/8/layout/orgChart1"/>
    <dgm:cxn modelId="{047FA8E1-410B-4AC1-8882-E06336047409}" srcId="{00C86F65-427A-4363-9BDE-D699F6ECC214}" destId="{B4FE11BF-A4C5-4E53-9733-625C30E0A5B6}" srcOrd="1" destOrd="0" parTransId="{0FBF0967-026C-4B75-AE34-DA83D647C6DF}" sibTransId="{A2C8E5E8-5383-4246-836F-FC97712C434B}"/>
    <dgm:cxn modelId="{C40A78EC-E0FB-4DAB-9433-4669E390594B}" type="presOf" srcId="{D4F70297-662F-489C-B294-01FE363D9A29}" destId="{7E04B727-3632-453C-A34D-6F36B20EEA05}" srcOrd="0" destOrd="0" presId="urn:microsoft.com/office/officeart/2005/8/layout/orgChart1"/>
    <dgm:cxn modelId="{B4DA89F3-316B-44B5-9E42-CBD90EBD8928}" srcId="{7F4C168C-57D7-446E-9CE6-B404A7874B1B}" destId="{67A5D2A9-07C1-4CB5-BC56-7669E2740B24}" srcOrd="1" destOrd="0" parTransId="{4286A08E-E5B9-4AC6-8929-2AB5C93B0C0E}" sibTransId="{250AC022-B606-4875-8FDB-9F35C09919CE}"/>
    <dgm:cxn modelId="{77DD71F4-3201-45EB-8F39-3F5ED32A44B2}" type="presOf" srcId="{7F4C168C-57D7-446E-9CE6-B404A7874B1B}" destId="{545D0744-1563-4E79-B014-AC6F3FE14C26}" srcOrd="1" destOrd="0" presId="urn:microsoft.com/office/officeart/2005/8/layout/orgChart1"/>
    <dgm:cxn modelId="{8486A0F4-D665-4346-ACDF-3DF56C06CE54}" srcId="{7F4C168C-57D7-446E-9CE6-B404A7874B1B}" destId="{22F214ED-43F4-47CE-B7D2-A21BCAEC704C}" srcOrd="0" destOrd="0" parTransId="{8060AE4B-60A4-411A-8E57-9537A47FE875}" sibTransId="{0E0415AD-5F0B-4F59-AB82-E8835B156E33}"/>
    <dgm:cxn modelId="{54028BF9-0A03-44BF-9AF3-2FABED44FF44}" type="presOf" srcId="{67A5D2A9-07C1-4CB5-BC56-7669E2740B24}" destId="{2F98B749-6A8C-41D0-8B94-6DE835C5B71E}" srcOrd="1" destOrd="0" presId="urn:microsoft.com/office/officeart/2005/8/layout/orgChart1"/>
    <dgm:cxn modelId="{F0915C3D-AA73-464C-B6DE-BB40E1491DD4}" type="presParOf" srcId="{0C039E45-FB7D-4B44-801E-141DEF571FC2}" destId="{055CB2F2-F292-42E4-9CA9-DA3374C54373}" srcOrd="0" destOrd="0" presId="urn:microsoft.com/office/officeart/2005/8/layout/orgChart1"/>
    <dgm:cxn modelId="{B1930565-E153-450A-BD35-292C8606C612}" type="presParOf" srcId="{055CB2F2-F292-42E4-9CA9-DA3374C54373}" destId="{DC90A424-A39D-4DF3-8B91-9356FBD53356}" srcOrd="0" destOrd="0" presId="urn:microsoft.com/office/officeart/2005/8/layout/orgChart1"/>
    <dgm:cxn modelId="{55DB3F8C-3034-4F1B-804C-8D48B3243395}" type="presParOf" srcId="{DC90A424-A39D-4DF3-8B91-9356FBD53356}" destId="{B8CF1D68-D655-4D6B-884A-F89D1AB9161C}" srcOrd="0" destOrd="0" presId="urn:microsoft.com/office/officeart/2005/8/layout/orgChart1"/>
    <dgm:cxn modelId="{8866D6BB-710E-4E2D-81A5-4DD4400A4B44}" type="presParOf" srcId="{DC90A424-A39D-4DF3-8B91-9356FBD53356}" destId="{A98EBDC9-1B8B-47D2-BCE7-213F731C6E69}" srcOrd="1" destOrd="0" presId="urn:microsoft.com/office/officeart/2005/8/layout/orgChart1"/>
    <dgm:cxn modelId="{FDB441F9-F939-43BF-BD48-A97FCBB8EC0D}" type="presParOf" srcId="{055CB2F2-F292-42E4-9CA9-DA3374C54373}" destId="{67D018D8-766F-49EE-AA1D-F026B9723C63}" srcOrd="1" destOrd="0" presId="urn:microsoft.com/office/officeart/2005/8/layout/orgChart1"/>
    <dgm:cxn modelId="{F7BC72CE-35EF-48D1-BD56-F8CF5A41ED96}" type="presParOf" srcId="{67D018D8-766F-49EE-AA1D-F026B9723C63}" destId="{1E995EF0-9898-4F38-BB8A-683F753613CF}" srcOrd="0" destOrd="0" presId="urn:microsoft.com/office/officeart/2005/8/layout/orgChart1"/>
    <dgm:cxn modelId="{D55E4B02-7F02-4E85-8601-A58FBE0EC1D0}" type="presParOf" srcId="{67D018D8-766F-49EE-AA1D-F026B9723C63}" destId="{FAB9CCB3-F470-4021-99D7-97DD4A9FE900}" srcOrd="1" destOrd="0" presId="urn:microsoft.com/office/officeart/2005/8/layout/orgChart1"/>
    <dgm:cxn modelId="{8AB89DE5-06DF-46BB-8214-BD6924F8155B}" type="presParOf" srcId="{FAB9CCB3-F470-4021-99D7-97DD4A9FE900}" destId="{B1828348-0B83-46B9-AD74-C3AB19215887}" srcOrd="0" destOrd="0" presId="urn:microsoft.com/office/officeart/2005/8/layout/orgChart1"/>
    <dgm:cxn modelId="{48257933-54E2-426F-94F9-A60459254BF5}" type="presParOf" srcId="{B1828348-0B83-46B9-AD74-C3AB19215887}" destId="{86A91234-39C8-4124-B9D3-A8BF1859B851}" srcOrd="0" destOrd="0" presId="urn:microsoft.com/office/officeart/2005/8/layout/orgChart1"/>
    <dgm:cxn modelId="{425F914E-7620-4ADB-9E87-A9161B12A069}" type="presParOf" srcId="{B1828348-0B83-46B9-AD74-C3AB19215887}" destId="{1177D480-770D-40E7-80FA-40A030CA3B81}" srcOrd="1" destOrd="0" presId="urn:microsoft.com/office/officeart/2005/8/layout/orgChart1"/>
    <dgm:cxn modelId="{2487B75F-BFAE-4053-97D6-C56F2B2DABC6}" type="presParOf" srcId="{FAB9CCB3-F470-4021-99D7-97DD4A9FE900}" destId="{8F4F26E4-7CF1-4CB1-ADDC-D70448D38659}" srcOrd="1" destOrd="0" presId="urn:microsoft.com/office/officeart/2005/8/layout/orgChart1"/>
    <dgm:cxn modelId="{C9509C1A-05BF-429B-85EB-C98F90BB321E}" type="presParOf" srcId="{8F4F26E4-7CF1-4CB1-ADDC-D70448D38659}" destId="{BAC7E1A6-62AB-45E8-A755-B6AF44AFDEE4}" srcOrd="0" destOrd="0" presId="urn:microsoft.com/office/officeart/2005/8/layout/orgChart1"/>
    <dgm:cxn modelId="{C8178E4B-3C91-4579-B8A2-796840A53EF2}" type="presParOf" srcId="{8F4F26E4-7CF1-4CB1-ADDC-D70448D38659}" destId="{A705F93C-73C8-4A5C-AFEB-D329D1DA6AA4}" srcOrd="1" destOrd="0" presId="urn:microsoft.com/office/officeart/2005/8/layout/orgChart1"/>
    <dgm:cxn modelId="{62575EBC-0246-45A8-908A-C08C352B7E62}" type="presParOf" srcId="{A705F93C-73C8-4A5C-AFEB-D329D1DA6AA4}" destId="{A78A6B30-EA8C-4DF5-A9E9-CEF920FD272B}" srcOrd="0" destOrd="0" presId="urn:microsoft.com/office/officeart/2005/8/layout/orgChart1"/>
    <dgm:cxn modelId="{CC39B4DC-285F-4025-952C-1580391F7060}" type="presParOf" srcId="{A78A6B30-EA8C-4DF5-A9E9-CEF920FD272B}" destId="{E6EC5ACC-1A83-4F5D-B81D-FB2C1EED83AA}" srcOrd="0" destOrd="0" presId="urn:microsoft.com/office/officeart/2005/8/layout/orgChart1"/>
    <dgm:cxn modelId="{123CA405-0BD1-41A8-99BB-F6C8E03BAADC}" type="presParOf" srcId="{A78A6B30-EA8C-4DF5-A9E9-CEF920FD272B}" destId="{102971DF-5EC2-4DF4-BC15-E2869EC185F0}" srcOrd="1" destOrd="0" presId="urn:microsoft.com/office/officeart/2005/8/layout/orgChart1"/>
    <dgm:cxn modelId="{4AC64C8C-FA0D-45E8-BF60-E1D64BC98A6C}" type="presParOf" srcId="{A705F93C-73C8-4A5C-AFEB-D329D1DA6AA4}" destId="{E36BD6F9-BCAE-4C80-BCC1-44B9F2D3C988}" srcOrd="1" destOrd="0" presId="urn:microsoft.com/office/officeart/2005/8/layout/orgChart1"/>
    <dgm:cxn modelId="{DF2F3A76-E14B-4DE2-A2CB-6AB9A7C9AD4F}" type="presParOf" srcId="{A705F93C-73C8-4A5C-AFEB-D329D1DA6AA4}" destId="{C12773FE-227F-4838-A753-288C75DEA3F8}" srcOrd="2" destOrd="0" presId="urn:microsoft.com/office/officeart/2005/8/layout/orgChart1"/>
    <dgm:cxn modelId="{3727002C-68DE-4D32-B947-0653236C7B35}" type="presParOf" srcId="{8F4F26E4-7CF1-4CB1-ADDC-D70448D38659}" destId="{1B547986-74B3-4BF4-A870-B27326C17A63}" srcOrd="2" destOrd="0" presId="urn:microsoft.com/office/officeart/2005/8/layout/orgChart1"/>
    <dgm:cxn modelId="{311A4039-0A30-488C-97CB-8890BC1B7CCB}" type="presParOf" srcId="{8F4F26E4-7CF1-4CB1-ADDC-D70448D38659}" destId="{507E4205-1D8B-44E2-91C6-A2D491E01892}" srcOrd="3" destOrd="0" presId="urn:microsoft.com/office/officeart/2005/8/layout/orgChart1"/>
    <dgm:cxn modelId="{BEC65C5E-0BD8-48D6-A958-E9A608BC24D2}" type="presParOf" srcId="{507E4205-1D8B-44E2-91C6-A2D491E01892}" destId="{8F877D1B-36A0-4338-8952-9A49D24B8E43}" srcOrd="0" destOrd="0" presId="urn:microsoft.com/office/officeart/2005/8/layout/orgChart1"/>
    <dgm:cxn modelId="{3AAA079D-314B-4235-8F6B-BF7B3C95E853}" type="presParOf" srcId="{8F877D1B-36A0-4338-8952-9A49D24B8E43}" destId="{D7F17CCB-7AF6-4C6C-A77D-CA8009DD629D}" srcOrd="0" destOrd="0" presId="urn:microsoft.com/office/officeart/2005/8/layout/orgChart1"/>
    <dgm:cxn modelId="{18F90E88-D796-46E3-A73F-0AF3048D49B6}" type="presParOf" srcId="{8F877D1B-36A0-4338-8952-9A49D24B8E43}" destId="{9572C4B6-9A37-44DE-ADDA-66F6A76938A1}" srcOrd="1" destOrd="0" presId="urn:microsoft.com/office/officeart/2005/8/layout/orgChart1"/>
    <dgm:cxn modelId="{26E083AF-A214-4EEA-B443-1A10F3DFCE48}" type="presParOf" srcId="{507E4205-1D8B-44E2-91C6-A2D491E01892}" destId="{C6133F5E-F3C2-4053-A8AB-53A055E57B8C}" srcOrd="1" destOrd="0" presId="urn:microsoft.com/office/officeart/2005/8/layout/orgChart1"/>
    <dgm:cxn modelId="{2575DA2E-CEAF-4DC9-9B94-35E0BE66136E}" type="presParOf" srcId="{507E4205-1D8B-44E2-91C6-A2D491E01892}" destId="{6506690F-E6F4-47C8-9485-15BE65F8FA6C}" srcOrd="2" destOrd="0" presId="urn:microsoft.com/office/officeart/2005/8/layout/orgChart1"/>
    <dgm:cxn modelId="{2D16FAEA-466B-4BFA-908A-70751B6FCD90}" type="presParOf" srcId="{8F4F26E4-7CF1-4CB1-ADDC-D70448D38659}" destId="{44857AEA-45AC-494E-A01C-12FF630EF0FF}" srcOrd="4" destOrd="0" presId="urn:microsoft.com/office/officeart/2005/8/layout/orgChart1"/>
    <dgm:cxn modelId="{1E6EBA8E-A155-4733-8A17-D6930FE6A4CE}" type="presParOf" srcId="{8F4F26E4-7CF1-4CB1-ADDC-D70448D38659}" destId="{048AE884-72C0-46AC-B65B-C602E887946A}" srcOrd="5" destOrd="0" presId="urn:microsoft.com/office/officeart/2005/8/layout/orgChart1"/>
    <dgm:cxn modelId="{573C1457-EF83-4942-B1F8-C39296A8EA39}" type="presParOf" srcId="{048AE884-72C0-46AC-B65B-C602E887946A}" destId="{37259041-05D8-4AC1-80BB-7C614D0BC7A2}" srcOrd="0" destOrd="0" presId="urn:microsoft.com/office/officeart/2005/8/layout/orgChart1"/>
    <dgm:cxn modelId="{1370E963-8571-4026-96E2-C85C17C1390B}" type="presParOf" srcId="{37259041-05D8-4AC1-80BB-7C614D0BC7A2}" destId="{0F1AD060-B5C9-4D9C-AA66-D0F6D92B4619}" srcOrd="0" destOrd="0" presId="urn:microsoft.com/office/officeart/2005/8/layout/orgChart1"/>
    <dgm:cxn modelId="{FDA6D869-ED4A-4448-8C61-2644886BD5BB}" type="presParOf" srcId="{37259041-05D8-4AC1-80BB-7C614D0BC7A2}" destId="{17451BE2-6E53-4606-8E97-558BA175E491}" srcOrd="1" destOrd="0" presId="urn:microsoft.com/office/officeart/2005/8/layout/orgChart1"/>
    <dgm:cxn modelId="{B793C904-D944-406B-8B38-8E9DF6A386FB}" type="presParOf" srcId="{048AE884-72C0-46AC-B65B-C602E887946A}" destId="{1D322498-F9F3-4730-B138-DC28B74C8FA0}" srcOrd="1" destOrd="0" presId="urn:microsoft.com/office/officeart/2005/8/layout/orgChart1"/>
    <dgm:cxn modelId="{0CAFF25E-DC2B-4AFE-BD0A-7D77B024DDC5}" type="presParOf" srcId="{048AE884-72C0-46AC-B65B-C602E887946A}" destId="{E2A235A4-04B2-4757-9960-7CEECFF71B32}" srcOrd="2" destOrd="0" presId="urn:microsoft.com/office/officeart/2005/8/layout/orgChart1"/>
    <dgm:cxn modelId="{394DB66F-8BFB-4029-A2F7-4214805B5C2A}" type="presParOf" srcId="{FAB9CCB3-F470-4021-99D7-97DD4A9FE900}" destId="{F4419EF0-238C-4F5E-8A27-E7E2A974862B}" srcOrd="2" destOrd="0" presId="urn:microsoft.com/office/officeart/2005/8/layout/orgChart1"/>
    <dgm:cxn modelId="{9726DF23-52F4-4217-AD1E-04EC1160CA81}" type="presParOf" srcId="{67D018D8-766F-49EE-AA1D-F026B9723C63}" destId="{7493FC8D-3D86-4251-98B3-ED63BF069A82}" srcOrd="2" destOrd="0" presId="urn:microsoft.com/office/officeart/2005/8/layout/orgChart1"/>
    <dgm:cxn modelId="{295DB847-34F5-4D47-BE21-DE63E6E94ABC}" type="presParOf" srcId="{67D018D8-766F-49EE-AA1D-F026B9723C63}" destId="{3340A6D4-BF49-4BA4-801D-7A282B851C94}" srcOrd="3" destOrd="0" presId="urn:microsoft.com/office/officeart/2005/8/layout/orgChart1"/>
    <dgm:cxn modelId="{C4722FB8-9D79-40A0-967E-A8E77BE92681}" type="presParOf" srcId="{3340A6D4-BF49-4BA4-801D-7A282B851C94}" destId="{BD832898-E824-48A1-97B9-A8C4476DEDA6}" srcOrd="0" destOrd="0" presId="urn:microsoft.com/office/officeart/2005/8/layout/orgChart1"/>
    <dgm:cxn modelId="{88AC12FE-C2A1-47D9-9FB0-508865BE9A5C}" type="presParOf" srcId="{BD832898-E824-48A1-97B9-A8C4476DEDA6}" destId="{9BBFAE92-C848-4C85-B052-58BBD5690A9C}" srcOrd="0" destOrd="0" presId="urn:microsoft.com/office/officeart/2005/8/layout/orgChart1"/>
    <dgm:cxn modelId="{2FA49ECC-4EA5-48C4-AA3D-71ABF262EFB0}" type="presParOf" srcId="{BD832898-E824-48A1-97B9-A8C4476DEDA6}" destId="{545D0744-1563-4E79-B014-AC6F3FE14C26}" srcOrd="1" destOrd="0" presId="urn:microsoft.com/office/officeart/2005/8/layout/orgChart1"/>
    <dgm:cxn modelId="{C6832D5B-83C2-4E85-B124-ABD35F4B9A36}" type="presParOf" srcId="{3340A6D4-BF49-4BA4-801D-7A282B851C94}" destId="{034A1D59-A628-401F-BA5F-D2ECF00BF0C2}" srcOrd="1" destOrd="0" presId="urn:microsoft.com/office/officeart/2005/8/layout/orgChart1"/>
    <dgm:cxn modelId="{3A69021F-444E-4933-858F-843C80E3350F}" type="presParOf" srcId="{034A1D59-A628-401F-BA5F-D2ECF00BF0C2}" destId="{F0C42462-F715-45A9-9DC3-3F207EE8034E}" srcOrd="0" destOrd="0" presId="urn:microsoft.com/office/officeart/2005/8/layout/orgChart1"/>
    <dgm:cxn modelId="{68E36049-CC93-44F5-8789-46A878E99D08}" type="presParOf" srcId="{034A1D59-A628-401F-BA5F-D2ECF00BF0C2}" destId="{E0E7972D-35DC-4C51-BC36-E22556309444}" srcOrd="1" destOrd="0" presId="urn:microsoft.com/office/officeart/2005/8/layout/orgChart1"/>
    <dgm:cxn modelId="{4C745200-9E2B-486A-A93F-1EEB592F1787}" type="presParOf" srcId="{E0E7972D-35DC-4C51-BC36-E22556309444}" destId="{007014DF-6A37-4025-9E8A-D6BD9A7C1C72}" srcOrd="0" destOrd="0" presId="urn:microsoft.com/office/officeart/2005/8/layout/orgChart1"/>
    <dgm:cxn modelId="{CEF2084E-5ADC-4D88-ACB2-7623689ACE59}" type="presParOf" srcId="{007014DF-6A37-4025-9E8A-D6BD9A7C1C72}" destId="{AD94260E-B119-4841-ADF8-D244478EB3FB}" srcOrd="0" destOrd="0" presId="urn:microsoft.com/office/officeart/2005/8/layout/orgChart1"/>
    <dgm:cxn modelId="{3BD74C44-A6D0-45DE-BD22-19D15411224E}" type="presParOf" srcId="{007014DF-6A37-4025-9E8A-D6BD9A7C1C72}" destId="{E7A02F54-E1FE-42D4-B7AE-0C2149728CF1}" srcOrd="1" destOrd="0" presId="urn:microsoft.com/office/officeart/2005/8/layout/orgChart1"/>
    <dgm:cxn modelId="{6AA011EC-E796-4346-9C4E-FED7C2BA3C2A}" type="presParOf" srcId="{E0E7972D-35DC-4C51-BC36-E22556309444}" destId="{3A820B9E-C1B7-4C5B-9DA1-650BB77289F9}" srcOrd="1" destOrd="0" presId="urn:microsoft.com/office/officeart/2005/8/layout/orgChart1"/>
    <dgm:cxn modelId="{7E2AD4FF-6396-4AD2-B409-40ADA5E2F602}" type="presParOf" srcId="{E0E7972D-35DC-4C51-BC36-E22556309444}" destId="{5DCF3E29-22C6-48EE-859F-7FCEBBDC6DEE}" srcOrd="2" destOrd="0" presId="urn:microsoft.com/office/officeart/2005/8/layout/orgChart1"/>
    <dgm:cxn modelId="{92F9B5BA-2A79-4763-9B1C-B922C10F2688}" type="presParOf" srcId="{034A1D59-A628-401F-BA5F-D2ECF00BF0C2}" destId="{9847F0E7-D869-44A4-BBD2-33F3D4C8F4A3}" srcOrd="2" destOrd="0" presId="urn:microsoft.com/office/officeart/2005/8/layout/orgChart1"/>
    <dgm:cxn modelId="{848E9C4C-2330-4C55-81B8-7A84C62A9F77}" type="presParOf" srcId="{034A1D59-A628-401F-BA5F-D2ECF00BF0C2}" destId="{F6C633ED-741A-4285-B875-FD26B0D9300B}" srcOrd="3" destOrd="0" presId="urn:microsoft.com/office/officeart/2005/8/layout/orgChart1"/>
    <dgm:cxn modelId="{846F732D-A0C8-4A46-AB5D-C6D6EDFAD74F}" type="presParOf" srcId="{F6C633ED-741A-4285-B875-FD26B0D9300B}" destId="{0AB7B043-E6FD-4E98-88EA-D8A6ED3BE116}" srcOrd="0" destOrd="0" presId="urn:microsoft.com/office/officeart/2005/8/layout/orgChart1"/>
    <dgm:cxn modelId="{24774C93-4D91-4054-BA40-392E70A7A155}" type="presParOf" srcId="{0AB7B043-E6FD-4E98-88EA-D8A6ED3BE116}" destId="{32FA4032-1D2B-4C93-A0C2-D0A0EC6B50FE}" srcOrd="0" destOrd="0" presId="urn:microsoft.com/office/officeart/2005/8/layout/orgChart1"/>
    <dgm:cxn modelId="{85996E89-C839-4127-A47C-5911844A9854}" type="presParOf" srcId="{0AB7B043-E6FD-4E98-88EA-D8A6ED3BE116}" destId="{2F98B749-6A8C-41D0-8B94-6DE835C5B71E}" srcOrd="1" destOrd="0" presId="urn:microsoft.com/office/officeart/2005/8/layout/orgChart1"/>
    <dgm:cxn modelId="{1ACB2733-1F25-4680-AC4B-1082E5D671FD}" type="presParOf" srcId="{F6C633ED-741A-4285-B875-FD26B0D9300B}" destId="{B89ACC4F-DFEE-49AD-9F69-789863CD1B84}" srcOrd="1" destOrd="0" presId="urn:microsoft.com/office/officeart/2005/8/layout/orgChart1"/>
    <dgm:cxn modelId="{28E3A5AA-D73C-49E0-97A7-3CDA51E381E8}" type="presParOf" srcId="{F6C633ED-741A-4285-B875-FD26B0D9300B}" destId="{4F942234-E84D-47B0-9153-821FB0E81796}" srcOrd="2" destOrd="0" presId="urn:microsoft.com/office/officeart/2005/8/layout/orgChart1"/>
    <dgm:cxn modelId="{FF9B2F58-89E4-4A19-9083-DBADC75E80C5}" type="presParOf" srcId="{034A1D59-A628-401F-BA5F-D2ECF00BF0C2}" destId="{7E04B727-3632-453C-A34D-6F36B20EEA05}" srcOrd="4" destOrd="0" presId="urn:microsoft.com/office/officeart/2005/8/layout/orgChart1"/>
    <dgm:cxn modelId="{D5C9FACA-7F1C-40AC-ADCB-96ADF2DB4A9A}" type="presParOf" srcId="{034A1D59-A628-401F-BA5F-D2ECF00BF0C2}" destId="{E1E73783-FCE4-4368-964E-B3C3D42C9201}" srcOrd="5" destOrd="0" presId="urn:microsoft.com/office/officeart/2005/8/layout/orgChart1"/>
    <dgm:cxn modelId="{E1172533-BA86-4AD4-A28E-995D8715CCE8}" type="presParOf" srcId="{E1E73783-FCE4-4368-964E-B3C3D42C9201}" destId="{C15409C6-1AB2-43BB-A2F9-2E04F26CFE90}" srcOrd="0" destOrd="0" presId="urn:microsoft.com/office/officeart/2005/8/layout/orgChart1"/>
    <dgm:cxn modelId="{2A658371-8049-4B12-858E-594DA6F1E3D0}" type="presParOf" srcId="{C15409C6-1AB2-43BB-A2F9-2E04F26CFE90}" destId="{884D74F1-A9CC-4EFF-B2AF-42FF2BD8CAC3}" srcOrd="0" destOrd="0" presId="urn:microsoft.com/office/officeart/2005/8/layout/orgChart1"/>
    <dgm:cxn modelId="{2B49A62E-E5CA-40D5-B88A-5C9B39DB6E57}" type="presParOf" srcId="{C15409C6-1AB2-43BB-A2F9-2E04F26CFE90}" destId="{B0B959A8-5420-4544-998D-D0A21820478F}" srcOrd="1" destOrd="0" presId="urn:microsoft.com/office/officeart/2005/8/layout/orgChart1"/>
    <dgm:cxn modelId="{4214F661-7D07-4619-AA1D-21261E9B14F1}" type="presParOf" srcId="{E1E73783-FCE4-4368-964E-B3C3D42C9201}" destId="{C0AA97DC-ACDF-4B3F-A430-FA72B06792BD}" srcOrd="1" destOrd="0" presId="urn:microsoft.com/office/officeart/2005/8/layout/orgChart1"/>
    <dgm:cxn modelId="{AC6CFBD4-5C69-425E-B3C7-81B901B2B033}" type="presParOf" srcId="{E1E73783-FCE4-4368-964E-B3C3D42C9201}" destId="{06909BD6-A215-4D62-AB04-BCCB38C0508B}" srcOrd="2" destOrd="0" presId="urn:microsoft.com/office/officeart/2005/8/layout/orgChart1"/>
    <dgm:cxn modelId="{565E8018-4C20-44AE-832F-7E7010F2F7F9}" type="presParOf" srcId="{3340A6D4-BF49-4BA4-801D-7A282B851C94}" destId="{74EA08EC-A59B-4C99-9365-833C2884B38E}" srcOrd="2" destOrd="0" presId="urn:microsoft.com/office/officeart/2005/8/layout/orgChart1"/>
    <dgm:cxn modelId="{A698532E-077A-4CAB-B35D-ADFE3AF21E19}" type="presParOf" srcId="{055CB2F2-F292-42E4-9CA9-DA3374C54373}" destId="{F5B58B16-D427-4DC4-A86D-1F9DB56C52D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04B727-3632-453C-A34D-6F36B20EEA05}">
      <dsp:nvSpPr>
        <dsp:cNvPr id="0" name=""/>
        <dsp:cNvSpPr/>
      </dsp:nvSpPr>
      <dsp:spPr>
        <a:xfrm>
          <a:off x="1697398" y="1473102"/>
          <a:ext cx="182249" cy="2284189"/>
        </a:xfrm>
        <a:custGeom>
          <a:avLst/>
          <a:gdLst/>
          <a:ahLst/>
          <a:cxnLst/>
          <a:rect l="0" t="0" r="0" b="0"/>
          <a:pathLst>
            <a:path>
              <a:moveTo>
                <a:pt x="0" y="0"/>
              </a:moveTo>
              <a:lnTo>
                <a:pt x="0" y="2284189"/>
              </a:lnTo>
              <a:lnTo>
                <a:pt x="182249" y="2284189"/>
              </a:lnTo>
            </a:path>
          </a:pathLst>
        </a:custGeom>
        <a:noFill/>
        <a:ln w="1905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9847F0E7-D869-44A4-BBD2-33F3D4C8F4A3}">
      <dsp:nvSpPr>
        <dsp:cNvPr id="0" name=""/>
        <dsp:cNvSpPr/>
      </dsp:nvSpPr>
      <dsp:spPr>
        <a:xfrm>
          <a:off x="1697398" y="1473102"/>
          <a:ext cx="182249" cy="1421543"/>
        </a:xfrm>
        <a:custGeom>
          <a:avLst/>
          <a:gdLst/>
          <a:ahLst/>
          <a:cxnLst/>
          <a:rect l="0" t="0" r="0" b="0"/>
          <a:pathLst>
            <a:path>
              <a:moveTo>
                <a:pt x="0" y="0"/>
              </a:moveTo>
              <a:lnTo>
                <a:pt x="0" y="1421543"/>
              </a:lnTo>
              <a:lnTo>
                <a:pt x="182249" y="1421543"/>
              </a:lnTo>
            </a:path>
          </a:pathLst>
        </a:custGeom>
        <a:noFill/>
        <a:ln w="1905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F0C42462-F715-45A9-9DC3-3F207EE8034E}">
      <dsp:nvSpPr>
        <dsp:cNvPr id="0" name=""/>
        <dsp:cNvSpPr/>
      </dsp:nvSpPr>
      <dsp:spPr>
        <a:xfrm>
          <a:off x="1697398" y="1473102"/>
          <a:ext cx="182249" cy="558897"/>
        </a:xfrm>
        <a:custGeom>
          <a:avLst/>
          <a:gdLst/>
          <a:ahLst/>
          <a:cxnLst/>
          <a:rect l="0" t="0" r="0" b="0"/>
          <a:pathLst>
            <a:path>
              <a:moveTo>
                <a:pt x="0" y="0"/>
              </a:moveTo>
              <a:lnTo>
                <a:pt x="0" y="558897"/>
              </a:lnTo>
              <a:lnTo>
                <a:pt x="182249" y="558897"/>
              </a:lnTo>
            </a:path>
          </a:pathLst>
        </a:custGeom>
        <a:noFill/>
        <a:ln w="1905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7493FC8D-3D86-4251-98B3-ED63BF069A82}">
      <dsp:nvSpPr>
        <dsp:cNvPr id="0" name=""/>
        <dsp:cNvSpPr/>
      </dsp:nvSpPr>
      <dsp:spPr>
        <a:xfrm>
          <a:off x="1448324" y="610456"/>
          <a:ext cx="735071" cy="255148"/>
        </a:xfrm>
        <a:custGeom>
          <a:avLst/>
          <a:gdLst/>
          <a:ahLst/>
          <a:cxnLst/>
          <a:rect l="0" t="0" r="0" b="0"/>
          <a:pathLst>
            <a:path>
              <a:moveTo>
                <a:pt x="0" y="0"/>
              </a:moveTo>
              <a:lnTo>
                <a:pt x="0" y="127574"/>
              </a:lnTo>
              <a:lnTo>
                <a:pt x="735071" y="127574"/>
              </a:lnTo>
              <a:lnTo>
                <a:pt x="735071" y="255148"/>
              </a:lnTo>
            </a:path>
          </a:pathLst>
        </a:custGeom>
        <a:noFill/>
        <a:ln w="1905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44857AEA-45AC-494E-A01C-12FF630EF0FF}">
      <dsp:nvSpPr>
        <dsp:cNvPr id="0" name=""/>
        <dsp:cNvSpPr/>
      </dsp:nvSpPr>
      <dsp:spPr>
        <a:xfrm>
          <a:off x="227254" y="1473102"/>
          <a:ext cx="182249" cy="2284189"/>
        </a:xfrm>
        <a:custGeom>
          <a:avLst/>
          <a:gdLst/>
          <a:ahLst/>
          <a:cxnLst/>
          <a:rect l="0" t="0" r="0" b="0"/>
          <a:pathLst>
            <a:path>
              <a:moveTo>
                <a:pt x="0" y="0"/>
              </a:moveTo>
              <a:lnTo>
                <a:pt x="0" y="2284189"/>
              </a:lnTo>
              <a:lnTo>
                <a:pt x="182249" y="2284189"/>
              </a:lnTo>
            </a:path>
          </a:pathLst>
        </a:custGeom>
        <a:noFill/>
        <a:ln w="1905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1B547986-74B3-4BF4-A870-B27326C17A63}">
      <dsp:nvSpPr>
        <dsp:cNvPr id="0" name=""/>
        <dsp:cNvSpPr/>
      </dsp:nvSpPr>
      <dsp:spPr>
        <a:xfrm>
          <a:off x="227254" y="1473102"/>
          <a:ext cx="182249" cy="1421543"/>
        </a:xfrm>
        <a:custGeom>
          <a:avLst/>
          <a:gdLst/>
          <a:ahLst/>
          <a:cxnLst/>
          <a:rect l="0" t="0" r="0" b="0"/>
          <a:pathLst>
            <a:path>
              <a:moveTo>
                <a:pt x="0" y="0"/>
              </a:moveTo>
              <a:lnTo>
                <a:pt x="0" y="1421543"/>
              </a:lnTo>
              <a:lnTo>
                <a:pt x="182249" y="1421543"/>
              </a:lnTo>
            </a:path>
          </a:pathLst>
        </a:custGeom>
        <a:noFill/>
        <a:ln w="1905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BAC7E1A6-62AB-45E8-A755-B6AF44AFDEE4}">
      <dsp:nvSpPr>
        <dsp:cNvPr id="0" name=""/>
        <dsp:cNvSpPr/>
      </dsp:nvSpPr>
      <dsp:spPr>
        <a:xfrm>
          <a:off x="227254" y="1473102"/>
          <a:ext cx="182249" cy="558897"/>
        </a:xfrm>
        <a:custGeom>
          <a:avLst/>
          <a:gdLst/>
          <a:ahLst/>
          <a:cxnLst/>
          <a:rect l="0" t="0" r="0" b="0"/>
          <a:pathLst>
            <a:path>
              <a:moveTo>
                <a:pt x="0" y="0"/>
              </a:moveTo>
              <a:lnTo>
                <a:pt x="0" y="558897"/>
              </a:lnTo>
              <a:lnTo>
                <a:pt x="182249" y="558897"/>
              </a:lnTo>
            </a:path>
          </a:pathLst>
        </a:custGeom>
        <a:noFill/>
        <a:ln w="1905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1E995EF0-9898-4F38-BB8A-683F753613CF}">
      <dsp:nvSpPr>
        <dsp:cNvPr id="0" name=""/>
        <dsp:cNvSpPr/>
      </dsp:nvSpPr>
      <dsp:spPr>
        <a:xfrm>
          <a:off x="713252" y="610456"/>
          <a:ext cx="735071" cy="255148"/>
        </a:xfrm>
        <a:custGeom>
          <a:avLst/>
          <a:gdLst/>
          <a:ahLst/>
          <a:cxnLst/>
          <a:rect l="0" t="0" r="0" b="0"/>
          <a:pathLst>
            <a:path>
              <a:moveTo>
                <a:pt x="735071" y="0"/>
              </a:moveTo>
              <a:lnTo>
                <a:pt x="735071" y="127574"/>
              </a:lnTo>
              <a:lnTo>
                <a:pt x="0" y="127574"/>
              </a:lnTo>
              <a:lnTo>
                <a:pt x="0" y="255148"/>
              </a:lnTo>
            </a:path>
          </a:pathLst>
        </a:custGeom>
        <a:noFill/>
        <a:ln w="1905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B8CF1D68-D655-4D6B-884A-F89D1AB9161C}">
      <dsp:nvSpPr>
        <dsp:cNvPr id="0" name=""/>
        <dsp:cNvSpPr/>
      </dsp:nvSpPr>
      <dsp:spPr>
        <a:xfrm>
          <a:off x="840826" y="2959"/>
          <a:ext cx="1214994" cy="607497"/>
        </a:xfrm>
        <a:prstGeom prst="rect">
          <a:avLst/>
        </a:prstGeom>
        <a:solidFill>
          <a:srgbClr val="CDCDCD"/>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Collection</a:t>
          </a:r>
        </a:p>
      </dsp:txBody>
      <dsp:txXfrm>
        <a:off x="840826" y="2959"/>
        <a:ext cx="1214994" cy="607497"/>
      </dsp:txXfrm>
    </dsp:sp>
    <dsp:sp modelId="{86A91234-39C8-4124-B9D3-A8BF1859B851}">
      <dsp:nvSpPr>
        <dsp:cNvPr id="0" name=""/>
        <dsp:cNvSpPr/>
      </dsp:nvSpPr>
      <dsp:spPr>
        <a:xfrm>
          <a:off x="105755" y="865605"/>
          <a:ext cx="1214994" cy="607497"/>
        </a:xfrm>
        <a:prstGeom prst="rect">
          <a:avLst/>
        </a:prstGeom>
        <a:solidFill>
          <a:srgbClr val="CDCDCD"/>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List</a:t>
          </a:r>
        </a:p>
      </dsp:txBody>
      <dsp:txXfrm>
        <a:off x="105755" y="865605"/>
        <a:ext cx="1214994" cy="607497"/>
      </dsp:txXfrm>
    </dsp:sp>
    <dsp:sp modelId="{E6EC5ACC-1A83-4F5D-B81D-FB2C1EED83AA}">
      <dsp:nvSpPr>
        <dsp:cNvPr id="0" name=""/>
        <dsp:cNvSpPr/>
      </dsp:nvSpPr>
      <dsp:spPr>
        <a:xfrm>
          <a:off x="409503" y="1728251"/>
          <a:ext cx="1214994" cy="607497"/>
        </a:xfrm>
        <a:prstGeom prst="rect">
          <a:avLst/>
        </a:prstGeom>
        <a:solidFill>
          <a:srgbClr val="FFFF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rPr>
            <a:t>ArrayList</a:t>
          </a:r>
          <a:endParaRPr lang="en-US" sz="1400" kern="1200" dirty="0">
            <a:solidFill>
              <a:schemeClr val="tx1"/>
            </a:solidFill>
          </a:endParaRPr>
        </a:p>
      </dsp:txBody>
      <dsp:txXfrm>
        <a:off x="409503" y="1728251"/>
        <a:ext cx="1214994" cy="607497"/>
      </dsp:txXfrm>
    </dsp:sp>
    <dsp:sp modelId="{D7F17CCB-7AF6-4C6C-A77D-CA8009DD629D}">
      <dsp:nvSpPr>
        <dsp:cNvPr id="0" name=""/>
        <dsp:cNvSpPr/>
      </dsp:nvSpPr>
      <dsp:spPr>
        <a:xfrm>
          <a:off x="409503" y="2590897"/>
          <a:ext cx="1214994" cy="607497"/>
        </a:xfrm>
        <a:prstGeom prst="rect">
          <a:avLst/>
        </a:prstGeom>
        <a:solidFill>
          <a:srgbClr val="FFFFFF"/>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LinkedList</a:t>
          </a:r>
        </a:p>
      </dsp:txBody>
      <dsp:txXfrm>
        <a:off x="409503" y="2590897"/>
        <a:ext cx="1214994" cy="607497"/>
      </dsp:txXfrm>
    </dsp:sp>
    <dsp:sp modelId="{0F1AD060-B5C9-4D9C-AA66-D0F6D92B4619}">
      <dsp:nvSpPr>
        <dsp:cNvPr id="0" name=""/>
        <dsp:cNvSpPr/>
      </dsp:nvSpPr>
      <dsp:spPr>
        <a:xfrm>
          <a:off x="409503" y="3453543"/>
          <a:ext cx="1214994" cy="607497"/>
        </a:xfrm>
        <a:prstGeom prst="rect">
          <a:avLst/>
        </a:prstGeom>
        <a:solidFill>
          <a:srgbClr val="FFFFFF"/>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Vector</a:t>
          </a:r>
        </a:p>
      </dsp:txBody>
      <dsp:txXfrm>
        <a:off x="409503" y="3453543"/>
        <a:ext cx="1214994" cy="607497"/>
      </dsp:txXfrm>
    </dsp:sp>
    <dsp:sp modelId="{9BBFAE92-C848-4C85-B052-58BBD5690A9C}">
      <dsp:nvSpPr>
        <dsp:cNvPr id="0" name=""/>
        <dsp:cNvSpPr/>
      </dsp:nvSpPr>
      <dsp:spPr>
        <a:xfrm>
          <a:off x="1575898" y="865605"/>
          <a:ext cx="1214994" cy="607497"/>
        </a:xfrm>
        <a:prstGeom prst="rect">
          <a:avLst/>
        </a:prstGeom>
        <a:solidFill>
          <a:srgbClr val="CDCDCD"/>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Set</a:t>
          </a:r>
        </a:p>
      </dsp:txBody>
      <dsp:txXfrm>
        <a:off x="1575898" y="865605"/>
        <a:ext cx="1214994" cy="607497"/>
      </dsp:txXfrm>
    </dsp:sp>
    <dsp:sp modelId="{AD94260E-B119-4841-ADF8-D244478EB3FB}">
      <dsp:nvSpPr>
        <dsp:cNvPr id="0" name=""/>
        <dsp:cNvSpPr/>
      </dsp:nvSpPr>
      <dsp:spPr>
        <a:xfrm>
          <a:off x="1879647" y="1728251"/>
          <a:ext cx="1214994" cy="607497"/>
        </a:xfrm>
        <a:prstGeom prst="rect">
          <a:avLst/>
        </a:prstGeom>
        <a:solidFill>
          <a:srgbClr val="FFFFFF"/>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HashSet</a:t>
          </a:r>
        </a:p>
      </dsp:txBody>
      <dsp:txXfrm>
        <a:off x="1879647" y="1728251"/>
        <a:ext cx="1214994" cy="607497"/>
      </dsp:txXfrm>
    </dsp:sp>
    <dsp:sp modelId="{32FA4032-1D2B-4C93-A0C2-D0A0EC6B50FE}">
      <dsp:nvSpPr>
        <dsp:cNvPr id="0" name=""/>
        <dsp:cNvSpPr/>
      </dsp:nvSpPr>
      <dsp:spPr>
        <a:xfrm>
          <a:off x="1879647" y="2590897"/>
          <a:ext cx="1214994" cy="607497"/>
        </a:xfrm>
        <a:prstGeom prst="rect">
          <a:avLst/>
        </a:prstGeom>
        <a:solidFill>
          <a:srgbClr val="FFFFFF"/>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rPr>
            <a:t>LinkedHashSet</a:t>
          </a:r>
          <a:endParaRPr lang="en-US" sz="1400" kern="1200" dirty="0">
            <a:solidFill>
              <a:schemeClr val="tx1"/>
            </a:solidFill>
          </a:endParaRPr>
        </a:p>
      </dsp:txBody>
      <dsp:txXfrm>
        <a:off x="1879647" y="2590897"/>
        <a:ext cx="1214994" cy="607497"/>
      </dsp:txXfrm>
    </dsp:sp>
    <dsp:sp modelId="{884D74F1-A9CC-4EFF-B2AF-42FF2BD8CAC3}">
      <dsp:nvSpPr>
        <dsp:cNvPr id="0" name=""/>
        <dsp:cNvSpPr/>
      </dsp:nvSpPr>
      <dsp:spPr>
        <a:xfrm>
          <a:off x="1879647" y="3453543"/>
          <a:ext cx="1214994" cy="607497"/>
        </a:xfrm>
        <a:prstGeom prst="rect">
          <a:avLst/>
        </a:prstGeom>
        <a:solidFill>
          <a:srgbClr val="FFFFFF"/>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rPr>
            <a:t>TreeSet</a:t>
          </a:r>
          <a:endParaRPr lang="en-US" sz="1400" kern="1200" dirty="0">
            <a:solidFill>
              <a:schemeClr val="tx1"/>
            </a:solidFill>
          </a:endParaRPr>
        </a:p>
      </dsp:txBody>
      <dsp:txXfrm>
        <a:off x="1879647" y="3453543"/>
        <a:ext cx="1214994" cy="6074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04B727-3632-453C-A34D-6F36B20EEA05}">
      <dsp:nvSpPr>
        <dsp:cNvPr id="0" name=""/>
        <dsp:cNvSpPr/>
      </dsp:nvSpPr>
      <dsp:spPr>
        <a:xfrm>
          <a:off x="1697398" y="1473102"/>
          <a:ext cx="182249" cy="2284189"/>
        </a:xfrm>
        <a:custGeom>
          <a:avLst/>
          <a:gdLst/>
          <a:ahLst/>
          <a:cxnLst/>
          <a:rect l="0" t="0" r="0" b="0"/>
          <a:pathLst>
            <a:path>
              <a:moveTo>
                <a:pt x="0" y="0"/>
              </a:moveTo>
              <a:lnTo>
                <a:pt x="0" y="2284189"/>
              </a:lnTo>
              <a:lnTo>
                <a:pt x="182249" y="2284189"/>
              </a:lnTo>
            </a:path>
          </a:pathLst>
        </a:custGeom>
        <a:noFill/>
        <a:ln w="1905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9847F0E7-D869-44A4-BBD2-33F3D4C8F4A3}">
      <dsp:nvSpPr>
        <dsp:cNvPr id="0" name=""/>
        <dsp:cNvSpPr/>
      </dsp:nvSpPr>
      <dsp:spPr>
        <a:xfrm>
          <a:off x="1697398" y="1473102"/>
          <a:ext cx="182249" cy="1421543"/>
        </a:xfrm>
        <a:custGeom>
          <a:avLst/>
          <a:gdLst/>
          <a:ahLst/>
          <a:cxnLst/>
          <a:rect l="0" t="0" r="0" b="0"/>
          <a:pathLst>
            <a:path>
              <a:moveTo>
                <a:pt x="0" y="0"/>
              </a:moveTo>
              <a:lnTo>
                <a:pt x="0" y="1421543"/>
              </a:lnTo>
              <a:lnTo>
                <a:pt x="182249" y="1421543"/>
              </a:lnTo>
            </a:path>
          </a:pathLst>
        </a:custGeom>
        <a:noFill/>
        <a:ln w="1905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F0C42462-F715-45A9-9DC3-3F207EE8034E}">
      <dsp:nvSpPr>
        <dsp:cNvPr id="0" name=""/>
        <dsp:cNvSpPr/>
      </dsp:nvSpPr>
      <dsp:spPr>
        <a:xfrm>
          <a:off x="1697398" y="1473102"/>
          <a:ext cx="182249" cy="558897"/>
        </a:xfrm>
        <a:custGeom>
          <a:avLst/>
          <a:gdLst/>
          <a:ahLst/>
          <a:cxnLst/>
          <a:rect l="0" t="0" r="0" b="0"/>
          <a:pathLst>
            <a:path>
              <a:moveTo>
                <a:pt x="0" y="0"/>
              </a:moveTo>
              <a:lnTo>
                <a:pt x="0" y="558897"/>
              </a:lnTo>
              <a:lnTo>
                <a:pt x="182249" y="558897"/>
              </a:lnTo>
            </a:path>
          </a:pathLst>
        </a:custGeom>
        <a:noFill/>
        <a:ln w="1905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7493FC8D-3D86-4251-98B3-ED63BF069A82}">
      <dsp:nvSpPr>
        <dsp:cNvPr id="0" name=""/>
        <dsp:cNvSpPr/>
      </dsp:nvSpPr>
      <dsp:spPr>
        <a:xfrm>
          <a:off x="1448324" y="610456"/>
          <a:ext cx="735071" cy="255148"/>
        </a:xfrm>
        <a:custGeom>
          <a:avLst/>
          <a:gdLst/>
          <a:ahLst/>
          <a:cxnLst/>
          <a:rect l="0" t="0" r="0" b="0"/>
          <a:pathLst>
            <a:path>
              <a:moveTo>
                <a:pt x="0" y="0"/>
              </a:moveTo>
              <a:lnTo>
                <a:pt x="0" y="127574"/>
              </a:lnTo>
              <a:lnTo>
                <a:pt x="735071" y="127574"/>
              </a:lnTo>
              <a:lnTo>
                <a:pt x="735071" y="255148"/>
              </a:lnTo>
            </a:path>
          </a:pathLst>
        </a:custGeom>
        <a:noFill/>
        <a:ln w="1905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44857AEA-45AC-494E-A01C-12FF630EF0FF}">
      <dsp:nvSpPr>
        <dsp:cNvPr id="0" name=""/>
        <dsp:cNvSpPr/>
      </dsp:nvSpPr>
      <dsp:spPr>
        <a:xfrm>
          <a:off x="227254" y="1473102"/>
          <a:ext cx="182249" cy="2284189"/>
        </a:xfrm>
        <a:custGeom>
          <a:avLst/>
          <a:gdLst/>
          <a:ahLst/>
          <a:cxnLst/>
          <a:rect l="0" t="0" r="0" b="0"/>
          <a:pathLst>
            <a:path>
              <a:moveTo>
                <a:pt x="0" y="0"/>
              </a:moveTo>
              <a:lnTo>
                <a:pt x="0" y="2284189"/>
              </a:lnTo>
              <a:lnTo>
                <a:pt x="182249" y="2284189"/>
              </a:lnTo>
            </a:path>
          </a:pathLst>
        </a:custGeom>
        <a:noFill/>
        <a:ln w="1905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1B547986-74B3-4BF4-A870-B27326C17A63}">
      <dsp:nvSpPr>
        <dsp:cNvPr id="0" name=""/>
        <dsp:cNvSpPr/>
      </dsp:nvSpPr>
      <dsp:spPr>
        <a:xfrm>
          <a:off x="227254" y="1473102"/>
          <a:ext cx="182249" cy="1421543"/>
        </a:xfrm>
        <a:custGeom>
          <a:avLst/>
          <a:gdLst/>
          <a:ahLst/>
          <a:cxnLst/>
          <a:rect l="0" t="0" r="0" b="0"/>
          <a:pathLst>
            <a:path>
              <a:moveTo>
                <a:pt x="0" y="0"/>
              </a:moveTo>
              <a:lnTo>
                <a:pt x="0" y="1421543"/>
              </a:lnTo>
              <a:lnTo>
                <a:pt x="182249" y="1421543"/>
              </a:lnTo>
            </a:path>
          </a:pathLst>
        </a:custGeom>
        <a:noFill/>
        <a:ln w="1905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BAC7E1A6-62AB-45E8-A755-B6AF44AFDEE4}">
      <dsp:nvSpPr>
        <dsp:cNvPr id="0" name=""/>
        <dsp:cNvSpPr/>
      </dsp:nvSpPr>
      <dsp:spPr>
        <a:xfrm>
          <a:off x="227254" y="1473102"/>
          <a:ext cx="182249" cy="558897"/>
        </a:xfrm>
        <a:custGeom>
          <a:avLst/>
          <a:gdLst/>
          <a:ahLst/>
          <a:cxnLst/>
          <a:rect l="0" t="0" r="0" b="0"/>
          <a:pathLst>
            <a:path>
              <a:moveTo>
                <a:pt x="0" y="0"/>
              </a:moveTo>
              <a:lnTo>
                <a:pt x="0" y="558897"/>
              </a:lnTo>
              <a:lnTo>
                <a:pt x="182249" y="558897"/>
              </a:lnTo>
            </a:path>
          </a:pathLst>
        </a:custGeom>
        <a:noFill/>
        <a:ln w="1905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1E995EF0-9898-4F38-BB8A-683F753613CF}">
      <dsp:nvSpPr>
        <dsp:cNvPr id="0" name=""/>
        <dsp:cNvSpPr/>
      </dsp:nvSpPr>
      <dsp:spPr>
        <a:xfrm>
          <a:off x="713252" y="610456"/>
          <a:ext cx="735071" cy="255148"/>
        </a:xfrm>
        <a:custGeom>
          <a:avLst/>
          <a:gdLst/>
          <a:ahLst/>
          <a:cxnLst/>
          <a:rect l="0" t="0" r="0" b="0"/>
          <a:pathLst>
            <a:path>
              <a:moveTo>
                <a:pt x="735071" y="0"/>
              </a:moveTo>
              <a:lnTo>
                <a:pt x="735071" y="127574"/>
              </a:lnTo>
              <a:lnTo>
                <a:pt x="0" y="127574"/>
              </a:lnTo>
              <a:lnTo>
                <a:pt x="0" y="255148"/>
              </a:lnTo>
            </a:path>
          </a:pathLst>
        </a:custGeom>
        <a:noFill/>
        <a:ln w="1905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B8CF1D68-D655-4D6B-884A-F89D1AB9161C}">
      <dsp:nvSpPr>
        <dsp:cNvPr id="0" name=""/>
        <dsp:cNvSpPr/>
      </dsp:nvSpPr>
      <dsp:spPr>
        <a:xfrm>
          <a:off x="840826" y="2959"/>
          <a:ext cx="1214994" cy="607497"/>
        </a:xfrm>
        <a:prstGeom prst="rect">
          <a:avLst/>
        </a:prstGeom>
        <a:solidFill>
          <a:srgbClr val="CDCDCD"/>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Collection</a:t>
          </a:r>
        </a:p>
      </dsp:txBody>
      <dsp:txXfrm>
        <a:off x="840826" y="2959"/>
        <a:ext cx="1214994" cy="607497"/>
      </dsp:txXfrm>
    </dsp:sp>
    <dsp:sp modelId="{86A91234-39C8-4124-B9D3-A8BF1859B851}">
      <dsp:nvSpPr>
        <dsp:cNvPr id="0" name=""/>
        <dsp:cNvSpPr/>
      </dsp:nvSpPr>
      <dsp:spPr>
        <a:xfrm>
          <a:off x="105755" y="865605"/>
          <a:ext cx="1214994" cy="607497"/>
        </a:xfrm>
        <a:prstGeom prst="rect">
          <a:avLst/>
        </a:prstGeom>
        <a:solidFill>
          <a:srgbClr val="CDCDCD"/>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List</a:t>
          </a:r>
        </a:p>
      </dsp:txBody>
      <dsp:txXfrm>
        <a:off x="105755" y="865605"/>
        <a:ext cx="1214994" cy="607497"/>
      </dsp:txXfrm>
    </dsp:sp>
    <dsp:sp modelId="{E6EC5ACC-1A83-4F5D-B81D-FB2C1EED83AA}">
      <dsp:nvSpPr>
        <dsp:cNvPr id="0" name=""/>
        <dsp:cNvSpPr/>
      </dsp:nvSpPr>
      <dsp:spPr>
        <a:xfrm>
          <a:off x="409503" y="1728251"/>
          <a:ext cx="1214994" cy="607497"/>
        </a:xfrm>
        <a:prstGeom prst="rect">
          <a:avLst/>
        </a:prstGeom>
        <a:solidFill>
          <a:srgbClr val="FFFFFF"/>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rPr>
            <a:t>ArrayList</a:t>
          </a:r>
          <a:endParaRPr lang="en-US" sz="1400" kern="1200" dirty="0">
            <a:solidFill>
              <a:schemeClr val="tx1"/>
            </a:solidFill>
          </a:endParaRPr>
        </a:p>
      </dsp:txBody>
      <dsp:txXfrm>
        <a:off x="409503" y="1728251"/>
        <a:ext cx="1214994" cy="607497"/>
      </dsp:txXfrm>
    </dsp:sp>
    <dsp:sp modelId="{D7F17CCB-7AF6-4C6C-A77D-CA8009DD629D}">
      <dsp:nvSpPr>
        <dsp:cNvPr id="0" name=""/>
        <dsp:cNvSpPr/>
      </dsp:nvSpPr>
      <dsp:spPr>
        <a:xfrm>
          <a:off x="409503" y="2590897"/>
          <a:ext cx="1214994" cy="607497"/>
        </a:xfrm>
        <a:prstGeom prst="rect">
          <a:avLst/>
        </a:prstGeom>
        <a:solidFill>
          <a:srgbClr val="FFFF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LinkedList</a:t>
          </a:r>
        </a:p>
      </dsp:txBody>
      <dsp:txXfrm>
        <a:off x="409503" y="2590897"/>
        <a:ext cx="1214994" cy="607497"/>
      </dsp:txXfrm>
    </dsp:sp>
    <dsp:sp modelId="{0F1AD060-B5C9-4D9C-AA66-D0F6D92B4619}">
      <dsp:nvSpPr>
        <dsp:cNvPr id="0" name=""/>
        <dsp:cNvSpPr/>
      </dsp:nvSpPr>
      <dsp:spPr>
        <a:xfrm>
          <a:off x="409503" y="3453543"/>
          <a:ext cx="1214994" cy="607497"/>
        </a:xfrm>
        <a:prstGeom prst="rect">
          <a:avLst/>
        </a:prstGeom>
        <a:solidFill>
          <a:srgbClr val="FFFFFF"/>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Vector</a:t>
          </a:r>
        </a:p>
      </dsp:txBody>
      <dsp:txXfrm>
        <a:off x="409503" y="3453543"/>
        <a:ext cx="1214994" cy="607497"/>
      </dsp:txXfrm>
    </dsp:sp>
    <dsp:sp modelId="{9BBFAE92-C848-4C85-B052-58BBD5690A9C}">
      <dsp:nvSpPr>
        <dsp:cNvPr id="0" name=""/>
        <dsp:cNvSpPr/>
      </dsp:nvSpPr>
      <dsp:spPr>
        <a:xfrm>
          <a:off x="1575898" y="865605"/>
          <a:ext cx="1214994" cy="607497"/>
        </a:xfrm>
        <a:prstGeom prst="rect">
          <a:avLst/>
        </a:prstGeom>
        <a:solidFill>
          <a:srgbClr val="CDCDCD"/>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Set</a:t>
          </a:r>
        </a:p>
      </dsp:txBody>
      <dsp:txXfrm>
        <a:off x="1575898" y="865605"/>
        <a:ext cx="1214994" cy="607497"/>
      </dsp:txXfrm>
    </dsp:sp>
    <dsp:sp modelId="{AD94260E-B119-4841-ADF8-D244478EB3FB}">
      <dsp:nvSpPr>
        <dsp:cNvPr id="0" name=""/>
        <dsp:cNvSpPr/>
      </dsp:nvSpPr>
      <dsp:spPr>
        <a:xfrm>
          <a:off x="1879647" y="1728251"/>
          <a:ext cx="1214994" cy="607497"/>
        </a:xfrm>
        <a:prstGeom prst="rect">
          <a:avLst/>
        </a:prstGeom>
        <a:solidFill>
          <a:srgbClr val="FFFFFF"/>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HashSet</a:t>
          </a:r>
        </a:p>
      </dsp:txBody>
      <dsp:txXfrm>
        <a:off x="1879647" y="1728251"/>
        <a:ext cx="1214994" cy="607497"/>
      </dsp:txXfrm>
    </dsp:sp>
    <dsp:sp modelId="{32FA4032-1D2B-4C93-A0C2-D0A0EC6B50FE}">
      <dsp:nvSpPr>
        <dsp:cNvPr id="0" name=""/>
        <dsp:cNvSpPr/>
      </dsp:nvSpPr>
      <dsp:spPr>
        <a:xfrm>
          <a:off x="1879647" y="2590897"/>
          <a:ext cx="1214994" cy="607497"/>
        </a:xfrm>
        <a:prstGeom prst="rect">
          <a:avLst/>
        </a:prstGeom>
        <a:solidFill>
          <a:srgbClr val="FFFFFF"/>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rPr>
            <a:t>LinkedHashSet</a:t>
          </a:r>
          <a:endParaRPr lang="en-US" sz="1400" kern="1200" dirty="0">
            <a:solidFill>
              <a:schemeClr val="tx1"/>
            </a:solidFill>
          </a:endParaRPr>
        </a:p>
      </dsp:txBody>
      <dsp:txXfrm>
        <a:off x="1879647" y="2590897"/>
        <a:ext cx="1214994" cy="607497"/>
      </dsp:txXfrm>
    </dsp:sp>
    <dsp:sp modelId="{884D74F1-A9CC-4EFF-B2AF-42FF2BD8CAC3}">
      <dsp:nvSpPr>
        <dsp:cNvPr id="0" name=""/>
        <dsp:cNvSpPr/>
      </dsp:nvSpPr>
      <dsp:spPr>
        <a:xfrm>
          <a:off x="1879647" y="3453543"/>
          <a:ext cx="1214994" cy="607497"/>
        </a:xfrm>
        <a:prstGeom prst="rect">
          <a:avLst/>
        </a:prstGeom>
        <a:solidFill>
          <a:srgbClr val="FFFFFF"/>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rPr>
            <a:t>TreeSet</a:t>
          </a:r>
          <a:endParaRPr lang="en-US" sz="1400" kern="1200" dirty="0">
            <a:solidFill>
              <a:schemeClr val="tx1"/>
            </a:solidFill>
          </a:endParaRPr>
        </a:p>
      </dsp:txBody>
      <dsp:txXfrm>
        <a:off x="1879647" y="3453543"/>
        <a:ext cx="1214994" cy="6074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04B727-3632-453C-A34D-6F36B20EEA05}">
      <dsp:nvSpPr>
        <dsp:cNvPr id="0" name=""/>
        <dsp:cNvSpPr/>
      </dsp:nvSpPr>
      <dsp:spPr>
        <a:xfrm>
          <a:off x="1697398" y="1473102"/>
          <a:ext cx="182249" cy="2284189"/>
        </a:xfrm>
        <a:custGeom>
          <a:avLst/>
          <a:gdLst/>
          <a:ahLst/>
          <a:cxnLst/>
          <a:rect l="0" t="0" r="0" b="0"/>
          <a:pathLst>
            <a:path>
              <a:moveTo>
                <a:pt x="0" y="0"/>
              </a:moveTo>
              <a:lnTo>
                <a:pt x="0" y="2284189"/>
              </a:lnTo>
              <a:lnTo>
                <a:pt x="182249" y="2284189"/>
              </a:lnTo>
            </a:path>
          </a:pathLst>
        </a:custGeom>
        <a:noFill/>
        <a:ln w="1905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9847F0E7-D869-44A4-BBD2-33F3D4C8F4A3}">
      <dsp:nvSpPr>
        <dsp:cNvPr id="0" name=""/>
        <dsp:cNvSpPr/>
      </dsp:nvSpPr>
      <dsp:spPr>
        <a:xfrm>
          <a:off x="1697398" y="1473102"/>
          <a:ext cx="182249" cy="1421543"/>
        </a:xfrm>
        <a:custGeom>
          <a:avLst/>
          <a:gdLst/>
          <a:ahLst/>
          <a:cxnLst/>
          <a:rect l="0" t="0" r="0" b="0"/>
          <a:pathLst>
            <a:path>
              <a:moveTo>
                <a:pt x="0" y="0"/>
              </a:moveTo>
              <a:lnTo>
                <a:pt x="0" y="1421543"/>
              </a:lnTo>
              <a:lnTo>
                <a:pt x="182249" y="1421543"/>
              </a:lnTo>
            </a:path>
          </a:pathLst>
        </a:custGeom>
        <a:noFill/>
        <a:ln w="1905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F0C42462-F715-45A9-9DC3-3F207EE8034E}">
      <dsp:nvSpPr>
        <dsp:cNvPr id="0" name=""/>
        <dsp:cNvSpPr/>
      </dsp:nvSpPr>
      <dsp:spPr>
        <a:xfrm>
          <a:off x="1697398" y="1473102"/>
          <a:ext cx="182249" cy="558897"/>
        </a:xfrm>
        <a:custGeom>
          <a:avLst/>
          <a:gdLst/>
          <a:ahLst/>
          <a:cxnLst/>
          <a:rect l="0" t="0" r="0" b="0"/>
          <a:pathLst>
            <a:path>
              <a:moveTo>
                <a:pt x="0" y="0"/>
              </a:moveTo>
              <a:lnTo>
                <a:pt x="0" y="558897"/>
              </a:lnTo>
              <a:lnTo>
                <a:pt x="182249" y="558897"/>
              </a:lnTo>
            </a:path>
          </a:pathLst>
        </a:custGeom>
        <a:noFill/>
        <a:ln w="1905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7493FC8D-3D86-4251-98B3-ED63BF069A82}">
      <dsp:nvSpPr>
        <dsp:cNvPr id="0" name=""/>
        <dsp:cNvSpPr/>
      </dsp:nvSpPr>
      <dsp:spPr>
        <a:xfrm>
          <a:off x="1448324" y="610456"/>
          <a:ext cx="735071" cy="255148"/>
        </a:xfrm>
        <a:custGeom>
          <a:avLst/>
          <a:gdLst/>
          <a:ahLst/>
          <a:cxnLst/>
          <a:rect l="0" t="0" r="0" b="0"/>
          <a:pathLst>
            <a:path>
              <a:moveTo>
                <a:pt x="0" y="0"/>
              </a:moveTo>
              <a:lnTo>
                <a:pt x="0" y="127574"/>
              </a:lnTo>
              <a:lnTo>
                <a:pt x="735071" y="127574"/>
              </a:lnTo>
              <a:lnTo>
                <a:pt x="735071" y="255148"/>
              </a:lnTo>
            </a:path>
          </a:pathLst>
        </a:custGeom>
        <a:noFill/>
        <a:ln w="1905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44857AEA-45AC-494E-A01C-12FF630EF0FF}">
      <dsp:nvSpPr>
        <dsp:cNvPr id="0" name=""/>
        <dsp:cNvSpPr/>
      </dsp:nvSpPr>
      <dsp:spPr>
        <a:xfrm>
          <a:off x="227254" y="1473102"/>
          <a:ext cx="182249" cy="2284189"/>
        </a:xfrm>
        <a:custGeom>
          <a:avLst/>
          <a:gdLst/>
          <a:ahLst/>
          <a:cxnLst/>
          <a:rect l="0" t="0" r="0" b="0"/>
          <a:pathLst>
            <a:path>
              <a:moveTo>
                <a:pt x="0" y="0"/>
              </a:moveTo>
              <a:lnTo>
                <a:pt x="0" y="2284189"/>
              </a:lnTo>
              <a:lnTo>
                <a:pt x="182249" y="2284189"/>
              </a:lnTo>
            </a:path>
          </a:pathLst>
        </a:custGeom>
        <a:noFill/>
        <a:ln w="1905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1B547986-74B3-4BF4-A870-B27326C17A63}">
      <dsp:nvSpPr>
        <dsp:cNvPr id="0" name=""/>
        <dsp:cNvSpPr/>
      </dsp:nvSpPr>
      <dsp:spPr>
        <a:xfrm>
          <a:off x="227254" y="1473102"/>
          <a:ext cx="182249" cy="1421543"/>
        </a:xfrm>
        <a:custGeom>
          <a:avLst/>
          <a:gdLst/>
          <a:ahLst/>
          <a:cxnLst/>
          <a:rect l="0" t="0" r="0" b="0"/>
          <a:pathLst>
            <a:path>
              <a:moveTo>
                <a:pt x="0" y="0"/>
              </a:moveTo>
              <a:lnTo>
                <a:pt x="0" y="1421543"/>
              </a:lnTo>
              <a:lnTo>
                <a:pt x="182249" y="1421543"/>
              </a:lnTo>
            </a:path>
          </a:pathLst>
        </a:custGeom>
        <a:noFill/>
        <a:ln w="1905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BAC7E1A6-62AB-45E8-A755-B6AF44AFDEE4}">
      <dsp:nvSpPr>
        <dsp:cNvPr id="0" name=""/>
        <dsp:cNvSpPr/>
      </dsp:nvSpPr>
      <dsp:spPr>
        <a:xfrm>
          <a:off x="227254" y="1473102"/>
          <a:ext cx="182249" cy="558897"/>
        </a:xfrm>
        <a:custGeom>
          <a:avLst/>
          <a:gdLst/>
          <a:ahLst/>
          <a:cxnLst/>
          <a:rect l="0" t="0" r="0" b="0"/>
          <a:pathLst>
            <a:path>
              <a:moveTo>
                <a:pt x="0" y="0"/>
              </a:moveTo>
              <a:lnTo>
                <a:pt x="0" y="558897"/>
              </a:lnTo>
              <a:lnTo>
                <a:pt x="182249" y="558897"/>
              </a:lnTo>
            </a:path>
          </a:pathLst>
        </a:custGeom>
        <a:noFill/>
        <a:ln w="1905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1E995EF0-9898-4F38-BB8A-683F753613CF}">
      <dsp:nvSpPr>
        <dsp:cNvPr id="0" name=""/>
        <dsp:cNvSpPr/>
      </dsp:nvSpPr>
      <dsp:spPr>
        <a:xfrm>
          <a:off x="713252" y="610456"/>
          <a:ext cx="735071" cy="255148"/>
        </a:xfrm>
        <a:custGeom>
          <a:avLst/>
          <a:gdLst/>
          <a:ahLst/>
          <a:cxnLst/>
          <a:rect l="0" t="0" r="0" b="0"/>
          <a:pathLst>
            <a:path>
              <a:moveTo>
                <a:pt x="735071" y="0"/>
              </a:moveTo>
              <a:lnTo>
                <a:pt x="735071" y="127574"/>
              </a:lnTo>
              <a:lnTo>
                <a:pt x="0" y="127574"/>
              </a:lnTo>
              <a:lnTo>
                <a:pt x="0" y="255148"/>
              </a:lnTo>
            </a:path>
          </a:pathLst>
        </a:custGeom>
        <a:noFill/>
        <a:ln w="1905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B8CF1D68-D655-4D6B-884A-F89D1AB9161C}">
      <dsp:nvSpPr>
        <dsp:cNvPr id="0" name=""/>
        <dsp:cNvSpPr/>
      </dsp:nvSpPr>
      <dsp:spPr>
        <a:xfrm>
          <a:off x="840826" y="2959"/>
          <a:ext cx="1214994" cy="607497"/>
        </a:xfrm>
        <a:prstGeom prst="rect">
          <a:avLst/>
        </a:prstGeom>
        <a:solidFill>
          <a:srgbClr val="CDCDCD"/>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Collection</a:t>
          </a:r>
        </a:p>
      </dsp:txBody>
      <dsp:txXfrm>
        <a:off x="840826" y="2959"/>
        <a:ext cx="1214994" cy="607497"/>
      </dsp:txXfrm>
    </dsp:sp>
    <dsp:sp modelId="{86A91234-39C8-4124-B9D3-A8BF1859B851}">
      <dsp:nvSpPr>
        <dsp:cNvPr id="0" name=""/>
        <dsp:cNvSpPr/>
      </dsp:nvSpPr>
      <dsp:spPr>
        <a:xfrm>
          <a:off x="105755" y="865605"/>
          <a:ext cx="1214994" cy="607497"/>
        </a:xfrm>
        <a:prstGeom prst="rect">
          <a:avLst/>
        </a:prstGeom>
        <a:solidFill>
          <a:srgbClr val="CDCDCD"/>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List</a:t>
          </a:r>
        </a:p>
      </dsp:txBody>
      <dsp:txXfrm>
        <a:off x="105755" y="865605"/>
        <a:ext cx="1214994" cy="607497"/>
      </dsp:txXfrm>
    </dsp:sp>
    <dsp:sp modelId="{E6EC5ACC-1A83-4F5D-B81D-FB2C1EED83AA}">
      <dsp:nvSpPr>
        <dsp:cNvPr id="0" name=""/>
        <dsp:cNvSpPr/>
      </dsp:nvSpPr>
      <dsp:spPr>
        <a:xfrm>
          <a:off x="409503" y="1728251"/>
          <a:ext cx="1214994" cy="607497"/>
        </a:xfrm>
        <a:prstGeom prst="rect">
          <a:avLst/>
        </a:prstGeom>
        <a:solidFill>
          <a:srgbClr val="FFFFFF"/>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rPr>
            <a:t>ArrayList</a:t>
          </a:r>
          <a:endParaRPr lang="en-US" sz="1400" kern="1200" dirty="0">
            <a:solidFill>
              <a:schemeClr val="tx1"/>
            </a:solidFill>
          </a:endParaRPr>
        </a:p>
      </dsp:txBody>
      <dsp:txXfrm>
        <a:off x="409503" y="1728251"/>
        <a:ext cx="1214994" cy="607497"/>
      </dsp:txXfrm>
    </dsp:sp>
    <dsp:sp modelId="{D7F17CCB-7AF6-4C6C-A77D-CA8009DD629D}">
      <dsp:nvSpPr>
        <dsp:cNvPr id="0" name=""/>
        <dsp:cNvSpPr/>
      </dsp:nvSpPr>
      <dsp:spPr>
        <a:xfrm>
          <a:off x="409503" y="2590897"/>
          <a:ext cx="1214994" cy="607497"/>
        </a:xfrm>
        <a:prstGeom prst="rect">
          <a:avLst/>
        </a:prstGeom>
        <a:solidFill>
          <a:srgbClr val="FFFFFF"/>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LinkedList</a:t>
          </a:r>
        </a:p>
      </dsp:txBody>
      <dsp:txXfrm>
        <a:off x="409503" y="2590897"/>
        <a:ext cx="1214994" cy="607497"/>
      </dsp:txXfrm>
    </dsp:sp>
    <dsp:sp modelId="{0F1AD060-B5C9-4D9C-AA66-D0F6D92B4619}">
      <dsp:nvSpPr>
        <dsp:cNvPr id="0" name=""/>
        <dsp:cNvSpPr/>
      </dsp:nvSpPr>
      <dsp:spPr>
        <a:xfrm>
          <a:off x="409503" y="3453543"/>
          <a:ext cx="1214994" cy="607497"/>
        </a:xfrm>
        <a:prstGeom prst="rect">
          <a:avLst/>
        </a:prstGeom>
        <a:solidFill>
          <a:srgbClr val="FFFF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Vector</a:t>
          </a:r>
        </a:p>
      </dsp:txBody>
      <dsp:txXfrm>
        <a:off x="409503" y="3453543"/>
        <a:ext cx="1214994" cy="607497"/>
      </dsp:txXfrm>
    </dsp:sp>
    <dsp:sp modelId="{9BBFAE92-C848-4C85-B052-58BBD5690A9C}">
      <dsp:nvSpPr>
        <dsp:cNvPr id="0" name=""/>
        <dsp:cNvSpPr/>
      </dsp:nvSpPr>
      <dsp:spPr>
        <a:xfrm>
          <a:off x="1575898" y="865605"/>
          <a:ext cx="1214994" cy="607497"/>
        </a:xfrm>
        <a:prstGeom prst="rect">
          <a:avLst/>
        </a:prstGeom>
        <a:solidFill>
          <a:srgbClr val="CDCDCD"/>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Set</a:t>
          </a:r>
        </a:p>
      </dsp:txBody>
      <dsp:txXfrm>
        <a:off x="1575898" y="865605"/>
        <a:ext cx="1214994" cy="607497"/>
      </dsp:txXfrm>
    </dsp:sp>
    <dsp:sp modelId="{AD94260E-B119-4841-ADF8-D244478EB3FB}">
      <dsp:nvSpPr>
        <dsp:cNvPr id="0" name=""/>
        <dsp:cNvSpPr/>
      </dsp:nvSpPr>
      <dsp:spPr>
        <a:xfrm>
          <a:off x="1879647" y="1728251"/>
          <a:ext cx="1214994" cy="607497"/>
        </a:xfrm>
        <a:prstGeom prst="rect">
          <a:avLst/>
        </a:prstGeom>
        <a:solidFill>
          <a:srgbClr val="FFFFFF"/>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HashSet</a:t>
          </a:r>
        </a:p>
      </dsp:txBody>
      <dsp:txXfrm>
        <a:off x="1879647" y="1728251"/>
        <a:ext cx="1214994" cy="607497"/>
      </dsp:txXfrm>
    </dsp:sp>
    <dsp:sp modelId="{32FA4032-1D2B-4C93-A0C2-D0A0EC6B50FE}">
      <dsp:nvSpPr>
        <dsp:cNvPr id="0" name=""/>
        <dsp:cNvSpPr/>
      </dsp:nvSpPr>
      <dsp:spPr>
        <a:xfrm>
          <a:off x="1879647" y="2590897"/>
          <a:ext cx="1214994" cy="607497"/>
        </a:xfrm>
        <a:prstGeom prst="rect">
          <a:avLst/>
        </a:prstGeom>
        <a:solidFill>
          <a:srgbClr val="FFFFFF"/>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rPr>
            <a:t>LinkedHashSet</a:t>
          </a:r>
          <a:endParaRPr lang="en-US" sz="1400" kern="1200" dirty="0">
            <a:solidFill>
              <a:schemeClr val="tx1"/>
            </a:solidFill>
          </a:endParaRPr>
        </a:p>
      </dsp:txBody>
      <dsp:txXfrm>
        <a:off x="1879647" y="2590897"/>
        <a:ext cx="1214994" cy="607497"/>
      </dsp:txXfrm>
    </dsp:sp>
    <dsp:sp modelId="{884D74F1-A9CC-4EFF-B2AF-42FF2BD8CAC3}">
      <dsp:nvSpPr>
        <dsp:cNvPr id="0" name=""/>
        <dsp:cNvSpPr/>
      </dsp:nvSpPr>
      <dsp:spPr>
        <a:xfrm>
          <a:off x="1879647" y="3453543"/>
          <a:ext cx="1214994" cy="607497"/>
        </a:xfrm>
        <a:prstGeom prst="rect">
          <a:avLst/>
        </a:prstGeom>
        <a:solidFill>
          <a:srgbClr val="FFFFFF"/>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rPr>
            <a:t>TreeSet</a:t>
          </a:r>
          <a:endParaRPr lang="en-US" sz="1400" kern="1200" dirty="0">
            <a:solidFill>
              <a:schemeClr val="tx1"/>
            </a:solidFill>
          </a:endParaRPr>
        </a:p>
      </dsp:txBody>
      <dsp:txXfrm>
        <a:off x="1879647" y="3453543"/>
        <a:ext cx="1214994" cy="6074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04B727-3632-453C-A34D-6F36B20EEA05}">
      <dsp:nvSpPr>
        <dsp:cNvPr id="0" name=""/>
        <dsp:cNvSpPr/>
      </dsp:nvSpPr>
      <dsp:spPr>
        <a:xfrm>
          <a:off x="1697398" y="1473102"/>
          <a:ext cx="182249" cy="2284189"/>
        </a:xfrm>
        <a:custGeom>
          <a:avLst/>
          <a:gdLst/>
          <a:ahLst/>
          <a:cxnLst/>
          <a:rect l="0" t="0" r="0" b="0"/>
          <a:pathLst>
            <a:path>
              <a:moveTo>
                <a:pt x="0" y="0"/>
              </a:moveTo>
              <a:lnTo>
                <a:pt x="0" y="2284189"/>
              </a:lnTo>
              <a:lnTo>
                <a:pt x="182249" y="2284189"/>
              </a:lnTo>
            </a:path>
          </a:pathLst>
        </a:custGeom>
        <a:noFill/>
        <a:ln w="1905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9847F0E7-D869-44A4-BBD2-33F3D4C8F4A3}">
      <dsp:nvSpPr>
        <dsp:cNvPr id="0" name=""/>
        <dsp:cNvSpPr/>
      </dsp:nvSpPr>
      <dsp:spPr>
        <a:xfrm>
          <a:off x="1697398" y="1473102"/>
          <a:ext cx="182249" cy="1421543"/>
        </a:xfrm>
        <a:custGeom>
          <a:avLst/>
          <a:gdLst/>
          <a:ahLst/>
          <a:cxnLst/>
          <a:rect l="0" t="0" r="0" b="0"/>
          <a:pathLst>
            <a:path>
              <a:moveTo>
                <a:pt x="0" y="0"/>
              </a:moveTo>
              <a:lnTo>
                <a:pt x="0" y="1421543"/>
              </a:lnTo>
              <a:lnTo>
                <a:pt x="182249" y="1421543"/>
              </a:lnTo>
            </a:path>
          </a:pathLst>
        </a:custGeom>
        <a:noFill/>
        <a:ln w="1905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F0C42462-F715-45A9-9DC3-3F207EE8034E}">
      <dsp:nvSpPr>
        <dsp:cNvPr id="0" name=""/>
        <dsp:cNvSpPr/>
      </dsp:nvSpPr>
      <dsp:spPr>
        <a:xfrm>
          <a:off x="1697398" y="1473102"/>
          <a:ext cx="182249" cy="558897"/>
        </a:xfrm>
        <a:custGeom>
          <a:avLst/>
          <a:gdLst/>
          <a:ahLst/>
          <a:cxnLst/>
          <a:rect l="0" t="0" r="0" b="0"/>
          <a:pathLst>
            <a:path>
              <a:moveTo>
                <a:pt x="0" y="0"/>
              </a:moveTo>
              <a:lnTo>
                <a:pt x="0" y="558897"/>
              </a:lnTo>
              <a:lnTo>
                <a:pt x="182249" y="558897"/>
              </a:lnTo>
            </a:path>
          </a:pathLst>
        </a:custGeom>
        <a:noFill/>
        <a:ln w="1905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7493FC8D-3D86-4251-98B3-ED63BF069A82}">
      <dsp:nvSpPr>
        <dsp:cNvPr id="0" name=""/>
        <dsp:cNvSpPr/>
      </dsp:nvSpPr>
      <dsp:spPr>
        <a:xfrm>
          <a:off x="1448324" y="610456"/>
          <a:ext cx="735071" cy="255148"/>
        </a:xfrm>
        <a:custGeom>
          <a:avLst/>
          <a:gdLst/>
          <a:ahLst/>
          <a:cxnLst/>
          <a:rect l="0" t="0" r="0" b="0"/>
          <a:pathLst>
            <a:path>
              <a:moveTo>
                <a:pt x="0" y="0"/>
              </a:moveTo>
              <a:lnTo>
                <a:pt x="0" y="127574"/>
              </a:lnTo>
              <a:lnTo>
                <a:pt x="735071" y="127574"/>
              </a:lnTo>
              <a:lnTo>
                <a:pt x="735071" y="255148"/>
              </a:lnTo>
            </a:path>
          </a:pathLst>
        </a:custGeom>
        <a:noFill/>
        <a:ln w="1905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44857AEA-45AC-494E-A01C-12FF630EF0FF}">
      <dsp:nvSpPr>
        <dsp:cNvPr id="0" name=""/>
        <dsp:cNvSpPr/>
      </dsp:nvSpPr>
      <dsp:spPr>
        <a:xfrm>
          <a:off x="227254" y="1473102"/>
          <a:ext cx="182249" cy="2287148"/>
        </a:xfrm>
        <a:custGeom>
          <a:avLst/>
          <a:gdLst/>
          <a:ahLst/>
          <a:cxnLst/>
          <a:rect l="0" t="0" r="0" b="0"/>
          <a:pathLst>
            <a:path>
              <a:moveTo>
                <a:pt x="0" y="0"/>
              </a:moveTo>
              <a:lnTo>
                <a:pt x="0" y="2287148"/>
              </a:lnTo>
              <a:lnTo>
                <a:pt x="182249" y="2287148"/>
              </a:lnTo>
            </a:path>
          </a:pathLst>
        </a:custGeom>
        <a:noFill/>
        <a:ln w="1905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1B547986-74B3-4BF4-A870-B27326C17A63}">
      <dsp:nvSpPr>
        <dsp:cNvPr id="0" name=""/>
        <dsp:cNvSpPr/>
      </dsp:nvSpPr>
      <dsp:spPr>
        <a:xfrm>
          <a:off x="227254" y="1473102"/>
          <a:ext cx="182249" cy="1421543"/>
        </a:xfrm>
        <a:custGeom>
          <a:avLst/>
          <a:gdLst/>
          <a:ahLst/>
          <a:cxnLst/>
          <a:rect l="0" t="0" r="0" b="0"/>
          <a:pathLst>
            <a:path>
              <a:moveTo>
                <a:pt x="0" y="0"/>
              </a:moveTo>
              <a:lnTo>
                <a:pt x="0" y="1421543"/>
              </a:lnTo>
              <a:lnTo>
                <a:pt x="182249" y="1421543"/>
              </a:lnTo>
            </a:path>
          </a:pathLst>
        </a:custGeom>
        <a:noFill/>
        <a:ln w="1905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BAC7E1A6-62AB-45E8-A755-B6AF44AFDEE4}">
      <dsp:nvSpPr>
        <dsp:cNvPr id="0" name=""/>
        <dsp:cNvSpPr/>
      </dsp:nvSpPr>
      <dsp:spPr>
        <a:xfrm>
          <a:off x="227254" y="1473102"/>
          <a:ext cx="182249" cy="558897"/>
        </a:xfrm>
        <a:custGeom>
          <a:avLst/>
          <a:gdLst/>
          <a:ahLst/>
          <a:cxnLst/>
          <a:rect l="0" t="0" r="0" b="0"/>
          <a:pathLst>
            <a:path>
              <a:moveTo>
                <a:pt x="0" y="0"/>
              </a:moveTo>
              <a:lnTo>
                <a:pt x="0" y="558897"/>
              </a:lnTo>
              <a:lnTo>
                <a:pt x="182249" y="558897"/>
              </a:lnTo>
            </a:path>
          </a:pathLst>
        </a:custGeom>
        <a:noFill/>
        <a:ln w="1905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1E995EF0-9898-4F38-BB8A-683F753613CF}">
      <dsp:nvSpPr>
        <dsp:cNvPr id="0" name=""/>
        <dsp:cNvSpPr/>
      </dsp:nvSpPr>
      <dsp:spPr>
        <a:xfrm>
          <a:off x="713252" y="610456"/>
          <a:ext cx="735071" cy="255148"/>
        </a:xfrm>
        <a:custGeom>
          <a:avLst/>
          <a:gdLst/>
          <a:ahLst/>
          <a:cxnLst/>
          <a:rect l="0" t="0" r="0" b="0"/>
          <a:pathLst>
            <a:path>
              <a:moveTo>
                <a:pt x="735071" y="0"/>
              </a:moveTo>
              <a:lnTo>
                <a:pt x="735071" y="127574"/>
              </a:lnTo>
              <a:lnTo>
                <a:pt x="0" y="127574"/>
              </a:lnTo>
              <a:lnTo>
                <a:pt x="0" y="255148"/>
              </a:lnTo>
            </a:path>
          </a:pathLst>
        </a:custGeom>
        <a:noFill/>
        <a:ln w="1905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B8CF1D68-D655-4D6B-884A-F89D1AB9161C}">
      <dsp:nvSpPr>
        <dsp:cNvPr id="0" name=""/>
        <dsp:cNvSpPr/>
      </dsp:nvSpPr>
      <dsp:spPr>
        <a:xfrm>
          <a:off x="840826" y="2959"/>
          <a:ext cx="1214994" cy="607497"/>
        </a:xfrm>
        <a:prstGeom prst="rect">
          <a:avLst/>
        </a:prstGeom>
        <a:solidFill>
          <a:srgbClr val="CDCDCD"/>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Collection</a:t>
          </a:r>
        </a:p>
      </dsp:txBody>
      <dsp:txXfrm>
        <a:off x="840826" y="2959"/>
        <a:ext cx="1214994" cy="607497"/>
      </dsp:txXfrm>
    </dsp:sp>
    <dsp:sp modelId="{86A91234-39C8-4124-B9D3-A8BF1859B851}">
      <dsp:nvSpPr>
        <dsp:cNvPr id="0" name=""/>
        <dsp:cNvSpPr/>
      </dsp:nvSpPr>
      <dsp:spPr>
        <a:xfrm>
          <a:off x="105755" y="865605"/>
          <a:ext cx="1214994" cy="607497"/>
        </a:xfrm>
        <a:prstGeom prst="rect">
          <a:avLst/>
        </a:prstGeom>
        <a:solidFill>
          <a:srgbClr val="CDCDCD"/>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List</a:t>
          </a:r>
        </a:p>
      </dsp:txBody>
      <dsp:txXfrm>
        <a:off x="105755" y="865605"/>
        <a:ext cx="1214994" cy="607497"/>
      </dsp:txXfrm>
    </dsp:sp>
    <dsp:sp modelId="{E6EC5ACC-1A83-4F5D-B81D-FB2C1EED83AA}">
      <dsp:nvSpPr>
        <dsp:cNvPr id="0" name=""/>
        <dsp:cNvSpPr/>
      </dsp:nvSpPr>
      <dsp:spPr>
        <a:xfrm>
          <a:off x="409503" y="1728251"/>
          <a:ext cx="1214994" cy="607497"/>
        </a:xfrm>
        <a:prstGeom prst="rect">
          <a:avLst/>
        </a:prstGeom>
        <a:solidFill>
          <a:srgbClr val="FFFFFF"/>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rPr>
            <a:t>ArrayList</a:t>
          </a:r>
          <a:endParaRPr lang="en-US" sz="1400" kern="1200" dirty="0">
            <a:solidFill>
              <a:schemeClr val="tx1"/>
            </a:solidFill>
          </a:endParaRPr>
        </a:p>
      </dsp:txBody>
      <dsp:txXfrm>
        <a:off x="409503" y="1728251"/>
        <a:ext cx="1214994" cy="607497"/>
      </dsp:txXfrm>
    </dsp:sp>
    <dsp:sp modelId="{D7F17CCB-7AF6-4C6C-A77D-CA8009DD629D}">
      <dsp:nvSpPr>
        <dsp:cNvPr id="0" name=""/>
        <dsp:cNvSpPr/>
      </dsp:nvSpPr>
      <dsp:spPr>
        <a:xfrm>
          <a:off x="409503" y="2590897"/>
          <a:ext cx="1214994" cy="607497"/>
        </a:xfrm>
        <a:prstGeom prst="rect">
          <a:avLst/>
        </a:prstGeom>
        <a:solidFill>
          <a:srgbClr val="FFFFFF"/>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LinkedList</a:t>
          </a:r>
        </a:p>
      </dsp:txBody>
      <dsp:txXfrm>
        <a:off x="409503" y="2590897"/>
        <a:ext cx="1214994" cy="607497"/>
      </dsp:txXfrm>
    </dsp:sp>
    <dsp:sp modelId="{0F1AD060-B5C9-4D9C-AA66-D0F6D92B4619}">
      <dsp:nvSpPr>
        <dsp:cNvPr id="0" name=""/>
        <dsp:cNvSpPr/>
      </dsp:nvSpPr>
      <dsp:spPr>
        <a:xfrm>
          <a:off x="409503" y="3456502"/>
          <a:ext cx="1214994" cy="607497"/>
        </a:xfrm>
        <a:prstGeom prst="rect">
          <a:avLst/>
        </a:prstGeom>
        <a:solidFill>
          <a:srgbClr val="FFFFFF"/>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Vector</a:t>
          </a:r>
        </a:p>
      </dsp:txBody>
      <dsp:txXfrm>
        <a:off x="409503" y="3456502"/>
        <a:ext cx="1214994" cy="607497"/>
      </dsp:txXfrm>
    </dsp:sp>
    <dsp:sp modelId="{9BBFAE92-C848-4C85-B052-58BBD5690A9C}">
      <dsp:nvSpPr>
        <dsp:cNvPr id="0" name=""/>
        <dsp:cNvSpPr/>
      </dsp:nvSpPr>
      <dsp:spPr>
        <a:xfrm>
          <a:off x="1575898" y="865605"/>
          <a:ext cx="1214994" cy="607497"/>
        </a:xfrm>
        <a:prstGeom prst="rect">
          <a:avLst/>
        </a:prstGeom>
        <a:solidFill>
          <a:srgbClr val="CDCDCD"/>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Set</a:t>
          </a:r>
        </a:p>
      </dsp:txBody>
      <dsp:txXfrm>
        <a:off x="1575898" y="865605"/>
        <a:ext cx="1214994" cy="607497"/>
      </dsp:txXfrm>
    </dsp:sp>
    <dsp:sp modelId="{AD94260E-B119-4841-ADF8-D244478EB3FB}">
      <dsp:nvSpPr>
        <dsp:cNvPr id="0" name=""/>
        <dsp:cNvSpPr/>
      </dsp:nvSpPr>
      <dsp:spPr>
        <a:xfrm>
          <a:off x="1879647" y="1728251"/>
          <a:ext cx="1214994" cy="607497"/>
        </a:xfrm>
        <a:prstGeom prst="rect">
          <a:avLst/>
        </a:prstGeom>
        <a:solidFill>
          <a:srgbClr val="FFFF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HashSet</a:t>
          </a:r>
        </a:p>
      </dsp:txBody>
      <dsp:txXfrm>
        <a:off x="1879647" y="1728251"/>
        <a:ext cx="1214994" cy="607497"/>
      </dsp:txXfrm>
    </dsp:sp>
    <dsp:sp modelId="{32FA4032-1D2B-4C93-A0C2-D0A0EC6B50FE}">
      <dsp:nvSpPr>
        <dsp:cNvPr id="0" name=""/>
        <dsp:cNvSpPr/>
      </dsp:nvSpPr>
      <dsp:spPr>
        <a:xfrm>
          <a:off x="1879647" y="2590897"/>
          <a:ext cx="1214994" cy="607497"/>
        </a:xfrm>
        <a:prstGeom prst="rect">
          <a:avLst/>
        </a:prstGeom>
        <a:solidFill>
          <a:srgbClr val="FFFFFF"/>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rPr>
            <a:t>LinkedHashSet</a:t>
          </a:r>
          <a:endParaRPr lang="en-US" sz="1400" kern="1200" dirty="0">
            <a:solidFill>
              <a:schemeClr val="tx1"/>
            </a:solidFill>
          </a:endParaRPr>
        </a:p>
      </dsp:txBody>
      <dsp:txXfrm>
        <a:off x="1879647" y="2590897"/>
        <a:ext cx="1214994" cy="607497"/>
      </dsp:txXfrm>
    </dsp:sp>
    <dsp:sp modelId="{884D74F1-A9CC-4EFF-B2AF-42FF2BD8CAC3}">
      <dsp:nvSpPr>
        <dsp:cNvPr id="0" name=""/>
        <dsp:cNvSpPr/>
      </dsp:nvSpPr>
      <dsp:spPr>
        <a:xfrm>
          <a:off x="1879647" y="3453543"/>
          <a:ext cx="1214994" cy="607497"/>
        </a:xfrm>
        <a:prstGeom prst="rect">
          <a:avLst/>
        </a:prstGeom>
        <a:solidFill>
          <a:srgbClr val="FFFFFF"/>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rPr>
            <a:t>TreeSet</a:t>
          </a:r>
          <a:endParaRPr lang="en-US" sz="1400" kern="1200" dirty="0">
            <a:solidFill>
              <a:schemeClr val="tx1"/>
            </a:solidFill>
          </a:endParaRPr>
        </a:p>
      </dsp:txBody>
      <dsp:txXfrm>
        <a:off x="1879647" y="3453543"/>
        <a:ext cx="1214994" cy="6074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04B727-3632-453C-A34D-6F36B20EEA05}">
      <dsp:nvSpPr>
        <dsp:cNvPr id="0" name=""/>
        <dsp:cNvSpPr/>
      </dsp:nvSpPr>
      <dsp:spPr>
        <a:xfrm>
          <a:off x="1697398" y="1473102"/>
          <a:ext cx="182249" cy="2284189"/>
        </a:xfrm>
        <a:custGeom>
          <a:avLst/>
          <a:gdLst/>
          <a:ahLst/>
          <a:cxnLst/>
          <a:rect l="0" t="0" r="0" b="0"/>
          <a:pathLst>
            <a:path>
              <a:moveTo>
                <a:pt x="0" y="0"/>
              </a:moveTo>
              <a:lnTo>
                <a:pt x="0" y="2284189"/>
              </a:lnTo>
              <a:lnTo>
                <a:pt x="182249" y="2284189"/>
              </a:lnTo>
            </a:path>
          </a:pathLst>
        </a:custGeom>
        <a:noFill/>
        <a:ln w="1905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9847F0E7-D869-44A4-BBD2-33F3D4C8F4A3}">
      <dsp:nvSpPr>
        <dsp:cNvPr id="0" name=""/>
        <dsp:cNvSpPr/>
      </dsp:nvSpPr>
      <dsp:spPr>
        <a:xfrm>
          <a:off x="1697398" y="1473102"/>
          <a:ext cx="182249" cy="1421543"/>
        </a:xfrm>
        <a:custGeom>
          <a:avLst/>
          <a:gdLst/>
          <a:ahLst/>
          <a:cxnLst/>
          <a:rect l="0" t="0" r="0" b="0"/>
          <a:pathLst>
            <a:path>
              <a:moveTo>
                <a:pt x="0" y="0"/>
              </a:moveTo>
              <a:lnTo>
                <a:pt x="0" y="1421543"/>
              </a:lnTo>
              <a:lnTo>
                <a:pt x="182249" y="1421543"/>
              </a:lnTo>
            </a:path>
          </a:pathLst>
        </a:custGeom>
        <a:noFill/>
        <a:ln w="1905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F0C42462-F715-45A9-9DC3-3F207EE8034E}">
      <dsp:nvSpPr>
        <dsp:cNvPr id="0" name=""/>
        <dsp:cNvSpPr/>
      </dsp:nvSpPr>
      <dsp:spPr>
        <a:xfrm>
          <a:off x="1697398" y="1473102"/>
          <a:ext cx="182249" cy="558897"/>
        </a:xfrm>
        <a:custGeom>
          <a:avLst/>
          <a:gdLst/>
          <a:ahLst/>
          <a:cxnLst/>
          <a:rect l="0" t="0" r="0" b="0"/>
          <a:pathLst>
            <a:path>
              <a:moveTo>
                <a:pt x="0" y="0"/>
              </a:moveTo>
              <a:lnTo>
                <a:pt x="0" y="558897"/>
              </a:lnTo>
              <a:lnTo>
                <a:pt x="182249" y="558897"/>
              </a:lnTo>
            </a:path>
          </a:pathLst>
        </a:custGeom>
        <a:noFill/>
        <a:ln w="1905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7493FC8D-3D86-4251-98B3-ED63BF069A82}">
      <dsp:nvSpPr>
        <dsp:cNvPr id="0" name=""/>
        <dsp:cNvSpPr/>
      </dsp:nvSpPr>
      <dsp:spPr>
        <a:xfrm>
          <a:off x="1448324" y="610456"/>
          <a:ext cx="735071" cy="255148"/>
        </a:xfrm>
        <a:custGeom>
          <a:avLst/>
          <a:gdLst/>
          <a:ahLst/>
          <a:cxnLst/>
          <a:rect l="0" t="0" r="0" b="0"/>
          <a:pathLst>
            <a:path>
              <a:moveTo>
                <a:pt x="0" y="0"/>
              </a:moveTo>
              <a:lnTo>
                <a:pt x="0" y="127574"/>
              </a:lnTo>
              <a:lnTo>
                <a:pt x="735071" y="127574"/>
              </a:lnTo>
              <a:lnTo>
                <a:pt x="735071" y="255148"/>
              </a:lnTo>
            </a:path>
          </a:pathLst>
        </a:custGeom>
        <a:noFill/>
        <a:ln w="1905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44857AEA-45AC-494E-A01C-12FF630EF0FF}">
      <dsp:nvSpPr>
        <dsp:cNvPr id="0" name=""/>
        <dsp:cNvSpPr/>
      </dsp:nvSpPr>
      <dsp:spPr>
        <a:xfrm>
          <a:off x="227254" y="1473102"/>
          <a:ext cx="182249" cy="2287148"/>
        </a:xfrm>
        <a:custGeom>
          <a:avLst/>
          <a:gdLst/>
          <a:ahLst/>
          <a:cxnLst/>
          <a:rect l="0" t="0" r="0" b="0"/>
          <a:pathLst>
            <a:path>
              <a:moveTo>
                <a:pt x="0" y="0"/>
              </a:moveTo>
              <a:lnTo>
                <a:pt x="0" y="2287148"/>
              </a:lnTo>
              <a:lnTo>
                <a:pt x="182249" y="2287148"/>
              </a:lnTo>
            </a:path>
          </a:pathLst>
        </a:custGeom>
        <a:noFill/>
        <a:ln w="1905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1B547986-74B3-4BF4-A870-B27326C17A63}">
      <dsp:nvSpPr>
        <dsp:cNvPr id="0" name=""/>
        <dsp:cNvSpPr/>
      </dsp:nvSpPr>
      <dsp:spPr>
        <a:xfrm>
          <a:off x="227254" y="1473102"/>
          <a:ext cx="182249" cy="1421543"/>
        </a:xfrm>
        <a:custGeom>
          <a:avLst/>
          <a:gdLst/>
          <a:ahLst/>
          <a:cxnLst/>
          <a:rect l="0" t="0" r="0" b="0"/>
          <a:pathLst>
            <a:path>
              <a:moveTo>
                <a:pt x="0" y="0"/>
              </a:moveTo>
              <a:lnTo>
                <a:pt x="0" y="1421543"/>
              </a:lnTo>
              <a:lnTo>
                <a:pt x="182249" y="1421543"/>
              </a:lnTo>
            </a:path>
          </a:pathLst>
        </a:custGeom>
        <a:noFill/>
        <a:ln w="1905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BAC7E1A6-62AB-45E8-A755-B6AF44AFDEE4}">
      <dsp:nvSpPr>
        <dsp:cNvPr id="0" name=""/>
        <dsp:cNvSpPr/>
      </dsp:nvSpPr>
      <dsp:spPr>
        <a:xfrm>
          <a:off x="227254" y="1473102"/>
          <a:ext cx="182249" cy="558897"/>
        </a:xfrm>
        <a:custGeom>
          <a:avLst/>
          <a:gdLst/>
          <a:ahLst/>
          <a:cxnLst/>
          <a:rect l="0" t="0" r="0" b="0"/>
          <a:pathLst>
            <a:path>
              <a:moveTo>
                <a:pt x="0" y="0"/>
              </a:moveTo>
              <a:lnTo>
                <a:pt x="0" y="558897"/>
              </a:lnTo>
              <a:lnTo>
                <a:pt x="182249" y="558897"/>
              </a:lnTo>
            </a:path>
          </a:pathLst>
        </a:custGeom>
        <a:noFill/>
        <a:ln w="1905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1E995EF0-9898-4F38-BB8A-683F753613CF}">
      <dsp:nvSpPr>
        <dsp:cNvPr id="0" name=""/>
        <dsp:cNvSpPr/>
      </dsp:nvSpPr>
      <dsp:spPr>
        <a:xfrm>
          <a:off x="713252" y="610456"/>
          <a:ext cx="735071" cy="255148"/>
        </a:xfrm>
        <a:custGeom>
          <a:avLst/>
          <a:gdLst/>
          <a:ahLst/>
          <a:cxnLst/>
          <a:rect l="0" t="0" r="0" b="0"/>
          <a:pathLst>
            <a:path>
              <a:moveTo>
                <a:pt x="735071" y="0"/>
              </a:moveTo>
              <a:lnTo>
                <a:pt x="735071" y="127574"/>
              </a:lnTo>
              <a:lnTo>
                <a:pt x="0" y="127574"/>
              </a:lnTo>
              <a:lnTo>
                <a:pt x="0" y="255148"/>
              </a:lnTo>
            </a:path>
          </a:pathLst>
        </a:custGeom>
        <a:noFill/>
        <a:ln w="1905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B8CF1D68-D655-4D6B-884A-F89D1AB9161C}">
      <dsp:nvSpPr>
        <dsp:cNvPr id="0" name=""/>
        <dsp:cNvSpPr/>
      </dsp:nvSpPr>
      <dsp:spPr>
        <a:xfrm>
          <a:off x="840826" y="2959"/>
          <a:ext cx="1214994" cy="607497"/>
        </a:xfrm>
        <a:prstGeom prst="rect">
          <a:avLst/>
        </a:prstGeom>
        <a:solidFill>
          <a:srgbClr val="CDCDCD"/>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Collection</a:t>
          </a:r>
        </a:p>
      </dsp:txBody>
      <dsp:txXfrm>
        <a:off x="840826" y="2959"/>
        <a:ext cx="1214994" cy="607497"/>
      </dsp:txXfrm>
    </dsp:sp>
    <dsp:sp modelId="{86A91234-39C8-4124-B9D3-A8BF1859B851}">
      <dsp:nvSpPr>
        <dsp:cNvPr id="0" name=""/>
        <dsp:cNvSpPr/>
      </dsp:nvSpPr>
      <dsp:spPr>
        <a:xfrm>
          <a:off x="105755" y="865605"/>
          <a:ext cx="1214994" cy="607497"/>
        </a:xfrm>
        <a:prstGeom prst="rect">
          <a:avLst/>
        </a:prstGeom>
        <a:solidFill>
          <a:srgbClr val="CDCDCD"/>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List</a:t>
          </a:r>
        </a:p>
      </dsp:txBody>
      <dsp:txXfrm>
        <a:off x="105755" y="865605"/>
        <a:ext cx="1214994" cy="607497"/>
      </dsp:txXfrm>
    </dsp:sp>
    <dsp:sp modelId="{E6EC5ACC-1A83-4F5D-B81D-FB2C1EED83AA}">
      <dsp:nvSpPr>
        <dsp:cNvPr id="0" name=""/>
        <dsp:cNvSpPr/>
      </dsp:nvSpPr>
      <dsp:spPr>
        <a:xfrm>
          <a:off x="409503" y="1728251"/>
          <a:ext cx="1214994" cy="607497"/>
        </a:xfrm>
        <a:prstGeom prst="rect">
          <a:avLst/>
        </a:prstGeom>
        <a:solidFill>
          <a:srgbClr val="FFFFFF"/>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rPr>
            <a:t>ArrayList</a:t>
          </a:r>
          <a:endParaRPr lang="en-US" sz="1400" kern="1200" dirty="0">
            <a:solidFill>
              <a:schemeClr val="tx1"/>
            </a:solidFill>
          </a:endParaRPr>
        </a:p>
      </dsp:txBody>
      <dsp:txXfrm>
        <a:off x="409503" y="1728251"/>
        <a:ext cx="1214994" cy="607497"/>
      </dsp:txXfrm>
    </dsp:sp>
    <dsp:sp modelId="{D7F17CCB-7AF6-4C6C-A77D-CA8009DD629D}">
      <dsp:nvSpPr>
        <dsp:cNvPr id="0" name=""/>
        <dsp:cNvSpPr/>
      </dsp:nvSpPr>
      <dsp:spPr>
        <a:xfrm>
          <a:off x="409503" y="2590897"/>
          <a:ext cx="1214994" cy="607497"/>
        </a:xfrm>
        <a:prstGeom prst="rect">
          <a:avLst/>
        </a:prstGeom>
        <a:solidFill>
          <a:srgbClr val="FFFFFF"/>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LinkedList</a:t>
          </a:r>
        </a:p>
      </dsp:txBody>
      <dsp:txXfrm>
        <a:off x="409503" y="2590897"/>
        <a:ext cx="1214994" cy="607497"/>
      </dsp:txXfrm>
    </dsp:sp>
    <dsp:sp modelId="{0F1AD060-B5C9-4D9C-AA66-D0F6D92B4619}">
      <dsp:nvSpPr>
        <dsp:cNvPr id="0" name=""/>
        <dsp:cNvSpPr/>
      </dsp:nvSpPr>
      <dsp:spPr>
        <a:xfrm>
          <a:off x="409503" y="3456502"/>
          <a:ext cx="1214994" cy="607497"/>
        </a:xfrm>
        <a:prstGeom prst="rect">
          <a:avLst/>
        </a:prstGeom>
        <a:solidFill>
          <a:srgbClr val="FFFFFF"/>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Vector</a:t>
          </a:r>
        </a:p>
      </dsp:txBody>
      <dsp:txXfrm>
        <a:off x="409503" y="3456502"/>
        <a:ext cx="1214994" cy="607497"/>
      </dsp:txXfrm>
    </dsp:sp>
    <dsp:sp modelId="{9BBFAE92-C848-4C85-B052-58BBD5690A9C}">
      <dsp:nvSpPr>
        <dsp:cNvPr id="0" name=""/>
        <dsp:cNvSpPr/>
      </dsp:nvSpPr>
      <dsp:spPr>
        <a:xfrm>
          <a:off x="1575898" y="865605"/>
          <a:ext cx="1214994" cy="607497"/>
        </a:xfrm>
        <a:prstGeom prst="rect">
          <a:avLst/>
        </a:prstGeom>
        <a:solidFill>
          <a:srgbClr val="CDCDCD"/>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Set</a:t>
          </a:r>
        </a:p>
      </dsp:txBody>
      <dsp:txXfrm>
        <a:off x="1575898" y="865605"/>
        <a:ext cx="1214994" cy="607497"/>
      </dsp:txXfrm>
    </dsp:sp>
    <dsp:sp modelId="{AD94260E-B119-4841-ADF8-D244478EB3FB}">
      <dsp:nvSpPr>
        <dsp:cNvPr id="0" name=""/>
        <dsp:cNvSpPr/>
      </dsp:nvSpPr>
      <dsp:spPr>
        <a:xfrm>
          <a:off x="1879647" y="1728251"/>
          <a:ext cx="1214994" cy="607497"/>
        </a:xfrm>
        <a:prstGeom prst="rect">
          <a:avLst/>
        </a:prstGeom>
        <a:solidFill>
          <a:srgbClr val="FFFFFF"/>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HashSet</a:t>
          </a:r>
        </a:p>
      </dsp:txBody>
      <dsp:txXfrm>
        <a:off x="1879647" y="1728251"/>
        <a:ext cx="1214994" cy="607497"/>
      </dsp:txXfrm>
    </dsp:sp>
    <dsp:sp modelId="{32FA4032-1D2B-4C93-A0C2-D0A0EC6B50FE}">
      <dsp:nvSpPr>
        <dsp:cNvPr id="0" name=""/>
        <dsp:cNvSpPr/>
      </dsp:nvSpPr>
      <dsp:spPr>
        <a:xfrm>
          <a:off x="1879647" y="2590897"/>
          <a:ext cx="1214994" cy="607497"/>
        </a:xfrm>
        <a:prstGeom prst="rect">
          <a:avLst/>
        </a:prstGeom>
        <a:solidFill>
          <a:srgbClr val="FFFF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rPr>
            <a:t>LinkedHashSet</a:t>
          </a:r>
          <a:endParaRPr lang="en-US" sz="1400" kern="1200" dirty="0">
            <a:solidFill>
              <a:schemeClr val="tx1"/>
            </a:solidFill>
          </a:endParaRPr>
        </a:p>
      </dsp:txBody>
      <dsp:txXfrm>
        <a:off x="1879647" y="2590897"/>
        <a:ext cx="1214994" cy="607497"/>
      </dsp:txXfrm>
    </dsp:sp>
    <dsp:sp modelId="{884D74F1-A9CC-4EFF-B2AF-42FF2BD8CAC3}">
      <dsp:nvSpPr>
        <dsp:cNvPr id="0" name=""/>
        <dsp:cNvSpPr/>
      </dsp:nvSpPr>
      <dsp:spPr>
        <a:xfrm>
          <a:off x="1879647" y="3453543"/>
          <a:ext cx="1214994" cy="607497"/>
        </a:xfrm>
        <a:prstGeom prst="rect">
          <a:avLst/>
        </a:prstGeom>
        <a:solidFill>
          <a:srgbClr val="FFFFFF"/>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rPr>
            <a:t>TreeSet</a:t>
          </a:r>
          <a:endParaRPr lang="en-US" sz="1400" kern="1200" dirty="0">
            <a:solidFill>
              <a:schemeClr val="tx1"/>
            </a:solidFill>
          </a:endParaRPr>
        </a:p>
      </dsp:txBody>
      <dsp:txXfrm>
        <a:off x="1879647" y="3453543"/>
        <a:ext cx="1214994" cy="6074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04B727-3632-453C-A34D-6F36B20EEA05}">
      <dsp:nvSpPr>
        <dsp:cNvPr id="0" name=""/>
        <dsp:cNvSpPr/>
      </dsp:nvSpPr>
      <dsp:spPr>
        <a:xfrm>
          <a:off x="1697398" y="1473102"/>
          <a:ext cx="182249" cy="2284189"/>
        </a:xfrm>
        <a:custGeom>
          <a:avLst/>
          <a:gdLst/>
          <a:ahLst/>
          <a:cxnLst/>
          <a:rect l="0" t="0" r="0" b="0"/>
          <a:pathLst>
            <a:path>
              <a:moveTo>
                <a:pt x="0" y="0"/>
              </a:moveTo>
              <a:lnTo>
                <a:pt x="0" y="2284189"/>
              </a:lnTo>
              <a:lnTo>
                <a:pt x="182249" y="2284189"/>
              </a:lnTo>
            </a:path>
          </a:pathLst>
        </a:custGeom>
        <a:noFill/>
        <a:ln w="1905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9847F0E7-D869-44A4-BBD2-33F3D4C8F4A3}">
      <dsp:nvSpPr>
        <dsp:cNvPr id="0" name=""/>
        <dsp:cNvSpPr/>
      </dsp:nvSpPr>
      <dsp:spPr>
        <a:xfrm>
          <a:off x="1697398" y="1473102"/>
          <a:ext cx="182249" cy="1421543"/>
        </a:xfrm>
        <a:custGeom>
          <a:avLst/>
          <a:gdLst/>
          <a:ahLst/>
          <a:cxnLst/>
          <a:rect l="0" t="0" r="0" b="0"/>
          <a:pathLst>
            <a:path>
              <a:moveTo>
                <a:pt x="0" y="0"/>
              </a:moveTo>
              <a:lnTo>
                <a:pt x="0" y="1421543"/>
              </a:lnTo>
              <a:lnTo>
                <a:pt x="182249" y="1421543"/>
              </a:lnTo>
            </a:path>
          </a:pathLst>
        </a:custGeom>
        <a:noFill/>
        <a:ln w="1905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F0C42462-F715-45A9-9DC3-3F207EE8034E}">
      <dsp:nvSpPr>
        <dsp:cNvPr id="0" name=""/>
        <dsp:cNvSpPr/>
      </dsp:nvSpPr>
      <dsp:spPr>
        <a:xfrm>
          <a:off x="1697398" y="1473102"/>
          <a:ext cx="182249" cy="558897"/>
        </a:xfrm>
        <a:custGeom>
          <a:avLst/>
          <a:gdLst/>
          <a:ahLst/>
          <a:cxnLst/>
          <a:rect l="0" t="0" r="0" b="0"/>
          <a:pathLst>
            <a:path>
              <a:moveTo>
                <a:pt x="0" y="0"/>
              </a:moveTo>
              <a:lnTo>
                <a:pt x="0" y="558897"/>
              </a:lnTo>
              <a:lnTo>
                <a:pt x="182249" y="558897"/>
              </a:lnTo>
            </a:path>
          </a:pathLst>
        </a:custGeom>
        <a:noFill/>
        <a:ln w="1905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7493FC8D-3D86-4251-98B3-ED63BF069A82}">
      <dsp:nvSpPr>
        <dsp:cNvPr id="0" name=""/>
        <dsp:cNvSpPr/>
      </dsp:nvSpPr>
      <dsp:spPr>
        <a:xfrm>
          <a:off x="1448324" y="610456"/>
          <a:ext cx="735071" cy="255148"/>
        </a:xfrm>
        <a:custGeom>
          <a:avLst/>
          <a:gdLst/>
          <a:ahLst/>
          <a:cxnLst/>
          <a:rect l="0" t="0" r="0" b="0"/>
          <a:pathLst>
            <a:path>
              <a:moveTo>
                <a:pt x="0" y="0"/>
              </a:moveTo>
              <a:lnTo>
                <a:pt x="0" y="127574"/>
              </a:lnTo>
              <a:lnTo>
                <a:pt x="735071" y="127574"/>
              </a:lnTo>
              <a:lnTo>
                <a:pt x="735071" y="255148"/>
              </a:lnTo>
            </a:path>
          </a:pathLst>
        </a:custGeom>
        <a:noFill/>
        <a:ln w="1905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44857AEA-45AC-494E-A01C-12FF630EF0FF}">
      <dsp:nvSpPr>
        <dsp:cNvPr id="0" name=""/>
        <dsp:cNvSpPr/>
      </dsp:nvSpPr>
      <dsp:spPr>
        <a:xfrm>
          <a:off x="227254" y="1473102"/>
          <a:ext cx="182249" cy="2287148"/>
        </a:xfrm>
        <a:custGeom>
          <a:avLst/>
          <a:gdLst/>
          <a:ahLst/>
          <a:cxnLst/>
          <a:rect l="0" t="0" r="0" b="0"/>
          <a:pathLst>
            <a:path>
              <a:moveTo>
                <a:pt x="0" y="0"/>
              </a:moveTo>
              <a:lnTo>
                <a:pt x="0" y="2287148"/>
              </a:lnTo>
              <a:lnTo>
                <a:pt x="182249" y="2287148"/>
              </a:lnTo>
            </a:path>
          </a:pathLst>
        </a:custGeom>
        <a:noFill/>
        <a:ln w="1905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1B547986-74B3-4BF4-A870-B27326C17A63}">
      <dsp:nvSpPr>
        <dsp:cNvPr id="0" name=""/>
        <dsp:cNvSpPr/>
      </dsp:nvSpPr>
      <dsp:spPr>
        <a:xfrm>
          <a:off x="227254" y="1473102"/>
          <a:ext cx="182249" cy="1421543"/>
        </a:xfrm>
        <a:custGeom>
          <a:avLst/>
          <a:gdLst/>
          <a:ahLst/>
          <a:cxnLst/>
          <a:rect l="0" t="0" r="0" b="0"/>
          <a:pathLst>
            <a:path>
              <a:moveTo>
                <a:pt x="0" y="0"/>
              </a:moveTo>
              <a:lnTo>
                <a:pt x="0" y="1421543"/>
              </a:lnTo>
              <a:lnTo>
                <a:pt x="182249" y="1421543"/>
              </a:lnTo>
            </a:path>
          </a:pathLst>
        </a:custGeom>
        <a:noFill/>
        <a:ln w="1905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BAC7E1A6-62AB-45E8-A755-B6AF44AFDEE4}">
      <dsp:nvSpPr>
        <dsp:cNvPr id="0" name=""/>
        <dsp:cNvSpPr/>
      </dsp:nvSpPr>
      <dsp:spPr>
        <a:xfrm>
          <a:off x="227254" y="1473102"/>
          <a:ext cx="182249" cy="558897"/>
        </a:xfrm>
        <a:custGeom>
          <a:avLst/>
          <a:gdLst/>
          <a:ahLst/>
          <a:cxnLst/>
          <a:rect l="0" t="0" r="0" b="0"/>
          <a:pathLst>
            <a:path>
              <a:moveTo>
                <a:pt x="0" y="0"/>
              </a:moveTo>
              <a:lnTo>
                <a:pt x="0" y="558897"/>
              </a:lnTo>
              <a:lnTo>
                <a:pt x="182249" y="558897"/>
              </a:lnTo>
            </a:path>
          </a:pathLst>
        </a:custGeom>
        <a:noFill/>
        <a:ln w="1905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1E995EF0-9898-4F38-BB8A-683F753613CF}">
      <dsp:nvSpPr>
        <dsp:cNvPr id="0" name=""/>
        <dsp:cNvSpPr/>
      </dsp:nvSpPr>
      <dsp:spPr>
        <a:xfrm>
          <a:off x="713252" y="610456"/>
          <a:ext cx="735071" cy="255148"/>
        </a:xfrm>
        <a:custGeom>
          <a:avLst/>
          <a:gdLst/>
          <a:ahLst/>
          <a:cxnLst/>
          <a:rect l="0" t="0" r="0" b="0"/>
          <a:pathLst>
            <a:path>
              <a:moveTo>
                <a:pt x="735071" y="0"/>
              </a:moveTo>
              <a:lnTo>
                <a:pt x="735071" y="127574"/>
              </a:lnTo>
              <a:lnTo>
                <a:pt x="0" y="127574"/>
              </a:lnTo>
              <a:lnTo>
                <a:pt x="0" y="255148"/>
              </a:lnTo>
            </a:path>
          </a:pathLst>
        </a:custGeom>
        <a:noFill/>
        <a:ln w="1905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B8CF1D68-D655-4D6B-884A-F89D1AB9161C}">
      <dsp:nvSpPr>
        <dsp:cNvPr id="0" name=""/>
        <dsp:cNvSpPr/>
      </dsp:nvSpPr>
      <dsp:spPr>
        <a:xfrm>
          <a:off x="840826" y="2959"/>
          <a:ext cx="1214994" cy="607497"/>
        </a:xfrm>
        <a:prstGeom prst="rect">
          <a:avLst/>
        </a:prstGeom>
        <a:solidFill>
          <a:srgbClr val="CDCDCD"/>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Collection</a:t>
          </a:r>
        </a:p>
      </dsp:txBody>
      <dsp:txXfrm>
        <a:off x="840826" y="2959"/>
        <a:ext cx="1214994" cy="607497"/>
      </dsp:txXfrm>
    </dsp:sp>
    <dsp:sp modelId="{86A91234-39C8-4124-B9D3-A8BF1859B851}">
      <dsp:nvSpPr>
        <dsp:cNvPr id="0" name=""/>
        <dsp:cNvSpPr/>
      </dsp:nvSpPr>
      <dsp:spPr>
        <a:xfrm>
          <a:off x="105755" y="865605"/>
          <a:ext cx="1214994" cy="607497"/>
        </a:xfrm>
        <a:prstGeom prst="rect">
          <a:avLst/>
        </a:prstGeom>
        <a:solidFill>
          <a:srgbClr val="CDCDCD"/>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List</a:t>
          </a:r>
        </a:p>
      </dsp:txBody>
      <dsp:txXfrm>
        <a:off x="105755" y="865605"/>
        <a:ext cx="1214994" cy="607497"/>
      </dsp:txXfrm>
    </dsp:sp>
    <dsp:sp modelId="{E6EC5ACC-1A83-4F5D-B81D-FB2C1EED83AA}">
      <dsp:nvSpPr>
        <dsp:cNvPr id="0" name=""/>
        <dsp:cNvSpPr/>
      </dsp:nvSpPr>
      <dsp:spPr>
        <a:xfrm>
          <a:off x="409503" y="1728251"/>
          <a:ext cx="1214994" cy="607497"/>
        </a:xfrm>
        <a:prstGeom prst="rect">
          <a:avLst/>
        </a:prstGeom>
        <a:solidFill>
          <a:srgbClr val="FFFFFF"/>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rPr>
            <a:t>ArrayList</a:t>
          </a:r>
          <a:endParaRPr lang="en-US" sz="1400" kern="1200" dirty="0">
            <a:solidFill>
              <a:schemeClr val="tx1"/>
            </a:solidFill>
          </a:endParaRPr>
        </a:p>
      </dsp:txBody>
      <dsp:txXfrm>
        <a:off x="409503" y="1728251"/>
        <a:ext cx="1214994" cy="607497"/>
      </dsp:txXfrm>
    </dsp:sp>
    <dsp:sp modelId="{D7F17CCB-7AF6-4C6C-A77D-CA8009DD629D}">
      <dsp:nvSpPr>
        <dsp:cNvPr id="0" name=""/>
        <dsp:cNvSpPr/>
      </dsp:nvSpPr>
      <dsp:spPr>
        <a:xfrm>
          <a:off x="409503" y="2590897"/>
          <a:ext cx="1214994" cy="607497"/>
        </a:xfrm>
        <a:prstGeom prst="rect">
          <a:avLst/>
        </a:prstGeom>
        <a:solidFill>
          <a:srgbClr val="FFFFFF"/>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LinkedList</a:t>
          </a:r>
        </a:p>
      </dsp:txBody>
      <dsp:txXfrm>
        <a:off x="409503" y="2590897"/>
        <a:ext cx="1214994" cy="607497"/>
      </dsp:txXfrm>
    </dsp:sp>
    <dsp:sp modelId="{0F1AD060-B5C9-4D9C-AA66-D0F6D92B4619}">
      <dsp:nvSpPr>
        <dsp:cNvPr id="0" name=""/>
        <dsp:cNvSpPr/>
      </dsp:nvSpPr>
      <dsp:spPr>
        <a:xfrm>
          <a:off x="409503" y="3456502"/>
          <a:ext cx="1214994" cy="607497"/>
        </a:xfrm>
        <a:prstGeom prst="rect">
          <a:avLst/>
        </a:prstGeom>
        <a:solidFill>
          <a:srgbClr val="FFFFFF"/>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Vector</a:t>
          </a:r>
        </a:p>
      </dsp:txBody>
      <dsp:txXfrm>
        <a:off x="409503" y="3456502"/>
        <a:ext cx="1214994" cy="607497"/>
      </dsp:txXfrm>
    </dsp:sp>
    <dsp:sp modelId="{9BBFAE92-C848-4C85-B052-58BBD5690A9C}">
      <dsp:nvSpPr>
        <dsp:cNvPr id="0" name=""/>
        <dsp:cNvSpPr/>
      </dsp:nvSpPr>
      <dsp:spPr>
        <a:xfrm>
          <a:off x="1575898" y="865605"/>
          <a:ext cx="1214994" cy="607497"/>
        </a:xfrm>
        <a:prstGeom prst="rect">
          <a:avLst/>
        </a:prstGeom>
        <a:solidFill>
          <a:srgbClr val="CDCDCD"/>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Set</a:t>
          </a:r>
        </a:p>
      </dsp:txBody>
      <dsp:txXfrm>
        <a:off x="1575898" y="865605"/>
        <a:ext cx="1214994" cy="607497"/>
      </dsp:txXfrm>
    </dsp:sp>
    <dsp:sp modelId="{AD94260E-B119-4841-ADF8-D244478EB3FB}">
      <dsp:nvSpPr>
        <dsp:cNvPr id="0" name=""/>
        <dsp:cNvSpPr/>
      </dsp:nvSpPr>
      <dsp:spPr>
        <a:xfrm>
          <a:off x="1879647" y="1728251"/>
          <a:ext cx="1214994" cy="607497"/>
        </a:xfrm>
        <a:prstGeom prst="rect">
          <a:avLst/>
        </a:prstGeom>
        <a:solidFill>
          <a:srgbClr val="FFFFFF"/>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HashSet</a:t>
          </a:r>
        </a:p>
      </dsp:txBody>
      <dsp:txXfrm>
        <a:off x="1879647" y="1728251"/>
        <a:ext cx="1214994" cy="607497"/>
      </dsp:txXfrm>
    </dsp:sp>
    <dsp:sp modelId="{32FA4032-1D2B-4C93-A0C2-D0A0EC6B50FE}">
      <dsp:nvSpPr>
        <dsp:cNvPr id="0" name=""/>
        <dsp:cNvSpPr/>
      </dsp:nvSpPr>
      <dsp:spPr>
        <a:xfrm>
          <a:off x="1879647" y="2590897"/>
          <a:ext cx="1214994" cy="607497"/>
        </a:xfrm>
        <a:prstGeom prst="rect">
          <a:avLst/>
        </a:prstGeom>
        <a:solidFill>
          <a:srgbClr val="FFFFFF"/>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rPr>
            <a:t>LinkedHashSet</a:t>
          </a:r>
          <a:endParaRPr lang="en-US" sz="1400" kern="1200" dirty="0">
            <a:solidFill>
              <a:schemeClr val="tx1"/>
            </a:solidFill>
          </a:endParaRPr>
        </a:p>
      </dsp:txBody>
      <dsp:txXfrm>
        <a:off x="1879647" y="2590897"/>
        <a:ext cx="1214994" cy="607497"/>
      </dsp:txXfrm>
    </dsp:sp>
    <dsp:sp modelId="{884D74F1-A9CC-4EFF-B2AF-42FF2BD8CAC3}">
      <dsp:nvSpPr>
        <dsp:cNvPr id="0" name=""/>
        <dsp:cNvSpPr/>
      </dsp:nvSpPr>
      <dsp:spPr>
        <a:xfrm>
          <a:off x="1879647" y="3453543"/>
          <a:ext cx="1214994" cy="607497"/>
        </a:xfrm>
        <a:prstGeom prst="rect">
          <a:avLst/>
        </a:prstGeom>
        <a:solidFill>
          <a:srgbClr val="FFFF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rPr>
            <a:t>TreeSet</a:t>
          </a:r>
          <a:endParaRPr lang="en-US" sz="1400" kern="1200" dirty="0">
            <a:solidFill>
              <a:schemeClr val="tx1"/>
            </a:solidFill>
          </a:endParaRPr>
        </a:p>
      </dsp:txBody>
      <dsp:txXfrm>
        <a:off x="1879647" y="3453543"/>
        <a:ext cx="1214994" cy="60749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99BAC5-AAC3-41B1-80A3-A98604D7601C}" type="datetimeFigureOut">
              <a:rPr lang="en-US" smtClean="0"/>
              <a:t>5/4/2020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C63B7B-8D39-4D0A-9EEA-56F291D347AD}" type="slidenum">
              <a:rPr lang="en-US" smtClean="0"/>
              <a:t>‹#›</a:t>
            </a:fld>
            <a:endParaRPr lang="en-US"/>
          </a:p>
        </p:txBody>
      </p:sp>
    </p:spTree>
    <p:extLst>
      <p:ext uri="{BB962C8B-B14F-4D97-AF65-F5344CB8AC3E}">
        <p14:creationId xmlns:p14="http://schemas.microsoft.com/office/powerpoint/2010/main" val="2078626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itchFamily="-32" charset="0"/>
              </a:defRPr>
            </a:lvl1pPr>
            <a:lvl2pPr marL="742950" indent="-285750">
              <a:defRPr sz="2400" b="1">
                <a:solidFill>
                  <a:schemeClr val="tx1"/>
                </a:solidFill>
                <a:latin typeface="Times" pitchFamily="-32" charset="0"/>
              </a:defRPr>
            </a:lvl2pPr>
            <a:lvl3pPr marL="1143000" indent="-228600">
              <a:defRPr sz="2400" b="1">
                <a:solidFill>
                  <a:schemeClr val="tx1"/>
                </a:solidFill>
                <a:latin typeface="Times" pitchFamily="-32" charset="0"/>
              </a:defRPr>
            </a:lvl3pPr>
            <a:lvl4pPr marL="1600200" indent="-228600">
              <a:defRPr sz="2400" b="1">
                <a:solidFill>
                  <a:schemeClr val="tx1"/>
                </a:solidFill>
                <a:latin typeface="Times" pitchFamily="-32" charset="0"/>
              </a:defRPr>
            </a:lvl4pPr>
            <a:lvl5pPr marL="2057400" indent="-228600">
              <a:defRPr sz="2400" b="1">
                <a:solidFill>
                  <a:schemeClr val="tx1"/>
                </a:solidFill>
                <a:latin typeface="Times" pitchFamily="-32" charset="0"/>
              </a:defRPr>
            </a:lvl5pPr>
            <a:lvl6pPr marL="2514600" indent="-228600" eaLnBrk="0" fontAlgn="base" hangingPunct="0">
              <a:spcBef>
                <a:spcPct val="0"/>
              </a:spcBef>
              <a:spcAft>
                <a:spcPct val="0"/>
              </a:spcAft>
              <a:defRPr sz="2400" b="1">
                <a:solidFill>
                  <a:schemeClr val="tx1"/>
                </a:solidFill>
                <a:latin typeface="Times" pitchFamily="-32" charset="0"/>
              </a:defRPr>
            </a:lvl6pPr>
            <a:lvl7pPr marL="2971800" indent="-228600" eaLnBrk="0" fontAlgn="base" hangingPunct="0">
              <a:spcBef>
                <a:spcPct val="0"/>
              </a:spcBef>
              <a:spcAft>
                <a:spcPct val="0"/>
              </a:spcAft>
              <a:defRPr sz="2400" b="1">
                <a:solidFill>
                  <a:schemeClr val="tx1"/>
                </a:solidFill>
                <a:latin typeface="Times" pitchFamily="-32" charset="0"/>
              </a:defRPr>
            </a:lvl7pPr>
            <a:lvl8pPr marL="3429000" indent="-228600" eaLnBrk="0" fontAlgn="base" hangingPunct="0">
              <a:spcBef>
                <a:spcPct val="0"/>
              </a:spcBef>
              <a:spcAft>
                <a:spcPct val="0"/>
              </a:spcAft>
              <a:defRPr sz="2400" b="1">
                <a:solidFill>
                  <a:schemeClr val="tx1"/>
                </a:solidFill>
                <a:latin typeface="Times" pitchFamily="-32" charset="0"/>
              </a:defRPr>
            </a:lvl8pPr>
            <a:lvl9pPr marL="3886200" indent="-228600" eaLnBrk="0" fontAlgn="base" hangingPunct="0">
              <a:spcBef>
                <a:spcPct val="0"/>
              </a:spcBef>
              <a:spcAft>
                <a:spcPct val="0"/>
              </a:spcAft>
              <a:defRPr sz="2400" b="1">
                <a:solidFill>
                  <a:schemeClr val="tx1"/>
                </a:solidFill>
                <a:latin typeface="Times" pitchFamily="-32" charset="0"/>
              </a:defRPr>
            </a:lvl9pPr>
          </a:lstStyle>
          <a:p>
            <a:r>
              <a:rPr lang="en-GB" altLang="en-US" sz="1200"/>
              <a:t>Objects First with Java</a:t>
            </a:r>
          </a:p>
        </p:txBody>
      </p:sp>
      <p:sp>
        <p:nvSpPr>
          <p:cNvPr id="153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itchFamily="-32" charset="0"/>
              </a:defRPr>
            </a:lvl1pPr>
            <a:lvl2pPr marL="742950" indent="-285750">
              <a:defRPr sz="2400" b="1">
                <a:solidFill>
                  <a:schemeClr val="tx1"/>
                </a:solidFill>
                <a:latin typeface="Times" pitchFamily="-32" charset="0"/>
              </a:defRPr>
            </a:lvl2pPr>
            <a:lvl3pPr marL="1143000" indent="-228600">
              <a:defRPr sz="2400" b="1">
                <a:solidFill>
                  <a:schemeClr val="tx1"/>
                </a:solidFill>
                <a:latin typeface="Times" pitchFamily="-32" charset="0"/>
              </a:defRPr>
            </a:lvl3pPr>
            <a:lvl4pPr marL="1600200" indent="-228600">
              <a:defRPr sz="2400" b="1">
                <a:solidFill>
                  <a:schemeClr val="tx1"/>
                </a:solidFill>
                <a:latin typeface="Times" pitchFamily="-32" charset="0"/>
              </a:defRPr>
            </a:lvl4pPr>
            <a:lvl5pPr marL="2057400" indent="-228600">
              <a:defRPr sz="2400" b="1">
                <a:solidFill>
                  <a:schemeClr val="tx1"/>
                </a:solidFill>
                <a:latin typeface="Times" pitchFamily="-32" charset="0"/>
              </a:defRPr>
            </a:lvl5pPr>
            <a:lvl6pPr marL="2514600" indent="-228600" eaLnBrk="0" fontAlgn="base" hangingPunct="0">
              <a:spcBef>
                <a:spcPct val="0"/>
              </a:spcBef>
              <a:spcAft>
                <a:spcPct val="0"/>
              </a:spcAft>
              <a:defRPr sz="2400" b="1">
                <a:solidFill>
                  <a:schemeClr val="tx1"/>
                </a:solidFill>
                <a:latin typeface="Times" pitchFamily="-32" charset="0"/>
              </a:defRPr>
            </a:lvl6pPr>
            <a:lvl7pPr marL="2971800" indent="-228600" eaLnBrk="0" fontAlgn="base" hangingPunct="0">
              <a:spcBef>
                <a:spcPct val="0"/>
              </a:spcBef>
              <a:spcAft>
                <a:spcPct val="0"/>
              </a:spcAft>
              <a:defRPr sz="2400" b="1">
                <a:solidFill>
                  <a:schemeClr val="tx1"/>
                </a:solidFill>
                <a:latin typeface="Times" pitchFamily="-32" charset="0"/>
              </a:defRPr>
            </a:lvl7pPr>
            <a:lvl8pPr marL="3429000" indent="-228600" eaLnBrk="0" fontAlgn="base" hangingPunct="0">
              <a:spcBef>
                <a:spcPct val="0"/>
              </a:spcBef>
              <a:spcAft>
                <a:spcPct val="0"/>
              </a:spcAft>
              <a:defRPr sz="2400" b="1">
                <a:solidFill>
                  <a:schemeClr val="tx1"/>
                </a:solidFill>
                <a:latin typeface="Times" pitchFamily="-32" charset="0"/>
              </a:defRPr>
            </a:lvl8pPr>
            <a:lvl9pPr marL="3886200" indent="-228600" eaLnBrk="0" fontAlgn="base" hangingPunct="0">
              <a:spcBef>
                <a:spcPct val="0"/>
              </a:spcBef>
              <a:spcAft>
                <a:spcPct val="0"/>
              </a:spcAft>
              <a:defRPr sz="2400" b="1">
                <a:solidFill>
                  <a:schemeClr val="tx1"/>
                </a:solidFill>
                <a:latin typeface="Times" pitchFamily="-32" charset="0"/>
              </a:defRPr>
            </a:lvl9pPr>
          </a:lstStyle>
          <a:p>
            <a:r>
              <a:rPr lang="en-GB" altLang="en-US" sz="1200"/>
              <a:t>© David J. Barnes and Michael Kölling</a:t>
            </a:r>
          </a:p>
        </p:txBody>
      </p:sp>
      <p:sp>
        <p:nvSpPr>
          <p:cNvPr id="153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itchFamily="-32" charset="0"/>
              </a:defRPr>
            </a:lvl1pPr>
            <a:lvl2pPr marL="742950" indent="-285750">
              <a:defRPr sz="2400" b="1">
                <a:solidFill>
                  <a:schemeClr val="tx1"/>
                </a:solidFill>
                <a:latin typeface="Times" pitchFamily="-32" charset="0"/>
              </a:defRPr>
            </a:lvl2pPr>
            <a:lvl3pPr marL="1143000" indent="-228600">
              <a:defRPr sz="2400" b="1">
                <a:solidFill>
                  <a:schemeClr val="tx1"/>
                </a:solidFill>
                <a:latin typeface="Times" pitchFamily="-32" charset="0"/>
              </a:defRPr>
            </a:lvl3pPr>
            <a:lvl4pPr marL="1600200" indent="-228600">
              <a:defRPr sz="2400" b="1">
                <a:solidFill>
                  <a:schemeClr val="tx1"/>
                </a:solidFill>
                <a:latin typeface="Times" pitchFamily="-32" charset="0"/>
              </a:defRPr>
            </a:lvl4pPr>
            <a:lvl5pPr marL="2057400" indent="-228600">
              <a:defRPr sz="2400" b="1">
                <a:solidFill>
                  <a:schemeClr val="tx1"/>
                </a:solidFill>
                <a:latin typeface="Times" pitchFamily="-32" charset="0"/>
              </a:defRPr>
            </a:lvl5pPr>
            <a:lvl6pPr marL="2514600" indent="-228600" eaLnBrk="0" fontAlgn="base" hangingPunct="0">
              <a:spcBef>
                <a:spcPct val="0"/>
              </a:spcBef>
              <a:spcAft>
                <a:spcPct val="0"/>
              </a:spcAft>
              <a:defRPr sz="2400" b="1">
                <a:solidFill>
                  <a:schemeClr val="tx1"/>
                </a:solidFill>
                <a:latin typeface="Times" pitchFamily="-32" charset="0"/>
              </a:defRPr>
            </a:lvl6pPr>
            <a:lvl7pPr marL="2971800" indent="-228600" eaLnBrk="0" fontAlgn="base" hangingPunct="0">
              <a:spcBef>
                <a:spcPct val="0"/>
              </a:spcBef>
              <a:spcAft>
                <a:spcPct val="0"/>
              </a:spcAft>
              <a:defRPr sz="2400" b="1">
                <a:solidFill>
                  <a:schemeClr val="tx1"/>
                </a:solidFill>
                <a:latin typeface="Times" pitchFamily="-32" charset="0"/>
              </a:defRPr>
            </a:lvl7pPr>
            <a:lvl8pPr marL="3429000" indent="-228600" eaLnBrk="0" fontAlgn="base" hangingPunct="0">
              <a:spcBef>
                <a:spcPct val="0"/>
              </a:spcBef>
              <a:spcAft>
                <a:spcPct val="0"/>
              </a:spcAft>
              <a:defRPr sz="2400" b="1">
                <a:solidFill>
                  <a:schemeClr val="tx1"/>
                </a:solidFill>
                <a:latin typeface="Times" pitchFamily="-32" charset="0"/>
              </a:defRPr>
            </a:lvl8pPr>
            <a:lvl9pPr marL="3886200" indent="-228600" eaLnBrk="0" fontAlgn="base" hangingPunct="0">
              <a:spcBef>
                <a:spcPct val="0"/>
              </a:spcBef>
              <a:spcAft>
                <a:spcPct val="0"/>
              </a:spcAft>
              <a:defRPr sz="2400" b="1">
                <a:solidFill>
                  <a:schemeClr val="tx1"/>
                </a:solidFill>
                <a:latin typeface="Times" pitchFamily="-32" charset="0"/>
              </a:defRPr>
            </a:lvl9pPr>
          </a:lstStyle>
          <a:p>
            <a:fld id="{03152B4E-4FD2-45FC-9CDE-05DF5F3AE35C}" type="slidenum">
              <a:rPr lang="en-GB" altLang="en-US" sz="1200"/>
              <a:pPr/>
              <a:t>1</a:t>
            </a:fld>
            <a:endParaRPr lang="en-GB" altLang="en-US" sz="1200"/>
          </a:p>
        </p:txBody>
      </p:sp>
      <p:sp>
        <p:nvSpPr>
          <p:cNvPr id="15365" name="Rectangle 2"/>
          <p:cNvSpPr>
            <a:spLocks noGrp="1" noRot="1" noChangeAspect="1" noChangeArrowheads="1" noTextEdit="1"/>
          </p:cNvSpPr>
          <p:nvPr>
            <p:ph type="sldImg"/>
          </p:nvPr>
        </p:nvSpPr>
        <p:spPr>
          <a:ln/>
        </p:spPr>
      </p:sp>
      <p:sp>
        <p:nvSpPr>
          <p:cNvPr id="153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t>Replace this with your course title and your name/contact details.</a:t>
            </a:r>
          </a:p>
          <a:p>
            <a:pPr eaLnBrk="1" hangingPunct="1"/>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D31554-30FB-40AE-B994-7693D6C90F85}" type="slidenum">
              <a:rPr lang="en-US" smtClean="0"/>
              <a:pPr/>
              <a:t>23</a:t>
            </a:fld>
            <a:endParaRPr lang="en-US"/>
          </a:p>
        </p:txBody>
      </p:sp>
    </p:spTree>
    <p:extLst>
      <p:ext uri="{BB962C8B-B14F-4D97-AF65-F5344CB8AC3E}">
        <p14:creationId xmlns:p14="http://schemas.microsoft.com/office/powerpoint/2010/main" val="2147929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black"/>
              </a:solidFill>
            </a:endParaRPr>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0" name="Date Placeholder 9"/>
          <p:cNvSpPr>
            <a:spLocks noGrp="1"/>
          </p:cNvSpPr>
          <p:nvPr>
            <p:ph type="dt" sz="half" idx="10"/>
          </p:nvPr>
        </p:nvSpPr>
        <p:spPr>
          <a:xfrm>
            <a:off x="370888" y="6645106"/>
            <a:ext cx="2133600" cy="274320"/>
          </a:xfrm>
        </p:spPr>
        <p:txBody>
          <a:bodyPr/>
          <a:lstStyle>
            <a:lvl1pPr>
              <a:defRPr sz="900">
                <a:solidFill>
                  <a:schemeClr val="tx1"/>
                </a:solidFill>
                <a:latin typeface="Arial Narrow" panose="020B0606020202030204" pitchFamily="34" charset="0"/>
              </a:defRPr>
            </a:lvl1pPr>
          </a:lstStyle>
          <a:p>
            <a:fld id="{B01D2C00-4051-494E-A977-137197B29FE8}" type="datetime1">
              <a:rPr lang="en-US" smtClean="0"/>
              <a:pPr/>
              <a:t>5/4/2020</a:t>
            </a:fld>
            <a:endParaRPr lang="en-US"/>
          </a:p>
        </p:txBody>
      </p:sp>
      <p:sp>
        <p:nvSpPr>
          <p:cNvPr id="12" name="Footer Placeholder 11"/>
          <p:cNvSpPr>
            <a:spLocks noGrp="1"/>
          </p:cNvSpPr>
          <p:nvPr>
            <p:ph type="ftr" sz="quarter" idx="12"/>
          </p:nvPr>
        </p:nvSpPr>
        <p:spPr>
          <a:xfrm>
            <a:off x="3048000" y="6645106"/>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3" name="Title 12"/>
          <p:cNvSpPr>
            <a:spLocks noGrp="1"/>
          </p:cNvSpPr>
          <p:nvPr>
            <p:ph type="title" hasCustomPrompt="1"/>
          </p:nvPr>
        </p:nvSpPr>
        <p:spPr>
          <a:xfrm>
            <a:off x="457200" y="2052960"/>
            <a:ext cx="6324600" cy="1828800"/>
          </a:xfrm>
        </p:spPr>
        <p:txBody>
          <a:bodyPr/>
          <a:lstStyle>
            <a:lvl1pPr algn="r">
              <a:defRPr sz="4000" spc="150" baseline="0"/>
            </a:lvl1pPr>
          </a:lstStyle>
          <a:p>
            <a:r>
              <a:rPr lang="en-US" dirty="0"/>
              <a:t>CLICK TO EDIT MASTER TITLE STYLE</a:t>
            </a: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3807476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58F7003A-EE07-45D0-8EDE-BE72C64253B7}" type="datetime1">
              <a:rPr lang="en-US" smtClean="0"/>
              <a:pPr/>
              <a:t>5/4/2020</a:t>
            </a:fld>
            <a:endParaRPr lang="en-US"/>
          </a:p>
        </p:txBody>
      </p:sp>
      <p:sp>
        <p:nvSpPr>
          <p:cNvPr id="4" name="Footer Placeholder 3"/>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Title 5"/>
          <p:cNvSpPr>
            <a:spLocks noGrp="1"/>
          </p:cNvSpPr>
          <p:nvPr>
            <p:ph type="title"/>
          </p:nvPr>
        </p:nvSpPr>
        <p:spPr/>
        <p:txBody>
          <a:bodyPr/>
          <a:lstStyle/>
          <a:p>
            <a:r>
              <a:rPr lang="en-US"/>
              <a:t>Click to edit Master title style</a:t>
            </a:r>
          </a:p>
        </p:txBody>
      </p:sp>
      <p:sp>
        <p:nvSpPr>
          <p:cNvPr id="7"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2165219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Date Placeholder 1"/>
          <p:cNvSpPr>
            <a:spLocks noGrp="1"/>
          </p:cNvSpPr>
          <p:nvPr>
            <p:ph type="dt" sz="half" idx="10"/>
          </p:nvPr>
        </p:nvSpPr>
        <p:spPr>
          <a:xfrm>
            <a:off x="370888" y="6629475"/>
            <a:ext cx="2133600" cy="274320"/>
          </a:xfrm>
        </p:spPr>
        <p:txBody>
          <a:bodyPr/>
          <a:lstStyle>
            <a:lvl1pPr>
              <a:defRPr sz="900">
                <a:solidFill>
                  <a:schemeClr val="tx1"/>
                </a:solidFill>
                <a:latin typeface="Arial Narrow" panose="020B0606020202030204" pitchFamily="34" charset="0"/>
              </a:defRPr>
            </a:lvl1pPr>
          </a:lstStyle>
          <a:p>
            <a:fld id="{E6F30DDD-5613-420D-BFAE-9FDA909A81F5}" type="datetime1">
              <a:rPr lang="en-US" smtClean="0"/>
              <a:pPr/>
              <a:t>5/4/2020</a:t>
            </a:fld>
            <a:endParaRPr lang="en-US"/>
          </a:p>
        </p:txBody>
      </p:sp>
      <p:sp>
        <p:nvSpPr>
          <p:cNvPr id="3" name="Footer Placeholder 2"/>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Tree>
    <p:extLst>
      <p:ext uri="{BB962C8B-B14F-4D97-AF65-F5344CB8AC3E}">
        <p14:creationId xmlns:p14="http://schemas.microsoft.com/office/powerpoint/2010/main" val="2799336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83D39BFE-46BB-4B94-9063-9A78EB540FB4}" type="datetime1">
              <a:rPr lang="en-US" smtClean="0"/>
              <a:pPr/>
              <a:t>5/4/2020</a:t>
            </a:fld>
            <a:endParaRPr lang="en-US"/>
          </a:p>
        </p:txBody>
      </p:sp>
      <p:sp>
        <p:nvSpPr>
          <p:cNvPr id="6" name="Footer Placeholder 5"/>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a:t>Click to edit Master title style</a:t>
            </a:r>
            <a:endParaRPr lang="en-US" dirty="0"/>
          </a:p>
        </p:txBody>
      </p:sp>
      <p:sp>
        <p:nvSpPr>
          <p:cNvPr id="12"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2941325123"/>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Empty">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Date Placeholder 4"/>
          <p:cNvSpPr>
            <a:spLocks noGrp="1"/>
          </p:cNvSpPr>
          <p:nvPr>
            <p:ph type="dt" sz="half" idx="10"/>
          </p:nvPr>
        </p:nvSpPr>
        <p:spPr/>
        <p:txBody>
          <a:bodyPr/>
          <a:lstStyle>
            <a:lvl1pPr>
              <a:defRPr>
                <a:solidFill>
                  <a:schemeClr val="bg1"/>
                </a:solidFill>
              </a:defRPr>
            </a:lvl1pPr>
          </a:lstStyle>
          <a:p>
            <a:fld id="{328F3307-CA20-40BA-A7E7-17A69DE3C3A7}" type="datetime1">
              <a:rPr lang="en-US" smtClean="0"/>
              <a:pPr/>
              <a:t>5/4/2020</a:t>
            </a:fld>
            <a:endParaRPr lang="en-US"/>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a:p>
        </p:txBody>
      </p:sp>
      <p:sp>
        <p:nvSpPr>
          <p:cNvPr id="2" name="Title 1"/>
          <p:cNvSpPr>
            <a:spLocks noGrp="1"/>
          </p:cNvSpPr>
          <p:nvPr>
            <p:ph type="title"/>
          </p:nvPr>
        </p:nvSpPr>
        <p:spPr>
          <a:xfrm>
            <a:off x="381370" y="76200"/>
            <a:ext cx="8381260" cy="558553"/>
          </a:xfrm>
        </p:spPr>
        <p:txBody>
          <a:bodyPr/>
          <a:lstStyle>
            <a:lvl1pPr>
              <a:defRPr sz="2000" u="sng" spc="0">
                <a:solidFill>
                  <a:schemeClr val="bg1"/>
                </a:solidFill>
              </a:defRPr>
            </a:lvl1pPr>
          </a:lstStyle>
          <a:p>
            <a:r>
              <a:rPr lang="en-US" dirty="0"/>
              <a:t>Click to edit Master title style</a:t>
            </a:r>
          </a:p>
        </p:txBody>
      </p:sp>
      <p:sp>
        <p:nvSpPr>
          <p:cNvPr id="10"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a:r>
              <a:rPr lang="en-US" sz="900">
                <a:solidFill>
                  <a:schemeClr val="accent3"/>
                </a:solidFill>
                <a:latin typeface="Arial Narrow" pitchFamily="34" charset="0"/>
              </a:rPr>
              <a:t>Slide </a:t>
            </a:r>
            <a:fld id="{91D1C02B-4EAB-4E15-8698-97615A35039E}" type="slidenum">
              <a:rPr lang="en-US" sz="900" smtClean="0">
                <a:solidFill>
                  <a:schemeClr val="accent3"/>
                </a:solidFill>
                <a:latin typeface="Arial Narrow" pitchFamily="34" charset="0"/>
              </a:rPr>
              <a:pPr algn="r"/>
              <a:t>‹#›</a:t>
            </a:fld>
            <a:endParaRPr lang="en-US" sz="900" dirty="0">
              <a:solidFill>
                <a:schemeClr val="accent3"/>
              </a:solidFill>
              <a:latin typeface="Arial Narrow" pitchFamily="34" charset="0"/>
            </a:endParaRPr>
          </a:p>
        </p:txBody>
      </p:sp>
    </p:spTree>
    <p:extLst>
      <p:ext uri="{BB962C8B-B14F-4D97-AF65-F5344CB8AC3E}">
        <p14:creationId xmlns:p14="http://schemas.microsoft.com/office/powerpoint/2010/main" val="2676558519"/>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small)">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spc="0">
                <a:solidFill>
                  <a:schemeClr val="tx1"/>
                </a:solidFill>
              </a:defRPr>
            </a:lvl1pPr>
            <a:lvl2pPr>
              <a:spcAft>
                <a:spcPts val="600"/>
              </a:spcAft>
              <a:defRPr spc="0">
                <a:solidFill>
                  <a:schemeClr val="tx1"/>
                </a:solidFill>
              </a:defRPr>
            </a:lvl2pPr>
            <a:lvl3pPr>
              <a:spcAft>
                <a:spcPts val="600"/>
              </a:spcAft>
              <a:defRPr spc="0">
                <a:solidFill>
                  <a:schemeClr val="tx1"/>
                </a:solidFill>
              </a:defRPr>
            </a:lvl3pPr>
            <a:lvl4pPr>
              <a:spcAft>
                <a:spcPts val="600"/>
              </a:spcAft>
              <a:defRPr>
                <a:solidFill>
                  <a:schemeClr val="tx1"/>
                </a:solidFill>
              </a:defRPr>
            </a:lvl4pPr>
            <a:lvl5pPr>
              <a:spcAft>
                <a:spcPts val="600"/>
              </a:spcAf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5/4/2020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3874816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medium)">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spcAft>
                <a:spcPts val="600"/>
              </a:spcAft>
              <a:defRPr sz="2400" spc="0">
                <a:solidFill>
                  <a:schemeClr val="tx1"/>
                </a:solidFill>
              </a:defRPr>
            </a:lvl1pPr>
            <a:lvl2pPr>
              <a:spcAft>
                <a:spcPts val="600"/>
              </a:spcAft>
              <a:defRPr sz="2000" spc="0">
                <a:solidFill>
                  <a:schemeClr val="tx1"/>
                </a:solidFill>
              </a:defRPr>
            </a:lvl2pPr>
            <a:lvl3pPr>
              <a:spcAft>
                <a:spcPts val="600"/>
              </a:spcAft>
              <a:defRPr sz="1800" spc="0">
                <a:solidFill>
                  <a:schemeClr val="tx1"/>
                </a:solidFill>
              </a:defRPr>
            </a:lvl3pPr>
            <a:lvl4pPr>
              <a:spcAft>
                <a:spcPts val="600"/>
              </a:spcAft>
              <a:defRPr sz="1600">
                <a:solidFill>
                  <a:schemeClr val="tx1"/>
                </a:solidFill>
              </a:defRPr>
            </a:lvl4pPr>
            <a:lvl5pPr>
              <a:spcAft>
                <a:spcPts val="600"/>
              </a:spcAft>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5/4/2020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238084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larg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344488" indent="-300038">
              <a:spcAft>
                <a:spcPts val="600"/>
              </a:spcAft>
              <a:defRPr sz="2800" spc="0">
                <a:solidFill>
                  <a:schemeClr val="tx1"/>
                </a:solidFill>
              </a:defRPr>
            </a:lvl1pPr>
            <a:lvl2pPr marL="623888" indent="-258763">
              <a:spcAft>
                <a:spcPts val="600"/>
              </a:spcAft>
              <a:defRPr sz="2400" spc="0">
                <a:solidFill>
                  <a:schemeClr val="tx1"/>
                </a:solidFill>
              </a:defRPr>
            </a:lvl2pPr>
            <a:lvl3pPr>
              <a:spcAft>
                <a:spcPts val="600"/>
              </a:spcAft>
              <a:defRPr sz="2000" spc="0">
                <a:solidFill>
                  <a:schemeClr val="tx1"/>
                </a:solidFill>
              </a:defRPr>
            </a:lvl3pPr>
            <a:lvl4pPr>
              <a:spcAft>
                <a:spcPts val="600"/>
              </a:spcAft>
              <a:defRPr sz="1800">
                <a:solidFill>
                  <a:schemeClr val="tx1"/>
                </a:solidFill>
              </a:defRPr>
            </a:lvl4pPr>
            <a:lvl5pPr>
              <a:spcAft>
                <a:spcPts val="600"/>
              </a:spcAft>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5/4/2020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4060856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small)">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719071"/>
            <a:ext cx="4258294"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5/4/2020</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Tree>
    <p:extLst>
      <p:ext uri="{BB962C8B-B14F-4D97-AF65-F5344CB8AC3E}">
        <p14:creationId xmlns:p14="http://schemas.microsoft.com/office/powerpoint/2010/main" val="1632379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mediu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719071"/>
            <a:ext cx="4258294"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5/4/2020</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Tree>
    <p:extLst>
      <p:ext uri="{BB962C8B-B14F-4D97-AF65-F5344CB8AC3E}">
        <p14:creationId xmlns:p14="http://schemas.microsoft.com/office/powerpoint/2010/main" val="3201677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685800"/>
            <a:ext cx="8407893" cy="5440679"/>
          </a:xfrm>
        </p:spPr>
        <p:txBody>
          <a:bodyPr/>
          <a:lstStyle>
            <a:lvl1pPr marL="45720" indent="0">
              <a:spcBef>
                <a:spcPts val="0"/>
              </a:spcBef>
              <a:spcAft>
                <a:spcPts val="0"/>
              </a:spcAft>
              <a:buNone/>
              <a:defRPr b="0" spc="0">
                <a:solidFill>
                  <a:schemeClr val="tx1"/>
                </a:solidFill>
              </a:defRPr>
            </a:lvl1pPr>
            <a:lvl2pPr marL="365760" indent="0">
              <a:spcBef>
                <a:spcPts val="0"/>
              </a:spcBef>
              <a:spcAft>
                <a:spcPts val="0"/>
              </a:spcAft>
              <a:buNone/>
              <a:defRPr b="0" spc="0">
                <a:solidFill>
                  <a:schemeClr val="tx1"/>
                </a:solidFill>
              </a:defRPr>
            </a:lvl2pPr>
            <a:lvl3pPr marL="640080" indent="0">
              <a:spcBef>
                <a:spcPts val="0"/>
              </a:spcBef>
              <a:spcAft>
                <a:spcPts val="0"/>
              </a:spcAft>
              <a:buNone/>
              <a:defRPr b="0" spc="0">
                <a:solidFill>
                  <a:schemeClr val="tx1"/>
                </a:solidFill>
              </a:defRPr>
            </a:lvl3pPr>
            <a:lvl4pPr marL="914400" indent="0">
              <a:spcBef>
                <a:spcPts val="0"/>
              </a:spcBef>
              <a:spcAft>
                <a:spcPts val="0"/>
              </a:spcAft>
              <a:buNone/>
              <a:defRPr b="0">
                <a:solidFill>
                  <a:schemeClr val="tx1"/>
                </a:solidFill>
              </a:defRPr>
            </a:lvl4pPr>
            <a:lvl5pPr marL="1097280" indent="0">
              <a:spcBef>
                <a:spcPts val="0"/>
              </a:spcBef>
              <a:spcAft>
                <a:spcPts val="0"/>
              </a:spcAft>
              <a:buNone/>
              <a:defRPr b="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70888" y="6581975"/>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5/4/2020</a:t>
            </a:fld>
            <a:endParaRPr lang="en-US"/>
          </a:p>
        </p:txBody>
      </p:sp>
      <p:sp>
        <p:nvSpPr>
          <p:cNvPr id="5" name="Footer Placeholder 4"/>
          <p:cNvSpPr>
            <a:spLocks noGrp="1"/>
          </p:cNvSpPr>
          <p:nvPr>
            <p:ph type="ftr" sz="quarter" idx="11"/>
          </p:nvPr>
        </p:nvSpPr>
        <p:spPr>
          <a:xfrm>
            <a:off x="3048000" y="65819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a:xfrm>
            <a:off x="381000" y="152400"/>
            <a:ext cx="8381260" cy="406153"/>
          </a:xfrm>
        </p:spPr>
        <p:txBody>
          <a:bodyPr/>
          <a:lstStyle>
            <a:lvl1pPr>
              <a:defRPr sz="2000" u="sng" cap="none" spc="0">
                <a:solidFill>
                  <a:schemeClr val="tx1"/>
                </a:solidFill>
              </a:defRPr>
            </a:lvl1pPr>
          </a:lstStyle>
          <a:p>
            <a:r>
              <a:rPr lang="en-US" dirty="0"/>
              <a:t>Click To Edit Master Title Style</a:t>
            </a: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Tree>
    <p:extLst>
      <p:ext uri="{BB962C8B-B14F-4D97-AF65-F5344CB8AC3E}">
        <p14:creationId xmlns:p14="http://schemas.microsoft.com/office/powerpoint/2010/main" val="2205234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Date Placeholder 8"/>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C434DD70-68F0-4DEF-81F9-71079D2F1371}" type="datetime1">
              <a:rPr lang="en-US" smtClean="0"/>
              <a:pPr/>
              <a:t>5/4/2020</a:t>
            </a:fld>
            <a:endParaRPr lang="en-US"/>
          </a:p>
        </p:txBody>
      </p:sp>
      <p:sp>
        <p:nvSpPr>
          <p:cNvPr id="11" name="Footer Placeholder 10"/>
          <p:cNvSpPr>
            <a:spLocks noGrp="1"/>
          </p:cNvSpPr>
          <p:nvPr>
            <p:ph type="ftr" sz="quarter" idx="12"/>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solidFill>
                  <a:schemeClr val="bg1"/>
                </a:solidFill>
              </a:defRPr>
            </a:lvl1pPr>
          </a:lstStyle>
          <a:p>
            <a:r>
              <a:rPr lang="en-US" dirty="0"/>
              <a:t>Click to edit Master title style</a:t>
            </a:r>
          </a:p>
        </p:txBody>
      </p:sp>
      <p:sp>
        <p:nvSpPr>
          <p:cNvPr id="13"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2194760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3DD63199-ED02-43C5-98B2-403BD5B5424D}" type="datetime1">
              <a:rPr lang="en-US" smtClean="0"/>
              <a:pPr/>
              <a:t>5/4/2020</a:t>
            </a:fld>
            <a:endParaRPr lang="en-US"/>
          </a:p>
        </p:txBody>
      </p:sp>
      <p:sp>
        <p:nvSpPr>
          <p:cNvPr id="8" name="Footer Placeholder 7"/>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0" name="Title 9"/>
          <p:cNvSpPr>
            <a:spLocks noGrp="1"/>
          </p:cNvSpPr>
          <p:nvPr>
            <p:ph type="title"/>
          </p:nvPr>
        </p:nvSpPr>
        <p:spPr/>
        <p:txBody>
          <a:bodyPr/>
          <a:lstStyle/>
          <a:p>
            <a:r>
              <a:rPr lang="en-US"/>
              <a:t>Click to edit Master title style</a:t>
            </a:r>
          </a:p>
        </p:txBody>
      </p:sp>
      <p:sp>
        <p:nvSpPr>
          <p:cNvPr id="11"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593829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pPr eaLnBrk="1" fontAlgn="auto" hangingPunct="1">
              <a:spcBef>
                <a:spcPts val="0"/>
              </a:spcBef>
              <a:spcAft>
                <a:spcPts val="0"/>
              </a:spcAft>
            </a:pPr>
            <a:fld id="{29D87F41-6843-4E69-8327-FFD93063886E}" type="datetime1">
              <a:rPr lang="en-US" b="0" smtClean="0">
                <a:solidFill>
                  <a:srgbClr val="0D6911"/>
                </a:solidFill>
                <a:latin typeface="Franklin Gothic Medium"/>
              </a:rPr>
              <a:pPr eaLnBrk="1" fontAlgn="auto" hangingPunct="1">
                <a:spcBef>
                  <a:spcPts val="0"/>
                </a:spcBef>
                <a:spcAft>
                  <a:spcPts val="0"/>
                </a:spcAft>
              </a:pPr>
              <a:t>5/4/2020</a:t>
            </a:fld>
            <a:endParaRPr lang="en-US" b="0">
              <a:solidFill>
                <a:srgbClr val="0D6911"/>
              </a:solidFill>
              <a:latin typeface="Franklin Gothic Medium"/>
            </a:endParaRPr>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a:solidFill>
                <a:srgbClr val="0D6911"/>
              </a:solidFill>
              <a:latin typeface="Franklin Gothic Medium"/>
            </a:endParaRPr>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dirty="0">
              <a:solidFill>
                <a:srgbClr val="0D6911"/>
              </a:solidFill>
              <a:latin typeface="Franklin Gothic Medium"/>
            </a:endParaRPr>
          </a:p>
        </p:txBody>
      </p:sp>
    </p:spTree>
    <p:extLst>
      <p:ext uri="{BB962C8B-B14F-4D97-AF65-F5344CB8AC3E}">
        <p14:creationId xmlns:p14="http://schemas.microsoft.com/office/powerpoint/2010/main" val="389342856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87" r:id="rId4"/>
    <p:sldLayoutId id="2147483679" r:id="rId5"/>
    <p:sldLayoutId id="2147483688" r:id="rId6"/>
    <p:sldLayoutId id="2147483680" r:id="rId7"/>
    <p:sldLayoutId id="2147483681" r:id="rId8"/>
    <p:sldLayoutId id="2147483682" r:id="rId9"/>
    <p:sldLayoutId id="2147483683" r:id="rId10"/>
    <p:sldLayoutId id="2147483684" r:id="rId11"/>
    <p:sldLayoutId id="2147483685" r:id="rId12"/>
    <p:sldLayoutId id="2147483689" r:id="rId13"/>
  </p:sldLayoutIdLst>
  <p:hf hdr="0" ftr="0" dt="0"/>
  <p:txStyles>
    <p:titleStyle>
      <a:lvl1pPr algn="ctr" defTabSz="914400" rtl="0" eaLnBrk="1" latinLnBrk="0" hangingPunct="1">
        <a:spcBef>
          <a:spcPct val="0"/>
        </a:spcBef>
        <a:buNone/>
        <a:defRPr sz="3200" kern="1200" cap="none"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5" Type="http://schemas.openxmlformats.org/officeDocument/2006/relationships/hyperlink" Target="http://jackmyers.info/oopda/src/Lesson-01/AL_GenericInheritance" TargetMode="Externa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hyperlink" Target="http://jackmyers.info/oopda/src/Lesson-02/GenericArrayList.java" TargetMode="External"/><Relationship Id="rId2" Type="http://schemas.openxmlformats.org/officeDocument/2006/relationships/hyperlink" Target="http://jackmyers.info/oopda/src/Lesson-01/NongenericArrayList.java"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jackmyers.info/oopda/src/Lesson-01/objectArray/"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8" Type="http://schemas.openxmlformats.org/officeDocument/2006/relationships/hyperlink" Target="https://docs.oracle.com/javase/8/docs/api/java/util/function/Predicate.html" TargetMode="External"/><Relationship Id="rId3" Type="http://schemas.openxmlformats.org/officeDocument/2006/relationships/hyperlink" Target="https://docs.oracle.com/javase/8/docs/api/java/util/Collection.html#removeAll-java.util.Collection-" TargetMode="External"/><Relationship Id="rId7" Type="http://schemas.openxmlformats.org/officeDocument/2006/relationships/hyperlink" Target="https://docs.oracle.com/javase/8/docs/api/java/util/Collection.html#removeIf-java.util.function.Predicate-" TargetMode="External"/><Relationship Id="rId2" Type="http://schemas.openxmlformats.org/officeDocument/2006/relationships/hyperlink" Target="http://jackmyers.info/oopda/src/Lesson-01/advancedCollections/ShoppingCart.java" TargetMode="External"/><Relationship Id="rId1" Type="http://schemas.openxmlformats.org/officeDocument/2006/relationships/slideLayout" Target="../slideLayouts/slideLayout2.xml"/><Relationship Id="rId6" Type="http://schemas.openxmlformats.org/officeDocument/2006/relationships/hyperlink" Target="https://docs.oracle.com/javase/8/docs/api/java/util/Collection.html#retainAll-java.util.Collection-" TargetMode="External"/><Relationship Id="rId5" Type="http://schemas.openxmlformats.org/officeDocument/2006/relationships/hyperlink" Target="https://docs.oracle.com/javase/8/docs/api/java/util/Collection.html#addAll-java.util.Collection-" TargetMode="External"/><Relationship Id="rId4" Type="http://schemas.openxmlformats.org/officeDocument/2006/relationships/hyperlink" Target="https://docs.oracle.com/javase/8/docs/api/java/util/Collection.html" TargetMode="Externa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jackmyers.info/oopda/src/Lesson-02/advancedCollections/ShoppingCart.jav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jackmyers.info/oopda/src/Lesson-01/uninitializedObjectArray/"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jackmyers.info/java/src/Lesson-05/5-12/TaskTest2.java"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8.xml"/><Relationship Id="rId1" Type="http://schemas.openxmlformats.org/officeDocument/2006/relationships/vmlDrawing" Target="../drawings/vmlDrawing2.vml"/><Relationship Id="rId4" Type="http://schemas.openxmlformats.org/officeDocument/2006/relationships/image" Target="../media/image12.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8.xml"/><Relationship Id="rId1" Type="http://schemas.openxmlformats.org/officeDocument/2006/relationships/vmlDrawing" Target="../drawings/vmlDrawing3.vml"/><Relationship Id="rId4" Type="http://schemas.openxmlformats.org/officeDocument/2006/relationships/image" Target="../media/image14.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1.bin"/><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1"/>
          <p:cNvSpPr>
            <a:spLocks noGrp="1" noChangeArrowheads="1"/>
          </p:cNvSpPr>
          <p:nvPr>
            <p:ph type="title"/>
          </p:nvPr>
        </p:nvSpPr>
        <p:spPr/>
        <p:txBody>
          <a:bodyPr/>
          <a:lstStyle/>
          <a:p>
            <a:pPr eaLnBrk="1" hangingPunct="1"/>
            <a:r>
              <a:rPr lang="en-GB" altLang="en-US" sz="3200" dirty="0">
                <a:solidFill>
                  <a:schemeClr val="tx2">
                    <a:lumMod val="20000"/>
                    <a:lumOff val="80000"/>
                  </a:schemeClr>
                </a:solidFill>
              </a:rPr>
              <a:t>Object-Oriented Programming and Data Abstraction</a:t>
            </a:r>
            <a:br>
              <a:rPr lang="en-GB" altLang="en-US" dirty="0"/>
            </a:br>
            <a:br>
              <a:rPr lang="en-GB" altLang="en-US" dirty="0"/>
            </a:br>
            <a:r>
              <a:rPr lang="en-GB" altLang="en-US"/>
              <a:t>Lesson 1:</a:t>
            </a:r>
            <a:br>
              <a:rPr lang="en-GB" altLang="en-US" dirty="0"/>
            </a:br>
            <a:r>
              <a:rPr lang="en-GB" altLang="en-US" dirty="0"/>
              <a:t>Collections</a:t>
            </a:r>
            <a:endParaRPr lang="en-US" altLang="en-US" sz="3600" dirty="0"/>
          </a:p>
        </p:txBody>
      </p:sp>
      <p:pic>
        <p:nvPicPr>
          <p:cNvPr id="27652" name="Picture 4" descr="Core Java Se 9 For The Impatient: Horstmann, Cay S.">
            <a:extLst>
              <a:ext uri="{FF2B5EF4-FFF2-40B4-BE49-F238E27FC236}">
                <a16:creationId xmlns:a16="http://schemas.microsoft.com/office/drawing/2014/main" id="{0473D955-9B8F-455F-A3D5-455909E55D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952848"/>
            <a:ext cx="2743200" cy="35812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CB8EE21-067F-41A8-A62C-018152A65CDC}"/>
              </a:ext>
            </a:extLst>
          </p:cNvPr>
          <p:cNvSpPr txBox="1"/>
          <p:nvPr/>
        </p:nvSpPr>
        <p:spPr>
          <a:xfrm flipH="1">
            <a:off x="2819400" y="5943600"/>
            <a:ext cx="2011681" cy="646331"/>
          </a:xfrm>
          <a:prstGeom prst="rect">
            <a:avLst/>
          </a:prstGeom>
          <a:noFill/>
        </p:spPr>
        <p:txBody>
          <a:bodyPr wrap="square" rtlCol="0">
            <a:spAutoFit/>
          </a:bodyPr>
          <a:lstStyle/>
          <a:p>
            <a:pPr algn="ctr"/>
            <a:r>
              <a:rPr lang="en-US" sz="1800" b="1">
                <a:solidFill>
                  <a:schemeClr val="bg2"/>
                </a:solidFill>
                <a:latin typeface="Comic Sans MS" panose="030F0702030302020204" pitchFamily="66" charset="0"/>
              </a:rPr>
              <a:t>Section 1.8</a:t>
            </a:r>
          </a:p>
          <a:p>
            <a:pPr algn="ctr"/>
            <a:r>
              <a:rPr lang="en-US" sz="1800" b="1">
                <a:solidFill>
                  <a:schemeClr val="bg2"/>
                </a:solidFill>
                <a:latin typeface="Comic Sans MS" panose="030F0702030302020204" pitchFamily="66" charset="0"/>
              </a:rPr>
              <a:t>Chapter 7</a:t>
            </a:r>
            <a:endParaRPr lang="en-US" sz="1800" b="1" dirty="0" err="1">
              <a:solidFill>
                <a:schemeClr val="bg2"/>
              </a:solidFill>
              <a:latin typeface="Comic Sans MS" panose="030F0702030302020204" pitchFamily="66" charset="0"/>
            </a:endParaRPr>
          </a:p>
        </p:txBody>
      </p:sp>
    </p:spTree>
    <p:extLst>
      <p:ext uri="{BB962C8B-B14F-4D97-AF65-F5344CB8AC3E}">
        <p14:creationId xmlns:p14="http://schemas.microsoft.com/office/powerpoint/2010/main" val="358719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273132" y="4267200"/>
            <a:ext cx="4222668" cy="2364104"/>
          </a:xfrm>
        </p:spPr>
        <p:txBody>
          <a:bodyPr/>
          <a:lstStyle/>
          <a:p>
            <a:r>
              <a:rPr lang="en-US"/>
              <a:t>INTERFACES</a:t>
            </a:r>
          </a:p>
          <a:p>
            <a:pPr lvl="1"/>
            <a:r>
              <a:rPr lang="en-US"/>
              <a:t>Set the rules of behavior</a:t>
            </a:r>
          </a:p>
        </p:txBody>
      </p:sp>
      <p:sp>
        <p:nvSpPr>
          <p:cNvPr id="3" name="Content Placeholder 2"/>
          <p:cNvSpPr>
            <a:spLocks noGrp="1"/>
          </p:cNvSpPr>
          <p:nvPr>
            <p:ph sz="half" idx="2"/>
          </p:nvPr>
        </p:nvSpPr>
        <p:spPr>
          <a:xfrm>
            <a:off x="4648200" y="4267200"/>
            <a:ext cx="4258294" cy="2364104"/>
          </a:xfrm>
        </p:spPr>
        <p:txBody>
          <a:bodyPr/>
          <a:lstStyle/>
          <a:p>
            <a:r>
              <a:rPr lang="en-US"/>
              <a:t>IMPLEMENTATIONS</a:t>
            </a:r>
          </a:p>
          <a:p>
            <a:pPr lvl="1"/>
            <a:r>
              <a:rPr lang="en-US"/>
              <a:t>Describe how collections are managed in memory</a:t>
            </a:r>
          </a:p>
        </p:txBody>
      </p:sp>
      <p:sp>
        <p:nvSpPr>
          <p:cNvPr id="4" name="Title 3"/>
          <p:cNvSpPr>
            <a:spLocks noGrp="1"/>
          </p:cNvSpPr>
          <p:nvPr>
            <p:ph type="title"/>
          </p:nvPr>
        </p:nvSpPr>
        <p:spPr/>
        <p:txBody>
          <a:bodyPr/>
          <a:lstStyle/>
          <a:p>
            <a:r>
              <a:rPr lang="en-US" dirty="0"/>
              <a:t>Some Implementations of Collections</a:t>
            </a:r>
          </a:p>
        </p:txBody>
      </p:sp>
      <p:pic>
        <p:nvPicPr>
          <p:cNvPr id="665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909" y="1782351"/>
            <a:ext cx="8162925"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7585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169739" y="1676400"/>
            <a:ext cx="1430461" cy="5445633"/>
          </a:xfrm>
        </p:spPr>
        <p:txBody>
          <a:bodyPr>
            <a:normAutofit/>
          </a:bodyPr>
          <a:lstStyle/>
          <a:p>
            <a:pPr marL="45720" indent="0">
              <a:buNone/>
            </a:pPr>
            <a:r>
              <a:rPr lang="en-US" sz="1800"/>
              <a:t>All  Collections must implement all of these behaviors (methods)</a:t>
            </a:r>
          </a:p>
        </p:txBody>
      </p:sp>
      <p:graphicFrame>
        <p:nvGraphicFramePr>
          <p:cNvPr id="15" name="Table 14">
            <a:extLst>
              <a:ext uri="{FF2B5EF4-FFF2-40B4-BE49-F238E27FC236}">
                <a16:creationId xmlns:a16="http://schemas.microsoft.com/office/drawing/2014/main" id="{1BD5F8EF-4863-442A-994E-8E5BAD6D48C0}"/>
              </a:ext>
            </a:extLst>
          </p:cNvPr>
          <p:cNvGraphicFramePr>
            <a:graphicFrameLocks noGrp="1"/>
          </p:cNvGraphicFramePr>
          <p:nvPr>
            <p:extLst>
              <p:ext uri="{D42A27DB-BD31-4B8C-83A1-F6EECF244321}">
                <p14:modId xmlns:p14="http://schemas.microsoft.com/office/powerpoint/2010/main" val="2906197462"/>
              </p:ext>
            </p:extLst>
          </p:nvPr>
        </p:nvGraphicFramePr>
        <p:xfrm>
          <a:off x="1676400" y="0"/>
          <a:ext cx="7467600" cy="6707583"/>
        </p:xfrm>
        <a:graphic>
          <a:graphicData uri="http://schemas.openxmlformats.org/drawingml/2006/table">
            <a:tbl>
              <a:tblPr firstRow="1" bandRow="1">
                <a:tableStyleId>{7DF18680-E054-41AD-8BC1-D1AEF772440D}</a:tableStyleId>
              </a:tblPr>
              <a:tblGrid>
                <a:gridCol w="1630855">
                  <a:extLst>
                    <a:ext uri="{9D8B030D-6E8A-4147-A177-3AD203B41FA5}">
                      <a16:colId xmlns:a16="http://schemas.microsoft.com/office/drawing/2014/main" val="179879292"/>
                    </a:ext>
                  </a:extLst>
                </a:gridCol>
                <a:gridCol w="5836745">
                  <a:extLst>
                    <a:ext uri="{9D8B030D-6E8A-4147-A177-3AD203B41FA5}">
                      <a16:colId xmlns:a16="http://schemas.microsoft.com/office/drawing/2014/main" val="4219512919"/>
                    </a:ext>
                  </a:extLst>
                </a:gridCol>
              </a:tblGrid>
              <a:tr h="274048">
                <a:tc>
                  <a:txBody>
                    <a:bodyPr/>
                    <a:lstStyle/>
                    <a:p>
                      <a:pPr marL="0" marR="0">
                        <a:lnSpc>
                          <a:spcPct val="107000"/>
                        </a:lnSpc>
                        <a:spcBef>
                          <a:spcPts val="0"/>
                        </a:spcBef>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Modifier and Type</a:t>
                      </a:r>
                    </a:p>
                  </a:txBody>
                  <a:tcPr marL="12700" marR="5080" marT="14605" marB="5080"/>
                </a:tc>
                <a:tc>
                  <a:txBody>
                    <a:bodyPr/>
                    <a:lstStyle/>
                    <a:p>
                      <a:pPr marL="0" marR="0">
                        <a:lnSpc>
                          <a:spcPct val="107000"/>
                        </a:lnSpc>
                        <a:spcBef>
                          <a:spcPts val="0"/>
                        </a:spcBef>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Method and Description</a:t>
                      </a:r>
                    </a:p>
                  </a:txBody>
                  <a:tcPr marL="12700" marR="5080" marT="14605" marB="5080"/>
                </a:tc>
                <a:extLst>
                  <a:ext uri="{0D108BD9-81ED-4DB2-BD59-A6C34878D82A}">
                    <a16:rowId xmlns:a16="http://schemas.microsoft.com/office/drawing/2014/main" val="456257812"/>
                  </a:ext>
                </a:extLst>
              </a:tr>
              <a:tr h="321550">
                <a:tc>
                  <a:txBody>
                    <a:bodyPr/>
                    <a:lstStyle/>
                    <a:p>
                      <a:pPr marL="0" marR="0">
                        <a:lnSpc>
                          <a:spcPct val="107000"/>
                        </a:lnSpc>
                        <a:spcBef>
                          <a:spcPts val="0"/>
                        </a:spcBef>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boolean</a:t>
                      </a:r>
                    </a:p>
                  </a:txBody>
                  <a:tcPr marL="17780" marR="5080" marT="14605" marB="5080"/>
                </a:tc>
                <a:tc>
                  <a:txBody>
                    <a:bodyPr/>
                    <a:lstStyle/>
                    <a:p>
                      <a:pPr marL="0" marR="0">
                        <a:lnSpc>
                          <a:spcPct val="107000"/>
                        </a:lnSpc>
                        <a:spcBef>
                          <a:spcPts val="0"/>
                        </a:spcBef>
                        <a:spcAft>
                          <a:spcPts val="80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add</a:t>
                      </a:r>
                      <a:r>
                        <a:rPr lang="en-US" sz="1400">
                          <a:effectLst/>
                          <a:latin typeface="Calibri" panose="020F0502020204030204" pitchFamily="34" charset="0"/>
                          <a:ea typeface="Calibri" panose="020F0502020204030204" pitchFamily="34" charset="0"/>
                          <a:cs typeface="Times New Roman" panose="02020603050405020304" pitchFamily="18" charset="0"/>
                        </a:rPr>
                        <a:t>(</a:t>
                      </a:r>
                      <a:r>
                        <a:rPr lang="en-US" sz="1400" b="1">
                          <a:effectLst/>
                          <a:latin typeface="Calibri" panose="020F0502020204030204" pitchFamily="34" charset="0"/>
                          <a:ea typeface="Calibri" panose="020F0502020204030204" pitchFamily="34" charset="0"/>
                          <a:cs typeface="Times New Roman" panose="02020603050405020304" pitchFamily="18" charset="0"/>
                        </a:rPr>
                        <a:t>E</a:t>
                      </a:r>
                      <a:r>
                        <a:rPr lang="en-US" sz="1400">
                          <a:effectLst/>
                          <a:latin typeface="Calibri" panose="020F0502020204030204" pitchFamily="34" charset="0"/>
                          <a:ea typeface="Calibri" panose="020F0502020204030204" pitchFamily="34" charset="0"/>
                          <a:cs typeface="Times New Roman" panose="02020603050405020304" pitchFamily="18" charset="0"/>
                        </a:rPr>
                        <a:t> e)Ensures that this collection contains the specified element (optional operation).</a:t>
                      </a:r>
                    </a:p>
                  </a:txBody>
                  <a:tcPr marL="17780" marR="5080" marT="14605" marB="5080"/>
                </a:tc>
                <a:extLst>
                  <a:ext uri="{0D108BD9-81ED-4DB2-BD59-A6C34878D82A}">
                    <a16:rowId xmlns:a16="http://schemas.microsoft.com/office/drawing/2014/main" val="1360228742"/>
                  </a:ext>
                </a:extLst>
              </a:tr>
              <a:tr h="409408">
                <a:tc>
                  <a:txBody>
                    <a:bodyPr/>
                    <a:lstStyle/>
                    <a:p>
                      <a:pPr marL="0" marR="0">
                        <a:lnSpc>
                          <a:spcPct val="107000"/>
                        </a:lnSpc>
                        <a:spcBef>
                          <a:spcPts val="0"/>
                        </a:spcBef>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boolean</a:t>
                      </a:r>
                    </a:p>
                  </a:txBody>
                  <a:tcPr marL="17780" marR="5080" marT="14605" marB="5080"/>
                </a:tc>
                <a:tc>
                  <a:txBody>
                    <a:bodyPr/>
                    <a:lstStyle/>
                    <a:p>
                      <a:pPr marL="0" marR="0">
                        <a:lnSpc>
                          <a:spcPct val="107000"/>
                        </a:lnSpc>
                        <a:spcBef>
                          <a:spcPts val="0"/>
                        </a:spcBef>
                        <a:spcAft>
                          <a:spcPts val="80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addAll</a:t>
                      </a:r>
                      <a:r>
                        <a:rPr lang="en-US" sz="1400">
                          <a:effectLst/>
                          <a:latin typeface="Calibri" panose="020F0502020204030204" pitchFamily="34" charset="0"/>
                          <a:ea typeface="Calibri" panose="020F0502020204030204" pitchFamily="34" charset="0"/>
                          <a:cs typeface="Times New Roman" panose="02020603050405020304" pitchFamily="18" charset="0"/>
                        </a:rPr>
                        <a:t>(</a:t>
                      </a:r>
                      <a:r>
                        <a:rPr lang="en-US" sz="1400" b="1">
                          <a:effectLst/>
                          <a:latin typeface="Calibri" panose="020F0502020204030204" pitchFamily="34" charset="0"/>
                          <a:ea typeface="Calibri" panose="020F0502020204030204" pitchFamily="34" charset="0"/>
                          <a:cs typeface="Times New Roman" panose="02020603050405020304" pitchFamily="18" charset="0"/>
                        </a:rPr>
                        <a:t>Collection</a:t>
                      </a:r>
                      <a:r>
                        <a:rPr lang="en-US" sz="1400">
                          <a:effectLst/>
                          <a:latin typeface="Calibri" panose="020F0502020204030204" pitchFamily="34" charset="0"/>
                          <a:ea typeface="Calibri" panose="020F0502020204030204" pitchFamily="34" charset="0"/>
                          <a:cs typeface="Times New Roman" panose="02020603050405020304" pitchFamily="18" charset="0"/>
                        </a:rPr>
                        <a:t>&lt;? extends </a:t>
                      </a:r>
                      <a:r>
                        <a:rPr lang="en-US" sz="1400" b="1">
                          <a:effectLst/>
                          <a:latin typeface="Calibri" panose="020F0502020204030204" pitchFamily="34" charset="0"/>
                          <a:ea typeface="Calibri" panose="020F0502020204030204" pitchFamily="34" charset="0"/>
                          <a:cs typeface="Times New Roman" panose="02020603050405020304" pitchFamily="18" charset="0"/>
                        </a:rPr>
                        <a:t>E</a:t>
                      </a:r>
                      <a:r>
                        <a:rPr lang="en-US" sz="1400">
                          <a:effectLst/>
                          <a:latin typeface="Calibri" panose="020F0502020204030204" pitchFamily="34" charset="0"/>
                          <a:ea typeface="Calibri" panose="020F0502020204030204" pitchFamily="34" charset="0"/>
                          <a:cs typeface="Times New Roman" panose="02020603050405020304" pitchFamily="18" charset="0"/>
                        </a:rPr>
                        <a:t>&gt; c)Adds all of the elements in the specified collection to this collection (optional operation).</a:t>
                      </a:r>
                    </a:p>
                  </a:txBody>
                  <a:tcPr marL="17780" marR="5080" marT="14605" marB="5080"/>
                </a:tc>
                <a:extLst>
                  <a:ext uri="{0D108BD9-81ED-4DB2-BD59-A6C34878D82A}">
                    <a16:rowId xmlns:a16="http://schemas.microsoft.com/office/drawing/2014/main" val="1780279033"/>
                  </a:ext>
                </a:extLst>
              </a:tr>
              <a:tr h="274048">
                <a:tc>
                  <a:txBody>
                    <a:bodyPr/>
                    <a:lstStyle/>
                    <a:p>
                      <a:pPr marL="0" marR="0">
                        <a:lnSpc>
                          <a:spcPct val="107000"/>
                        </a:lnSpc>
                        <a:spcBef>
                          <a:spcPts val="0"/>
                        </a:spcBef>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void</a:t>
                      </a:r>
                    </a:p>
                  </a:txBody>
                  <a:tcPr marL="17780" marR="5080" marT="14605" marB="5080"/>
                </a:tc>
                <a:tc>
                  <a:txBody>
                    <a:bodyPr/>
                    <a:lstStyle/>
                    <a:p>
                      <a:pPr marL="0" marR="0">
                        <a:lnSpc>
                          <a:spcPct val="107000"/>
                        </a:lnSpc>
                        <a:spcBef>
                          <a:spcPts val="0"/>
                        </a:spcBef>
                        <a:spcAft>
                          <a:spcPts val="80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clear</a:t>
                      </a:r>
                      <a:r>
                        <a:rPr lang="en-US" sz="1400">
                          <a:effectLst/>
                          <a:latin typeface="Calibri" panose="020F0502020204030204" pitchFamily="34" charset="0"/>
                          <a:ea typeface="Calibri" panose="020F0502020204030204" pitchFamily="34" charset="0"/>
                          <a:cs typeface="Times New Roman" panose="02020603050405020304" pitchFamily="18" charset="0"/>
                        </a:rPr>
                        <a:t>()Removes all of the elements from this collection (optional operation).</a:t>
                      </a:r>
                    </a:p>
                  </a:txBody>
                  <a:tcPr marL="17780" marR="5080" marT="14605" marB="5080"/>
                </a:tc>
                <a:extLst>
                  <a:ext uri="{0D108BD9-81ED-4DB2-BD59-A6C34878D82A}">
                    <a16:rowId xmlns:a16="http://schemas.microsoft.com/office/drawing/2014/main" val="3277292228"/>
                  </a:ext>
                </a:extLst>
              </a:tr>
              <a:tr h="274048">
                <a:tc>
                  <a:txBody>
                    <a:bodyPr/>
                    <a:lstStyle/>
                    <a:p>
                      <a:pPr marL="0" marR="0">
                        <a:lnSpc>
                          <a:spcPct val="107000"/>
                        </a:lnSpc>
                        <a:spcBef>
                          <a:spcPts val="0"/>
                        </a:spcBef>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boolean</a:t>
                      </a:r>
                    </a:p>
                  </a:txBody>
                  <a:tcPr marL="17780" marR="5080" marT="14605" marB="5080"/>
                </a:tc>
                <a:tc>
                  <a:txBody>
                    <a:bodyPr/>
                    <a:lstStyle/>
                    <a:p>
                      <a:pPr marL="0" marR="0">
                        <a:lnSpc>
                          <a:spcPct val="107000"/>
                        </a:lnSpc>
                        <a:spcBef>
                          <a:spcPts val="0"/>
                        </a:spcBef>
                        <a:spcAft>
                          <a:spcPts val="80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contains</a:t>
                      </a:r>
                      <a:r>
                        <a:rPr lang="en-US" sz="1400">
                          <a:effectLst/>
                          <a:latin typeface="Calibri" panose="020F0502020204030204" pitchFamily="34" charset="0"/>
                          <a:ea typeface="Calibri" panose="020F0502020204030204" pitchFamily="34" charset="0"/>
                          <a:cs typeface="Times New Roman" panose="02020603050405020304" pitchFamily="18" charset="0"/>
                        </a:rPr>
                        <a:t>(</a:t>
                      </a:r>
                      <a:r>
                        <a:rPr lang="en-US" sz="1400" b="1">
                          <a:effectLst/>
                          <a:latin typeface="Calibri" panose="020F0502020204030204" pitchFamily="34" charset="0"/>
                          <a:ea typeface="Calibri" panose="020F0502020204030204" pitchFamily="34" charset="0"/>
                          <a:cs typeface="Times New Roman" panose="02020603050405020304" pitchFamily="18" charset="0"/>
                        </a:rPr>
                        <a:t>Object</a:t>
                      </a:r>
                      <a:r>
                        <a:rPr lang="en-US" sz="1400">
                          <a:effectLst/>
                          <a:latin typeface="Calibri" panose="020F0502020204030204" pitchFamily="34" charset="0"/>
                          <a:ea typeface="Calibri" panose="020F0502020204030204" pitchFamily="34" charset="0"/>
                          <a:cs typeface="Times New Roman" panose="02020603050405020304" pitchFamily="18" charset="0"/>
                        </a:rPr>
                        <a:t> o)Returns true if this collection contains the specified element.</a:t>
                      </a:r>
                    </a:p>
                  </a:txBody>
                  <a:tcPr marL="17780" marR="5080" marT="14605" marB="5080"/>
                </a:tc>
                <a:extLst>
                  <a:ext uri="{0D108BD9-81ED-4DB2-BD59-A6C34878D82A}">
                    <a16:rowId xmlns:a16="http://schemas.microsoft.com/office/drawing/2014/main" val="2163752981"/>
                  </a:ext>
                </a:extLst>
              </a:tr>
              <a:tr h="321550">
                <a:tc>
                  <a:txBody>
                    <a:bodyPr/>
                    <a:lstStyle/>
                    <a:p>
                      <a:pPr marL="0" marR="0">
                        <a:lnSpc>
                          <a:spcPct val="107000"/>
                        </a:lnSpc>
                        <a:spcBef>
                          <a:spcPts val="0"/>
                        </a:spcBef>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boolean</a:t>
                      </a:r>
                    </a:p>
                  </a:txBody>
                  <a:tcPr marL="17780" marR="5080" marT="14605" marB="5080"/>
                </a:tc>
                <a:tc>
                  <a:txBody>
                    <a:bodyPr/>
                    <a:lstStyle/>
                    <a:p>
                      <a:pPr marL="0" marR="0">
                        <a:lnSpc>
                          <a:spcPct val="107000"/>
                        </a:lnSpc>
                        <a:spcBef>
                          <a:spcPts val="0"/>
                        </a:spcBef>
                        <a:spcAft>
                          <a:spcPts val="80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containsAll</a:t>
                      </a:r>
                      <a:r>
                        <a:rPr lang="en-US" sz="1400">
                          <a:effectLst/>
                          <a:latin typeface="Calibri" panose="020F0502020204030204" pitchFamily="34" charset="0"/>
                          <a:ea typeface="Calibri" panose="020F0502020204030204" pitchFamily="34" charset="0"/>
                          <a:cs typeface="Times New Roman" panose="02020603050405020304" pitchFamily="18" charset="0"/>
                        </a:rPr>
                        <a:t>(</a:t>
                      </a:r>
                      <a:r>
                        <a:rPr lang="en-US" sz="1400" b="1">
                          <a:effectLst/>
                          <a:latin typeface="Calibri" panose="020F0502020204030204" pitchFamily="34" charset="0"/>
                          <a:ea typeface="Calibri" panose="020F0502020204030204" pitchFamily="34" charset="0"/>
                          <a:cs typeface="Times New Roman" panose="02020603050405020304" pitchFamily="18" charset="0"/>
                        </a:rPr>
                        <a:t>Collection</a:t>
                      </a:r>
                      <a:r>
                        <a:rPr lang="en-US" sz="1400">
                          <a:effectLst/>
                          <a:latin typeface="Calibri" panose="020F0502020204030204" pitchFamily="34" charset="0"/>
                          <a:ea typeface="Calibri" panose="020F0502020204030204" pitchFamily="34" charset="0"/>
                          <a:cs typeface="Times New Roman" panose="02020603050405020304" pitchFamily="18" charset="0"/>
                        </a:rPr>
                        <a:t>&lt;?&gt; c)Returns true if this collection contains all of the elements in the specified collection.</a:t>
                      </a:r>
                    </a:p>
                  </a:txBody>
                  <a:tcPr marL="17780" marR="5080" marT="14605" marB="5080"/>
                </a:tc>
                <a:extLst>
                  <a:ext uri="{0D108BD9-81ED-4DB2-BD59-A6C34878D82A}">
                    <a16:rowId xmlns:a16="http://schemas.microsoft.com/office/drawing/2014/main" val="1953832212"/>
                  </a:ext>
                </a:extLst>
              </a:tr>
              <a:tr h="274048">
                <a:tc>
                  <a:txBody>
                    <a:bodyPr/>
                    <a:lstStyle/>
                    <a:p>
                      <a:pPr marL="0" marR="0">
                        <a:lnSpc>
                          <a:spcPct val="107000"/>
                        </a:lnSpc>
                        <a:spcBef>
                          <a:spcPts val="0"/>
                        </a:spcBef>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boolean</a:t>
                      </a:r>
                    </a:p>
                  </a:txBody>
                  <a:tcPr marL="17780" marR="5080" marT="14605" marB="5080"/>
                </a:tc>
                <a:tc>
                  <a:txBody>
                    <a:bodyPr/>
                    <a:lstStyle/>
                    <a:p>
                      <a:pPr marL="0" marR="0">
                        <a:lnSpc>
                          <a:spcPct val="107000"/>
                        </a:lnSpc>
                        <a:spcBef>
                          <a:spcPts val="0"/>
                        </a:spcBef>
                        <a:spcAft>
                          <a:spcPts val="80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equals</a:t>
                      </a:r>
                      <a:r>
                        <a:rPr lang="en-US" sz="1400">
                          <a:effectLst/>
                          <a:latin typeface="Calibri" panose="020F0502020204030204" pitchFamily="34" charset="0"/>
                          <a:ea typeface="Calibri" panose="020F0502020204030204" pitchFamily="34" charset="0"/>
                          <a:cs typeface="Times New Roman" panose="02020603050405020304" pitchFamily="18" charset="0"/>
                        </a:rPr>
                        <a:t>(</a:t>
                      </a:r>
                      <a:r>
                        <a:rPr lang="en-US" sz="1400" b="1">
                          <a:effectLst/>
                          <a:latin typeface="Calibri" panose="020F0502020204030204" pitchFamily="34" charset="0"/>
                          <a:ea typeface="Calibri" panose="020F0502020204030204" pitchFamily="34" charset="0"/>
                          <a:cs typeface="Times New Roman" panose="02020603050405020304" pitchFamily="18" charset="0"/>
                        </a:rPr>
                        <a:t>Object</a:t>
                      </a:r>
                      <a:r>
                        <a:rPr lang="en-US" sz="1400">
                          <a:effectLst/>
                          <a:latin typeface="Calibri" panose="020F0502020204030204" pitchFamily="34" charset="0"/>
                          <a:ea typeface="Calibri" panose="020F0502020204030204" pitchFamily="34" charset="0"/>
                          <a:cs typeface="Times New Roman" panose="02020603050405020304" pitchFamily="18" charset="0"/>
                        </a:rPr>
                        <a:t> o)Compares the specified object with this collection for equality.</a:t>
                      </a:r>
                    </a:p>
                  </a:txBody>
                  <a:tcPr marL="17780" marR="5080" marT="14605" marB="5080"/>
                </a:tc>
                <a:extLst>
                  <a:ext uri="{0D108BD9-81ED-4DB2-BD59-A6C34878D82A}">
                    <a16:rowId xmlns:a16="http://schemas.microsoft.com/office/drawing/2014/main" val="1651126883"/>
                  </a:ext>
                </a:extLst>
              </a:tr>
              <a:tr h="274048">
                <a:tc>
                  <a:txBody>
                    <a:bodyPr/>
                    <a:lstStyle/>
                    <a:p>
                      <a:pPr marL="0" marR="0">
                        <a:lnSpc>
                          <a:spcPct val="107000"/>
                        </a:lnSpc>
                        <a:spcBef>
                          <a:spcPts val="0"/>
                        </a:spcBef>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int</a:t>
                      </a:r>
                    </a:p>
                  </a:txBody>
                  <a:tcPr marL="17780" marR="5080" marT="14605" marB="5080"/>
                </a:tc>
                <a:tc>
                  <a:txBody>
                    <a:bodyPr/>
                    <a:lstStyle/>
                    <a:p>
                      <a:pPr marL="0" marR="0">
                        <a:lnSpc>
                          <a:spcPct val="107000"/>
                        </a:lnSpc>
                        <a:spcBef>
                          <a:spcPts val="0"/>
                        </a:spcBef>
                        <a:spcAft>
                          <a:spcPts val="80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hashCode</a:t>
                      </a:r>
                      <a:r>
                        <a:rPr lang="en-US" sz="1400">
                          <a:effectLst/>
                          <a:latin typeface="Calibri" panose="020F0502020204030204" pitchFamily="34" charset="0"/>
                          <a:ea typeface="Calibri" panose="020F0502020204030204" pitchFamily="34" charset="0"/>
                          <a:cs typeface="Times New Roman" panose="02020603050405020304" pitchFamily="18" charset="0"/>
                        </a:rPr>
                        <a:t>()Returns the hash code value for this collection.</a:t>
                      </a:r>
                    </a:p>
                  </a:txBody>
                  <a:tcPr marL="17780" marR="5080" marT="14605" marB="5080"/>
                </a:tc>
                <a:extLst>
                  <a:ext uri="{0D108BD9-81ED-4DB2-BD59-A6C34878D82A}">
                    <a16:rowId xmlns:a16="http://schemas.microsoft.com/office/drawing/2014/main" val="2412345918"/>
                  </a:ext>
                </a:extLst>
              </a:tr>
              <a:tr h="274048">
                <a:tc>
                  <a:txBody>
                    <a:bodyPr/>
                    <a:lstStyle/>
                    <a:p>
                      <a:pPr marL="0" marR="0">
                        <a:lnSpc>
                          <a:spcPct val="107000"/>
                        </a:lnSpc>
                        <a:spcBef>
                          <a:spcPts val="0"/>
                        </a:spcBef>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boolean</a:t>
                      </a:r>
                    </a:p>
                  </a:txBody>
                  <a:tcPr marL="17780" marR="5080" marT="14605" marB="5080"/>
                </a:tc>
                <a:tc>
                  <a:txBody>
                    <a:bodyPr/>
                    <a:lstStyle/>
                    <a:p>
                      <a:pPr marL="0" marR="0">
                        <a:lnSpc>
                          <a:spcPct val="107000"/>
                        </a:lnSpc>
                        <a:spcBef>
                          <a:spcPts val="0"/>
                        </a:spcBef>
                        <a:spcAft>
                          <a:spcPts val="80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isEmpty</a:t>
                      </a:r>
                      <a:r>
                        <a:rPr lang="en-US" sz="1400">
                          <a:effectLst/>
                          <a:latin typeface="Calibri" panose="020F0502020204030204" pitchFamily="34" charset="0"/>
                          <a:ea typeface="Calibri" panose="020F0502020204030204" pitchFamily="34" charset="0"/>
                          <a:cs typeface="Times New Roman" panose="02020603050405020304" pitchFamily="18" charset="0"/>
                        </a:rPr>
                        <a:t>()Returns true if this collection contains no elements.</a:t>
                      </a:r>
                    </a:p>
                  </a:txBody>
                  <a:tcPr marL="17780" marR="5080" marT="14605" marB="5080"/>
                </a:tc>
                <a:extLst>
                  <a:ext uri="{0D108BD9-81ED-4DB2-BD59-A6C34878D82A}">
                    <a16:rowId xmlns:a16="http://schemas.microsoft.com/office/drawing/2014/main" val="504021206"/>
                  </a:ext>
                </a:extLst>
              </a:tr>
              <a:tr h="274048">
                <a:tc>
                  <a:txBody>
                    <a:bodyPr/>
                    <a:lstStyle/>
                    <a:p>
                      <a:pPr marL="0" marR="0">
                        <a:lnSpc>
                          <a:spcPct val="107000"/>
                        </a:lnSpc>
                        <a:spcBef>
                          <a:spcPts val="0"/>
                        </a:spcBef>
                        <a:spcAft>
                          <a:spcPts val="80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Iterator</a:t>
                      </a:r>
                      <a:r>
                        <a:rPr lang="en-US" sz="1400">
                          <a:effectLst/>
                          <a:latin typeface="Calibri" panose="020F0502020204030204" pitchFamily="34" charset="0"/>
                          <a:ea typeface="Calibri" panose="020F0502020204030204" pitchFamily="34" charset="0"/>
                          <a:cs typeface="Times New Roman" panose="02020603050405020304" pitchFamily="18" charset="0"/>
                        </a:rPr>
                        <a:t>&lt;</a:t>
                      </a:r>
                      <a:r>
                        <a:rPr lang="en-US" sz="1400" b="1">
                          <a:effectLst/>
                          <a:latin typeface="Calibri" panose="020F0502020204030204" pitchFamily="34" charset="0"/>
                          <a:ea typeface="Calibri" panose="020F0502020204030204" pitchFamily="34" charset="0"/>
                          <a:cs typeface="Times New Roman" panose="02020603050405020304" pitchFamily="18" charset="0"/>
                        </a:rPr>
                        <a:t>E</a:t>
                      </a:r>
                      <a:r>
                        <a:rPr lang="en-US" sz="1400">
                          <a:effectLst/>
                          <a:latin typeface="Calibri" panose="020F0502020204030204" pitchFamily="34" charset="0"/>
                          <a:ea typeface="Calibri" panose="020F0502020204030204" pitchFamily="34" charset="0"/>
                          <a:cs typeface="Times New Roman" panose="02020603050405020304" pitchFamily="18" charset="0"/>
                        </a:rPr>
                        <a:t>&gt;</a:t>
                      </a:r>
                    </a:p>
                  </a:txBody>
                  <a:tcPr marL="17780" marR="5080" marT="14605" marB="5080"/>
                </a:tc>
                <a:tc>
                  <a:txBody>
                    <a:bodyPr/>
                    <a:lstStyle/>
                    <a:p>
                      <a:pPr marL="0" marR="0">
                        <a:lnSpc>
                          <a:spcPct val="107000"/>
                        </a:lnSpc>
                        <a:spcBef>
                          <a:spcPts val="0"/>
                        </a:spcBef>
                        <a:spcAft>
                          <a:spcPts val="80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iterator</a:t>
                      </a:r>
                      <a:r>
                        <a:rPr lang="en-US" sz="1400">
                          <a:effectLst/>
                          <a:latin typeface="Calibri" panose="020F0502020204030204" pitchFamily="34" charset="0"/>
                          <a:ea typeface="Calibri" panose="020F0502020204030204" pitchFamily="34" charset="0"/>
                          <a:cs typeface="Times New Roman" panose="02020603050405020304" pitchFamily="18" charset="0"/>
                        </a:rPr>
                        <a:t>()Returns an iterator over the elements in this collection.</a:t>
                      </a:r>
                    </a:p>
                  </a:txBody>
                  <a:tcPr marL="17780" marR="5080" marT="14605" marB="5080"/>
                </a:tc>
                <a:extLst>
                  <a:ext uri="{0D108BD9-81ED-4DB2-BD59-A6C34878D82A}">
                    <a16:rowId xmlns:a16="http://schemas.microsoft.com/office/drawing/2014/main" val="3590233882"/>
                  </a:ext>
                </a:extLst>
              </a:tr>
              <a:tr h="274048">
                <a:tc>
                  <a:txBody>
                    <a:bodyPr/>
                    <a:lstStyle/>
                    <a:p>
                      <a:pPr marL="0" marR="0">
                        <a:lnSpc>
                          <a:spcPct val="107000"/>
                        </a:lnSpc>
                        <a:spcBef>
                          <a:spcPts val="0"/>
                        </a:spcBef>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default </a:t>
                      </a:r>
                      <a:r>
                        <a:rPr lang="en-US" sz="1400" b="1">
                          <a:effectLst/>
                          <a:latin typeface="Calibri" panose="020F0502020204030204" pitchFamily="34" charset="0"/>
                          <a:ea typeface="Calibri" panose="020F0502020204030204" pitchFamily="34" charset="0"/>
                          <a:cs typeface="Times New Roman" panose="02020603050405020304" pitchFamily="18" charset="0"/>
                        </a:rPr>
                        <a:t>Stream</a:t>
                      </a:r>
                      <a:r>
                        <a:rPr lang="en-US" sz="1400">
                          <a:effectLst/>
                          <a:latin typeface="Calibri" panose="020F0502020204030204" pitchFamily="34" charset="0"/>
                          <a:ea typeface="Calibri" panose="020F0502020204030204" pitchFamily="34" charset="0"/>
                          <a:cs typeface="Times New Roman" panose="02020603050405020304" pitchFamily="18" charset="0"/>
                        </a:rPr>
                        <a:t>&lt;</a:t>
                      </a:r>
                      <a:r>
                        <a:rPr lang="en-US" sz="1400" b="1">
                          <a:effectLst/>
                          <a:latin typeface="Calibri" panose="020F0502020204030204" pitchFamily="34" charset="0"/>
                          <a:ea typeface="Calibri" panose="020F0502020204030204" pitchFamily="34" charset="0"/>
                          <a:cs typeface="Times New Roman" panose="02020603050405020304" pitchFamily="18" charset="0"/>
                        </a:rPr>
                        <a:t>E</a:t>
                      </a:r>
                      <a:r>
                        <a:rPr lang="en-US" sz="1400">
                          <a:effectLst/>
                          <a:latin typeface="Calibri" panose="020F0502020204030204" pitchFamily="34" charset="0"/>
                          <a:ea typeface="Calibri" panose="020F0502020204030204" pitchFamily="34" charset="0"/>
                          <a:cs typeface="Times New Roman" panose="02020603050405020304" pitchFamily="18" charset="0"/>
                        </a:rPr>
                        <a:t>&gt;</a:t>
                      </a:r>
                    </a:p>
                  </a:txBody>
                  <a:tcPr marL="17780" marR="5080" marT="14605" marB="5080"/>
                </a:tc>
                <a:tc>
                  <a:txBody>
                    <a:bodyPr/>
                    <a:lstStyle/>
                    <a:p>
                      <a:pPr marL="0" marR="0">
                        <a:lnSpc>
                          <a:spcPct val="107000"/>
                        </a:lnSpc>
                        <a:spcBef>
                          <a:spcPts val="0"/>
                        </a:spcBef>
                        <a:spcAft>
                          <a:spcPts val="80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parallelStream</a:t>
                      </a:r>
                      <a:r>
                        <a:rPr lang="en-US" sz="1400">
                          <a:effectLst/>
                          <a:latin typeface="Calibri" panose="020F0502020204030204" pitchFamily="34" charset="0"/>
                          <a:ea typeface="Calibri" panose="020F0502020204030204" pitchFamily="34" charset="0"/>
                          <a:cs typeface="Times New Roman" panose="02020603050405020304" pitchFamily="18" charset="0"/>
                        </a:rPr>
                        <a:t>()Returns a possibly parallel Stream with this collection as its source.</a:t>
                      </a:r>
                    </a:p>
                  </a:txBody>
                  <a:tcPr marL="17780" marR="5080" marT="14605" marB="5080"/>
                </a:tc>
                <a:extLst>
                  <a:ext uri="{0D108BD9-81ED-4DB2-BD59-A6C34878D82A}">
                    <a16:rowId xmlns:a16="http://schemas.microsoft.com/office/drawing/2014/main" val="4289973488"/>
                  </a:ext>
                </a:extLst>
              </a:tr>
              <a:tr h="409408">
                <a:tc>
                  <a:txBody>
                    <a:bodyPr/>
                    <a:lstStyle/>
                    <a:p>
                      <a:pPr marL="0" marR="0">
                        <a:lnSpc>
                          <a:spcPct val="107000"/>
                        </a:lnSpc>
                        <a:spcBef>
                          <a:spcPts val="0"/>
                        </a:spcBef>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boolean</a:t>
                      </a:r>
                    </a:p>
                  </a:txBody>
                  <a:tcPr marL="17780" marR="5080" marT="14605" marB="5080"/>
                </a:tc>
                <a:tc>
                  <a:txBody>
                    <a:bodyPr/>
                    <a:lstStyle/>
                    <a:p>
                      <a:pPr marL="0" marR="0">
                        <a:lnSpc>
                          <a:spcPct val="107000"/>
                        </a:lnSpc>
                        <a:spcBef>
                          <a:spcPts val="0"/>
                        </a:spcBef>
                        <a:spcAft>
                          <a:spcPts val="80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remove</a:t>
                      </a:r>
                      <a:r>
                        <a:rPr lang="en-US" sz="1400">
                          <a:effectLst/>
                          <a:latin typeface="Calibri" panose="020F0502020204030204" pitchFamily="34" charset="0"/>
                          <a:ea typeface="Calibri" panose="020F0502020204030204" pitchFamily="34" charset="0"/>
                          <a:cs typeface="Times New Roman" panose="02020603050405020304" pitchFamily="18" charset="0"/>
                        </a:rPr>
                        <a:t>(</a:t>
                      </a:r>
                      <a:r>
                        <a:rPr lang="en-US" sz="1400" b="1">
                          <a:effectLst/>
                          <a:latin typeface="Calibri" panose="020F0502020204030204" pitchFamily="34" charset="0"/>
                          <a:ea typeface="Calibri" panose="020F0502020204030204" pitchFamily="34" charset="0"/>
                          <a:cs typeface="Times New Roman" panose="02020603050405020304" pitchFamily="18" charset="0"/>
                        </a:rPr>
                        <a:t>Object</a:t>
                      </a:r>
                      <a:r>
                        <a:rPr lang="en-US" sz="1400">
                          <a:effectLst/>
                          <a:latin typeface="Calibri" panose="020F0502020204030204" pitchFamily="34" charset="0"/>
                          <a:ea typeface="Calibri" panose="020F0502020204030204" pitchFamily="34" charset="0"/>
                          <a:cs typeface="Times New Roman" panose="02020603050405020304" pitchFamily="18" charset="0"/>
                        </a:rPr>
                        <a:t> o)Removes a single instance of the specified element from this collection, if it is present (optional operation).</a:t>
                      </a:r>
                    </a:p>
                  </a:txBody>
                  <a:tcPr marL="17780" marR="5080" marT="14605" marB="5080"/>
                </a:tc>
                <a:extLst>
                  <a:ext uri="{0D108BD9-81ED-4DB2-BD59-A6C34878D82A}">
                    <a16:rowId xmlns:a16="http://schemas.microsoft.com/office/drawing/2014/main" val="2274016044"/>
                  </a:ext>
                </a:extLst>
              </a:tr>
              <a:tr h="409408">
                <a:tc>
                  <a:txBody>
                    <a:bodyPr/>
                    <a:lstStyle/>
                    <a:p>
                      <a:pPr marL="0" marR="0">
                        <a:lnSpc>
                          <a:spcPct val="107000"/>
                        </a:lnSpc>
                        <a:spcBef>
                          <a:spcPts val="0"/>
                        </a:spcBef>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boolean</a:t>
                      </a:r>
                    </a:p>
                  </a:txBody>
                  <a:tcPr marL="17780" marR="5080" marT="14605" marB="5080"/>
                </a:tc>
                <a:tc>
                  <a:txBody>
                    <a:bodyPr/>
                    <a:lstStyle/>
                    <a:p>
                      <a:pPr marL="0" marR="0">
                        <a:lnSpc>
                          <a:spcPct val="107000"/>
                        </a:lnSpc>
                        <a:spcBef>
                          <a:spcPts val="0"/>
                        </a:spcBef>
                        <a:spcAft>
                          <a:spcPts val="80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removeAll</a:t>
                      </a:r>
                      <a:r>
                        <a:rPr lang="en-US" sz="1400">
                          <a:effectLst/>
                          <a:latin typeface="Calibri" panose="020F0502020204030204" pitchFamily="34" charset="0"/>
                          <a:ea typeface="Calibri" panose="020F0502020204030204" pitchFamily="34" charset="0"/>
                          <a:cs typeface="Times New Roman" panose="02020603050405020304" pitchFamily="18" charset="0"/>
                        </a:rPr>
                        <a:t>(</a:t>
                      </a:r>
                      <a:r>
                        <a:rPr lang="en-US" sz="1400" b="1">
                          <a:effectLst/>
                          <a:latin typeface="Calibri" panose="020F0502020204030204" pitchFamily="34" charset="0"/>
                          <a:ea typeface="Calibri" panose="020F0502020204030204" pitchFamily="34" charset="0"/>
                          <a:cs typeface="Times New Roman" panose="02020603050405020304" pitchFamily="18" charset="0"/>
                        </a:rPr>
                        <a:t>Collection</a:t>
                      </a:r>
                      <a:r>
                        <a:rPr lang="en-US" sz="1400">
                          <a:effectLst/>
                          <a:latin typeface="Calibri" panose="020F0502020204030204" pitchFamily="34" charset="0"/>
                          <a:ea typeface="Calibri" panose="020F0502020204030204" pitchFamily="34" charset="0"/>
                          <a:cs typeface="Times New Roman" panose="02020603050405020304" pitchFamily="18" charset="0"/>
                        </a:rPr>
                        <a:t>&lt;?&gt; c)Removes all of this collection's elements that are also contained in the specified collection (optional operation).</a:t>
                      </a:r>
                    </a:p>
                  </a:txBody>
                  <a:tcPr marL="17780" marR="5080" marT="14605" marB="5080"/>
                </a:tc>
                <a:extLst>
                  <a:ext uri="{0D108BD9-81ED-4DB2-BD59-A6C34878D82A}">
                    <a16:rowId xmlns:a16="http://schemas.microsoft.com/office/drawing/2014/main" val="3499682375"/>
                  </a:ext>
                </a:extLst>
              </a:tr>
              <a:tr h="409408">
                <a:tc>
                  <a:txBody>
                    <a:bodyPr/>
                    <a:lstStyle/>
                    <a:p>
                      <a:pPr marL="0" marR="0">
                        <a:lnSpc>
                          <a:spcPct val="107000"/>
                        </a:lnSpc>
                        <a:spcBef>
                          <a:spcPts val="0"/>
                        </a:spcBef>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default boolean</a:t>
                      </a:r>
                    </a:p>
                  </a:txBody>
                  <a:tcPr marL="17780" marR="5080" marT="14605" marB="5080"/>
                </a:tc>
                <a:tc>
                  <a:txBody>
                    <a:bodyPr/>
                    <a:lstStyle/>
                    <a:p>
                      <a:pPr marL="0" marR="0">
                        <a:lnSpc>
                          <a:spcPct val="107000"/>
                        </a:lnSpc>
                        <a:spcBef>
                          <a:spcPts val="0"/>
                        </a:spcBef>
                        <a:spcAft>
                          <a:spcPts val="80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removeIf</a:t>
                      </a:r>
                      <a:r>
                        <a:rPr lang="en-US" sz="1400">
                          <a:effectLst/>
                          <a:latin typeface="Calibri" panose="020F0502020204030204" pitchFamily="34" charset="0"/>
                          <a:ea typeface="Calibri" panose="020F0502020204030204" pitchFamily="34" charset="0"/>
                          <a:cs typeface="Times New Roman" panose="02020603050405020304" pitchFamily="18" charset="0"/>
                        </a:rPr>
                        <a:t>(</a:t>
                      </a:r>
                      <a:r>
                        <a:rPr lang="en-US" sz="1400" b="1">
                          <a:effectLst/>
                          <a:latin typeface="Calibri" panose="020F0502020204030204" pitchFamily="34" charset="0"/>
                          <a:ea typeface="Calibri" panose="020F0502020204030204" pitchFamily="34" charset="0"/>
                          <a:cs typeface="Times New Roman" panose="02020603050405020304" pitchFamily="18" charset="0"/>
                        </a:rPr>
                        <a:t>Predicate</a:t>
                      </a:r>
                      <a:r>
                        <a:rPr lang="en-US" sz="1400">
                          <a:effectLst/>
                          <a:latin typeface="Calibri" panose="020F0502020204030204" pitchFamily="34" charset="0"/>
                          <a:ea typeface="Calibri" panose="020F0502020204030204" pitchFamily="34" charset="0"/>
                          <a:cs typeface="Times New Roman" panose="02020603050405020304" pitchFamily="18" charset="0"/>
                        </a:rPr>
                        <a:t>&lt;? super </a:t>
                      </a:r>
                      <a:r>
                        <a:rPr lang="en-US" sz="1400" b="1">
                          <a:effectLst/>
                          <a:latin typeface="Calibri" panose="020F0502020204030204" pitchFamily="34" charset="0"/>
                          <a:ea typeface="Calibri" panose="020F0502020204030204" pitchFamily="34" charset="0"/>
                          <a:cs typeface="Times New Roman" panose="02020603050405020304" pitchFamily="18" charset="0"/>
                        </a:rPr>
                        <a:t>E</a:t>
                      </a:r>
                      <a:r>
                        <a:rPr lang="en-US" sz="1400">
                          <a:effectLst/>
                          <a:latin typeface="Calibri" panose="020F0502020204030204" pitchFamily="34" charset="0"/>
                          <a:ea typeface="Calibri" panose="020F0502020204030204" pitchFamily="34" charset="0"/>
                          <a:cs typeface="Times New Roman" panose="02020603050405020304" pitchFamily="18" charset="0"/>
                        </a:rPr>
                        <a:t>&gt; filter)Removes all of the elements of this collection that satisfy the given predicate.</a:t>
                      </a:r>
                    </a:p>
                  </a:txBody>
                  <a:tcPr marL="17780" marR="5080" marT="14605" marB="5080"/>
                </a:tc>
                <a:extLst>
                  <a:ext uri="{0D108BD9-81ED-4DB2-BD59-A6C34878D82A}">
                    <a16:rowId xmlns:a16="http://schemas.microsoft.com/office/drawing/2014/main" val="1957085376"/>
                  </a:ext>
                </a:extLst>
              </a:tr>
              <a:tr h="409408">
                <a:tc>
                  <a:txBody>
                    <a:bodyPr/>
                    <a:lstStyle/>
                    <a:p>
                      <a:pPr marL="0" marR="0">
                        <a:lnSpc>
                          <a:spcPct val="107000"/>
                        </a:lnSpc>
                        <a:spcBef>
                          <a:spcPts val="0"/>
                        </a:spcBef>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boolean</a:t>
                      </a:r>
                    </a:p>
                  </a:txBody>
                  <a:tcPr marL="17780" marR="5080" marT="14605" marB="5080"/>
                </a:tc>
                <a:tc>
                  <a:txBody>
                    <a:bodyPr/>
                    <a:lstStyle/>
                    <a:p>
                      <a:pPr marL="0" marR="0">
                        <a:lnSpc>
                          <a:spcPct val="107000"/>
                        </a:lnSpc>
                        <a:spcBef>
                          <a:spcPts val="0"/>
                        </a:spcBef>
                        <a:spcAft>
                          <a:spcPts val="80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retainAll</a:t>
                      </a:r>
                      <a:r>
                        <a:rPr lang="en-US" sz="1400">
                          <a:effectLst/>
                          <a:latin typeface="Calibri" panose="020F0502020204030204" pitchFamily="34" charset="0"/>
                          <a:ea typeface="Calibri" panose="020F0502020204030204" pitchFamily="34" charset="0"/>
                          <a:cs typeface="Times New Roman" panose="02020603050405020304" pitchFamily="18" charset="0"/>
                        </a:rPr>
                        <a:t>(</a:t>
                      </a:r>
                      <a:r>
                        <a:rPr lang="en-US" sz="1400" b="1">
                          <a:effectLst/>
                          <a:latin typeface="Calibri" panose="020F0502020204030204" pitchFamily="34" charset="0"/>
                          <a:ea typeface="Calibri" panose="020F0502020204030204" pitchFamily="34" charset="0"/>
                          <a:cs typeface="Times New Roman" panose="02020603050405020304" pitchFamily="18" charset="0"/>
                        </a:rPr>
                        <a:t>Collection</a:t>
                      </a:r>
                      <a:r>
                        <a:rPr lang="en-US" sz="1400">
                          <a:effectLst/>
                          <a:latin typeface="Calibri" panose="020F0502020204030204" pitchFamily="34" charset="0"/>
                          <a:ea typeface="Calibri" panose="020F0502020204030204" pitchFamily="34" charset="0"/>
                          <a:cs typeface="Times New Roman" panose="02020603050405020304" pitchFamily="18" charset="0"/>
                        </a:rPr>
                        <a:t>&lt;?&gt; c)Retains only the elements in this collection that are contained in the specified collection (optional operation).</a:t>
                      </a:r>
                    </a:p>
                  </a:txBody>
                  <a:tcPr marL="17780" marR="5080" marT="14605" marB="5080"/>
                </a:tc>
                <a:extLst>
                  <a:ext uri="{0D108BD9-81ED-4DB2-BD59-A6C34878D82A}">
                    <a16:rowId xmlns:a16="http://schemas.microsoft.com/office/drawing/2014/main" val="838499720"/>
                  </a:ext>
                </a:extLst>
              </a:tr>
              <a:tr h="162728">
                <a:tc>
                  <a:txBody>
                    <a:bodyPr/>
                    <a:lstStyle/>
                    <a:p>
                      <a:pPr marL="0" marR="0">
                        <a:lnSpc>
                          <a:spcPct val="107000"/>
                        </a:lnSpc>
                        <a:spcBef>
                          <a:spcPts val="0"/>
                        </a:spcBef>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int</a:t>
                      </a:r>
                    </a:p>
                  </a:txBody>
                  <a:tcPr marL="17780" marR="5080" marT="14605" marB="5080"/>
                </a:tc>
                <a:tc>
                  <a:txBody>
                    <a:bodyPr/>
                    <a:lstStyle/>
                    <a:p>
                      <a:pPr marL="0" marR="0">
                        <a:lnSpc>
                          <a:spcPct val="107000"/>
                        </a:lnSpc>
                        <a:spcBef>
                          <a:spcPts val="0"/>
                        </a:spcBef>
                        <a:spcAft>
                          <a:spcPts val="80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size</a:t>
                      </a:r>
                      <a:r>
                        <a:rPr lang="en-US" sz="1400">
                          <a:effectLst/>
                          <a:latin typeface="Calibri" panose="020F0502020204030204" pitchFamily="34" charset="0"/>
                          <a:ea typeface="Calibri" panose="020F0502020204030204" pitchFamily="34" charset="0"/>
                          <a:cs typeface="Times New Roman" panose="02020603050405020304" pitchFamily="18" charset="0"/>
                        </a:rPr>
                        <a:t>()Returns the number of elements in this collection.</a:t>
                      </a:r>
                    </a:p>
                  </a:txBody>
                  <a:tcPr marL="17780" marR="5080" marT="14605" marB="5080"/>
                </a:tc>
                <a:extLst>
                  <a:ext uri="{0D108BD9-81ED-4DB2-BD59-A6C34878D82A}">
                    <a16:rowId xmlns:a16="http://schemas.microsoft.com/office/drawing/2014/main" val="1683301630"/>
                  </a:ext>
                </a:extLst>
              </a:tr>
              <a:tr h="274048">
                <a:tc>
                  <a:txBody>
                    <a:bodyPr/>
                    <a:lstStyle/>
                    <a:p>
                      <a:pPr marL="0" marR="0">
                        <a:lnSpc>
                          <a:spcPct val="107000"/>
                        </a:lnSpc>
                        <a:spcBef>
                          <a:spcPts val="0"/>
                        </a:spcBef>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default </a:t>
                      </a:r>
                      <a:r>
                        <a:rPr lang="en-US" sz="1400" b="1">
                          <a:effectLst/>
                          <a:latin typeface="Calibri" panose="020F0502020204030204" pitchFamily="34" charset="0"/>
                          <a:ea typeface="Calibri" panose="020F0502020204030204" pitchFamily="34" charset="0"/>
                          <a:cs typeface="Times New Roman" panose="02020603050405020304" pitchFamily="18" charset="0"/>
                        </a:rPr>
                        <a:t>Spliterator</a:t>
                      </a:r>
                      <a:r>
                        <a:rPr lang="en-US" sz="1400">
                          <a:effectLst/>
                          <a:latin typeface="Calibri" panose="020F0502020204030204" pitchFamily="34" charset="0"/>
                          <a:ea typeface="Calibri" panose="020F0502020204030204" pitchFamily="34" charset="0"/>
                          <a:cs typeface="Times New Roman" panose="02020603050405020304" pitchFamily="18" charset="0"/>
                        </a:rPr>
                        <a:t>&lt;</a:t>
                      </a:r>
                      <a:r>
                        <a:rPr lang="en-US" sz="1400" b="1">
                          <a:effectLst/>
                          <a:latin typeface="Calibri" panose="020F0502020204030204" pitchFamily="34" charset="0"/>
                          <a:ea typeface="Calibri" panose="020F0502020204030204" pitchFamily="34" charset="0"/>
                          <a:cs typeface="Times New Roman" panose="02020603050405020304" pitchFamily="18" charset="0"/>
                        </a:rPr>
                        <a:t>E</a:t>
                      </a:r>
                      <a:r>
                        <a:rPr lang="en-US" sz="1400">
                          <a:effectLst/>
                          <a:latin typeface="Calibri" panose="020F0502020204030204" pitchFamily="34" charset="0"/>
                          <a:ea typeface="Calibri" panose="020F0502020204030204" pitchFamily="34" charset="0"/>
                          <a:cs typeface="Times New Roman" panose="02020603050405020304" pitchFamily="18" charset="0"/>
                        </a:rPr>
                        <a:t>&gt;</a:t>
                      </a:r>
                    </a:p>
                  </a:txBody>
                  <a:tcPr marL="17780" marR="5080" marT="14605" marB="5080"/>
                </a:tc>
                <a:tc>
                  <a:txBody>
                    <a:bodyPr/>
                    <a:lstStyle/>
                    <a:p>
                      <a:pPr marL="0" marR="0">
                        <a:lnSpc>
                          <a:spcPct val="107000"/>
                        </a:lnSpc>
                        <a:spcBef>
                          <a:spcPts val="0"/>
                        </a:spcBef>
                        <a:spcAft>
                          <a:spcPts val="80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spliterator</a:t>
                      </a:r>
                      <a:r>
                        <a:rPr lang="en-US" sz="1400">
                          <a:effectLst/>
                          <a:latin typeface="Calibri" panose="020F0502020204030204" pitchFamily="34" charset="0"/>
                          <a:ea typeface="Calibri" panose="020F0502020204030204" pitchFamily="34" charset="0"/>
                          <a:cs typeface="Times New Roman" panose="02020603050405020304" pitchFamily="18" charset="0"/>
                        </a:rPr>
                        <a:t>()Creates a </a:t>
                      </a:r>
                      <a:r>
                        <a:rPr lang="en-US" sz="1400" b="1">
                          <a:effectLst/>
                          <a:latin typeface="Calibri" panose="020F0502020204030204" pitchFamily="34" charset="0"/>
                          <a:ea typeface="Calibri" panose="020F0502020204030204" pitchFamily="34" charset="0"/>
                          <a:cs typeface="Times New Roman" panose="02020603050405020304" pitchFamily="18" charset="0"/>
                        </a:rPr>
                        <a:t>Spliterator</a:t>
                      </a:r>
                      <a:r>
                        <a:rPr lang="en-US" sz="1400">
                          <a:effectLst/>
                          <a:latin typeface="Calibri" panose="020F0502020204030204" pitchFamily="34" charset="0"/>
                          <a:ea typeface="Calibri" panose="020F0502020204030204" pitchFamily="34" charset="0"/>
                          <a:cs typeface="Times New Roman" panose="02020603050405020304" pitchFamily="18" charset="0"/>
                        </a:rPr>
                        <a:t> over the elements in this collection.</a:t>
                      </a:r>
                    </a:p>
                  </a:txBody>
                  <a:tcPr marL="17780" marR="5080" marT="14605" marB="5080"/>
                </a:tc>
                <a:extLst>
                  <a:ext uri="{0D108BD9-81ED-4DB2-BD59-A6C34878D82A}">
                    <a16:rowId xmlns:a16="http://schemas.microsoft.com/office/drawing/2014/main" val="736380608"/>
                  </a:ext>
                </a:extLst>
              </a:tr>
              <a:tr h="274048">
                <a:tc>
                  <a:txBody>
                    <a:bodyPr/>
                    <a:lstStyle/>
                    <a:p>
                      <a:pPr marL="0" marR="0">
                        <a:lnSpc>
                          <a:spcPct val="107000"/>
                        </a:lnSpc>
                        <a:spcBef>
                          <a:spcPts val="0"/>
                        </a:spcBef>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default </a:t>
                      </a:r>
                      <a:r>
                        <a:rPr lang="en-US" sz="1400" b="1">
                          <a:effectLst/>
                          <a:latin typeface="Calibri" panose="020F0502020204030204" pitchFamily="34" charset="0"/>
                          <a:ea typeface="Calibri" panose="020F0502020204030204" pitchFamily="34" charset="0"/>
                          <a:cs typeface="Times New Roman" panose="02020603050405020304" pitchFamily="18" charset="0"/>
                        </a:rPr>
                        <a:t>Stream</a:t>
                      </a:r>
                      <a:r>
                        <a:rPr lang="en-US" sz="1400">
                          <a:effectLst/>
                          <a:latin typeface="Calibri" panose="020F0502020204030204" pitchFamily="34" charset="0"/>
                          <a:ea typeface="Calibri" panose="020F0502020204030204" pitchFamily="34" charset="0"/>
                          <a:cs typeface="Times New Roman" panose="02020603050405020304" pitchFamily="18" charset="0"/>
                        </a:rPr>
                        <a:t>&lt;</a:t>
                      </a:r>
                      <a:r>
                        <a:rPr lang="en-US" sz="1400" b="1">
                          <a:effectLst/>
                          <a:latin typeface="Calibri" panose="020F0502020204030204" pitchFamily="34" charset="0"/>
                          <a:ea typeface="Calibri" panose="020F0502020204030204" pitchFamily="34" charset="0"/>
                          <a:cs typeface="Times New Roman" panose="02020603050405020304" pitchFamily="18" charset="0"/>
                        </a:rPr>
                        <a:t>E</a:t>
                      </a:r>
                      <a:r>
                        <a:rPr lang="en-US" sz="1400">
                          <a:effectLst/>
                          <a:latin typeface="Calibri" panose="020F0502020204030204" pitchFamily="34" charset="0"/>
                          <a:ea typeface="Calibri" panose="020F0502020204030204" pitchFamily="34" charset="0"/>
                          <a:cs typeface="Times New Roman" panose="02020603050405020304" pitchFamily="18" charset="0"/>
                        </a:rPr>
                        <a:t>&gt;</a:t>
                      </a:r>
                    </a:p>
                  </a:txBody>
                  <a:tcPr marL="17780" marR="5080" marT="14605" marB="5080"/>
                </a:tc>
                <a:tc>
                  <a:txBody>
                    <a:bodyPr/>
                    <a:lstStyle/>
                    <a:p>
                      <a:pPr marL="0" marR="0">
                        <a:lnSpc>
                          <a:spcPct val="107000"/>
                        </a:lnSpc>
                        <a:spcBef>
                          <a:spcPts val="0"/>
                        </a:spcBef>
                        <a:spcAft>
                          <a:spcPts val="80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stream</a:t>
                      </a:r>
                      <a:r>
                        <a:rPr lang="en-US" sz="1400">
                          <a:effectLst/>
                          <a:latin typeface="Calibri" panose="020F0502020204030204" pitchFamily="34" charset="0"/>
                          <a:ea typeface="Calibri" panose="020F0502020204030204" pitchFamily="34" charset="0"/>
                          <a:cs typeface="Times New Roman" panose="02020603050405020304" pitchFamily="18" charset="0"/>
                        </a:rPr>
                        <a:t>()Returns a sequential Stream with this collection as its source.</a:t>
                      </a:r>
                    </a:p>
                  </a:txBody>
                  <a:tcPr marL="17780" marR="5080" marT="14605" marB="5080"/>
                </a:tc>
                <a:extLst>
                  <a:ext uri="{0D108BD9-81ED-4DB2-BD59-A6C34878D82A}">
                    <a16:rowId xmlns:a16="http://schemas.microsoft.com/office/drawing/2014/main" val="3131241308"/>
                  </a:ext>
                </a:extLst>
              </a:tr>
              <a:tr h="274048">
                <a:tc>
                  <a:txBody>
                    <a:bodyPr/>
                    <a:lstStyle/>
                    <a:p>
                      <a:pPr marL="0" marR="0">
                        <a:lnSpc>
                          <a:spcPct val="107000"/>
                        </a:lnSpc>
                        <a:spcBef>
                          <a:spcPts val="0"/>
                        </a:spcBef>
                        <a:spcAft>
                          <a:spcPts val="80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Object</a:t>
                      </a:r>
                      <a:r>
                        <a:rPr lang="en-US" sz="1400">
                          <a:effectLst/>
                          <a:latin typeface="Calibri" panose="020F0502020204030204" pitchFamily="34" charset="0"/>
                          <a:ea typeface="Calibri" panose="020F0502020204030204" pitchFamily="34" charset="0"/>
                          <a:cs typeface="Times New Roman" panose="02020603050405020304" pitchFamily="18" charset="0"/>
                        </a:rPr>
                        <a:t>[]</a:t>
                      </a:r>
                    </a:p>
                  </a:txBody>
                  <a:tcPr marL="17780" marR="5080" marT="14605" marB="5080"/>
                </a:tc>
                <a:tc>
                  <a:txBody>
                    <a:bodyPr/>
                    <a:lstStyle/>
                    <a:p>
                      <a:pPr marL="0" marR="0">
                        <a:lnSpc>
                          <a:spcPct val="107000"/>
                        </a:lnSpc>
                        <a:spcBef>
                          <a:spcPts val="0"/>
                        </a:spcBef>
                        <a:spcAft>
                          <a:spcPts val="80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toArray</a:t>
                      </a:r>
                      <a:r>
                        <a:rPr lang="en-US" sz="1400">
                          <a:effectLst/>
                          <a:latin typeface="Calibri" panose="020F0502020204030204" pitchFamily="34" charset="0"/>
                          <a:ea typeface="Calibri" panose="020F0502020204030204" pitchFamily="34" charset="0"/>
                          <a:cs typeface="Times New Roman" panose="02020603050405020304" pitchFamily="18" charset="0"/>
                        </a:rPr>
                        <a:t>()Returns an array containing all of the elements in this collection.</a:t>
                      </a:r>
                    </a:p>
                  </a:txBody>
                  <a:tcPr marL="17780" marR="5080" marT="14605" marB="5080"/>
                </a:tc>
                <a:extLst>
                  <a:ext uri="{0D108BD9-81ED-4DB2-BD59-A6C34878D82A}">
                    <a16:rowId xmlns:a16="http://schemas.microsoft.com/office/drawing/2014/main" val="3030972137"/>
                  </a:ext>
                </a:extLst>
              </a:tr>
            </a:tbl>
          </a:graphicData>
        </a:graphic>
      </p:graphicFrame>
      <p:sp>
        <p:nvSpPr>
          <p:cNvPr id="19" name="Title 18">
            <a:extLst>
              <a:ext uri="{FF2B5EF4-FFF2-40B4-BE49-F238E27FC236}">
                <a16:creationId xmlns:a16="http://schemas.microsoft.com/office/drawing/2014/main" id="{072A233A-1B53-4C76-874F-36E4ADD6B9B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686248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err="1">
                <a:solidFill>
                  <a:schemeClr val="bg1"/>
                </a:solidFill>
              </a:rPr>
              <a:t>ArrayLists</a:t>
            </a:r>
            <a:endParaRPr lang="en-US" dirty="0">
              <a:solidFill>
                <a:schemeClr val="bg1"/>
              </a:solidFill>
            </a:endParaRPr>
          </a:p>
        </p:txBody>
      </p:sp>
      <p:sp>
        <p:nvSpPr>
          <p:cNvPr id="2" name="TextBox 1"/>
          <p:cNvSpPr txBox="1"/>
          <p:nvPr/>
        </p:nvSpPr>
        <p:spPr>
          <a:xfrm>
            <a:off x="455350" y="5791200"/>
            <a:ext cx="965521" cy="323165"/>
          </a:xfrm>
          <a:prstGeom prst="rect">
            <a:avLst/>
          </a:prstGeom>
          <a:solidFill>
            <a:srgbClr val="CDCDCD"/>
          </a:solidFill>
          <a:ln w="19050">
            <a:solidFill>
              <a:schemeClr val="tx1"/>
            </a:solidFill>
          </a:ln>
        </p:spPr>
        <p:txBody>
          <a:bodyPr wrap="none" rtlCol="0">
            <a:spAutoFit/>
          </a:bodyPr>
          <a:lstStyle/>
          <a:p>
            <a:pPr algn="ctr">
              <a:lnSpc>
                <a:spcPts val="1800"/>
              </a:lnSpc>
            </a:pPr>
            <a:r>
              <a:rPr lang="en-US" sz="1600" dirty="0"/>
              <a:t>i</a:t>
            </a:r>
            <a:r>
              <a:rPr lang="en-US" sz="1600" b="0" dirty="0">
                <a:latin typeface="+mn-lt"/>
              </a:rPr>
              <a:t>nterface</a:t>
            </a:r>
          </a:p>
        </p:txBody>
      </p:sp>
      <p:sp>
        <p:nvSpPr>
          <p:cNvPr id="46" name="TextBox 45"/>
          <p:cNvSpPr txBox="1"/>
          <p:nvPr/>
        </p:nvSpPr>
        <p:spPr>
          <a:xfrm>
            <a:off x="455349" y="6107724"/>
            <a:ext cx="965521" cy="323165"/>
          </a:xfrm>
          <a:prstGeom prst="rect">
            <a:avLst/>
          </a:prstGeom>
          <a:solidFill>
            <a:srgbClr val="FFFFFF"/>
          </a:solidFill>
          <a:ln w="19050">
            <a:solidFill>
              <a:schemeClr val="tx1"/>
            </a:solidFill>
          </a:ln>
        </p:spPr>
        <p:txBody>
          <a:bodyPr wrap="square" rtlCol="0">
            <a:spAutoFit/>
          </a:bodyPr>
          <a:lstStyle/>
          <a:p>
            <a:pPr algn="ctr">
              <a:lnSpc>
                <a:spcPts val="1800"/>
              </a:lnSpc>
            </a:pPr>
            <a:r>
              <a:rPr lang="en-US" sz="1600" dirty="0"/>
              <a:t>class </a:t>
            </a:r>
            <a:endParaRPr lang="en-US" sz="1600" b="0" dirty="0">
              <a:latin typeface="+mn-lt"/>
            </a:endParaRPr>
          </a:p>
        </p:txBody>
      </p:sp>
      <p:sp>
        <p:nvSpPr>
          <p:cNvPr id="5" name="TextBox 4"/>
          <p:cNvSpPr txBox="1"/>
          <p:nvPr/>
        </p:nvSpPr>
        <p:spPr>
          <a:xfrm>
            <a:off x="457200" y="5486400"/>
            <a:ext cx="914033" cy="323165"/>
          </a:xfrm>
          <a:prstGeom prst="rect">
            <a:avLst/>
          </a:prstGeom>
          <a:noFill/>
        </p:spPr>
        <p:txBody>
          <a:bodyPr wrap="none" rtlCol="0">
            <a:spAutoFit/>
          </a:bodyPr>
          <a:lstStyle/>
          <a:p>
            <a:pPr algn="ctr">
              <a:lnSpc>
                <a:spcPts val="1800"/>
              </a:lnSpc>
            </a:pPr>
            <a:r>
              <a:rPr lang="en-US" sz="1800" b="0" dirty="0">
                <a:latin typeface="+mn-lt"/>
              </a:rPr>
              <a:t>Legend</a:t>
            </a:r>
          </a:p>
        </p:txBody>
      </p:sp>
      <p:graphicFrame>
        <p:nvGraphicFramePr>
          <p:cNvPr id="13" name="Diagram 12">
            <a:extLst>
              <a:ext uri="{FF2B5EF4-FFF2-40B4-BE49-F238E27FC236}">
                <a16:creationId xmlns:a16="http://schemas.microsoft.com/office/drawing/2014/main" id="{43AEE003-0DD6-48D6-8FA1-330FDFF90F85}"/>
              </a:ext>
            </a:extLst>
          </p:cNvPr>
          <p:cNvGraphicFramePr/>
          <p:nvPr>
            <p:extLst>
              <p:ext uri="{D42A27DB-BD31-4B8C-83A1-F6EECF244321}">
                <p14:modId xmlns:p14="http://schemas.microsoft.com/office/powerpoint/2010/main" val="1131691245"/>
              </p:ext>
            </p:extLst>
          </p:nvPr>
        </p:nvGraphicFramePr>
        <p:xfrm>
          <a:off x="228603" y="233776"/>
          <a:ext cx="3200397"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76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0999" y="1719070"/>
            <a:ext cx="8407893" cy="4757929"/>
          </a:xfrm>
        </p:spPr>
        <p:txBody>
          <a:bodyPr/>
          <a:lstStyle/>
          <a:p>
            <a:pPr marL="45720" indent="0">
              <a:buNone/>
            </a:pPr>
            <a:r>
              <a:rPr lang="en-US"/>
              <a:t>public interface List&lt;E&gt; extends Collection&lt;E&gt;</a:t>
            </a:r>
          </a:p>
          <a:p>
            <a:pPr marL="45720" indent="0">
              <a:buNone/>
            </a:pPr>
            <a:r>
              <a:rPr lang="en-US" sz="1600"/>
              <a:t>An </a:t>
            </a:r>
            <a:r>
              <a:rPr lang="en-US" sz="1600" b="1">
                <a:solidFill>
                  <a:srgbClr val="C00000"/>
                </a:solidFill>
              </a:rPr>
              <a:t>ordered</a:t>
            </a:r>
            <a:r>
              <a:rPr lang="en-US" sz="1600"/>
              <a:t> collection (also known as a sequence). The user of this interface has precise control over where in the list each element is inserted. The user can access elements by their integer index (position in the list), and search for elements in the list.</a:t>
            </a:r>
          </a:p>
          <a:p>
            <a:pPr marL="45720" indent="0">
              <a:buNone/>
            </a:pPr>
            <a:r>
              <a:rPr lang="en-US" sz="1600"/>
              <a:t>Unlike sets, lists typically </a:t>
            </a:r>
            <a:r>
              <a:rPr lang="en-US" sz="1600" b="1">
                <a:solidFill>
                  <a:srgbClr val="C00000"/>
                </a:solidFill>
              </a:rPr>
              <a:t>allow duplicate elements</a:t>
            </a:r>
            <a:r>
              <a:rPr lang="en-US" sz="1600"/>
              <a:t>. More formally, lists typically allow pairs of elements e1 and e2 such that e1.equals(e2), and they typically allow multiple null elements if they allow null elements at all. </a:t>
            </a:r>
          </a:p>
          <a:p>
            <a:pPr marL="45720" indent="0">
              <a:buNone/>
            </a:pPr>
            <a:r>
              <a:rPr lang="en-US" sz="1600"/>
              <a:t>The List interface provides four methods for positional (indexed) access to list elements. Lists (like Java arrays) are </a:t>
            </a:r>
            <a:r>
              <a:rPr lang="en-US" sz="1600" b="1">
                <a:solidFill>
                  <a:srgbClr val="C00000"/>
                </a:solidFill>
              </a:rPr>
              <a:t>zero based</a:t>
            </a:r>
            <a:r>
              <a:rPr lang="en-US" sz="1600"/>
              <a:t>. Note that these operations may execute in time proportional to the index value for some implementations (the LinkedList class, for example). Thus, iterating over the elements in a list is typically preferable to indexing through it if the caller does not know the implementation.</a:t>
            </a:r>
          </a:p>
          <a:p>
            <a:pPr marL="45720" indent="0">
              <a:buNone/>
            </a:pPr>
            <a:r>
              <a:rPr lang="en-US" sz="1600"/>
              <a:t>The List interface provides a special iterator, called a </a:t>
            </a:r>
            <a:r>
              <a:rPr lang="en-US" sz="1600" b="1">
                <a:solidFill>
                  <a:srgbClr val="C00000"/>
                </a:solidFill>
              </a:rPr>
              <a:t>ListIterator</a:t>
            </a:r>
            <a:r>
              <a:rPr lang="en-US" sz="1600"/>
              <a:t>, that allows element insertion and replacement, and bidirectional access in addition to the normal operations that the Iterator interface provides. A method is provided to obtain a list iterator that starts at a specified position in the list.</a:t>
            </a:r>
          </a:p>
          <a:p>
            <a:pPr marL="45720" indent="0">
              <a:buNone/>
            </a:pPr>
            <a:r>
              <a:rPr lang="en-US" sz="1600"/>
              <a:t>This interface is a member of the Java Collections Framework</a:t>
            </a:r>
            <a:r>
              <a:rPr lang="en-US"/>
              <a:t>.</a:t>
            </a:r>
            <a:endParaRPr lang="en-US" dirty="0"/>
          </a:p>
        </p:txBody>
      </p:sp>
      <p:sp>
        <p:nvSpPr>
          <p:cNvPr id="4" name="Title 3"/>
          <p:cNvSpPr>
            <a:spLocks noGrp="1"/>
          </p:cNvSpPr>
          <p:nvPr>
            <p:ph type="title"/>
          </p:nvPr>
        </p:nvSpPr>
        <p:spPr/>
        <p:txBody>
          <a:bodyPr/>
          <a:lstStyle/>
          <a:p>
            <a:r>
              <a:rPr lang="en-US"/>
              <a:t>Lists  </a:t>
            </a:r>
            <a:r>
              <a:rPr lang="en-US" sz="2400"/>
              <a:t>(Exceprts from the API)</a:t>
            </a:r>
            <a:endParaRPr lang="en-US" dirty="0"/>
          </a:p>
        </p:txBody>
      </p:sp>
    </p:spTree>
    <p:extLst>
      <p:ext uri="{BB962C8B-B14F-4D97-AF65-F5344CB8AC3E}">
        <p14:creationId xmlns:p14="http://schemas.microsoft.com/office/powerpoint/2010/main" val="4088953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3813632604"/>
              </p:ext>
            </p:extLst>
          </p:nvPr>
        </p:nvGraphicFramePr>
        <p:xfrm>
          <a:off x="228600" y="1676400"/>
          <a:ext cx="8763000" cy="4996378"/>
        </p:xfrm>
        <a:graphic>
          <a:graphicData uri="http://schemas.openxmlformats.org/drawingml/2006/table">
            <a:tbl>
              <a:tblPr/>
              <a:tblGrid>
                <a:gridCol w="1143000">
                  <a:extLst>
                    <a:ext uri="{9D8B030D-6E8A-4147-A177-3AD203B41FA5}">
                      <a16:colId xmlns:a16="http://schemas.microsoft.com/office/drawing/2014/main" val="20000"/>
                    </a:ext>
                  </a:extLst>
                </a:gridCol>
                <a:gridCol w="7620000">
                  <a:extLst>
                    <a:ext uri="{9D8B030D-6E8A-4147-A177-3AD203B41FA5}">
                      <a16:colId xmlns:a16="http://schemas.microsoft.com/office/drawing/2014/main" val="20001"/>
                    </a:ext>
                  </a:extLst>
                </a:gridCol>
              </a:tblGrid>
              <a:tr h="193376">
                <a:tc>
                  <a:txBody>
                    <a:bodyPr/>
                    <a:lstStyle/>
                    <a:p>
                      <a:pPr algn="l" fontAlgn="t"/>
                      <a:r>
                        <a:rPr lang="en-US" sz="1800" dirty="0">
                          <a:effectLst/>
                        </a:rPr>
                        <a:t>Return</a:t>
                      </a:r>
                    </a:p>
                  </a:txBody>
                  <a:tcPr marL="38897" marR="111135" marT="16670" marB="16670">
                    <a:lnL w="9525" cap="flat" cmpd="sng" algn="ctr">
                      <a:solidFill>
                        <a:srgbClr val="9EADC0"/>
                      </a:solidFill>
                      <a:prstDash val="solid"/>
                      <a:round/>
                      <a:headEnd type="none" w="med" len="med"/>
                      <a:tailEnd type="none" w="med" len="med"/>
                    </a:lnL>
                    <a:lnR>
                      <a:noFill/>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chemeClr val="accent3">
                        <a:lumMod val="20000"/>
                        <a:lumOff val="80000"/>
                      </a:schemeClr>
                    </a:solidFill>
                  </a:tcPr>
                </a:tc>
                <a:tc>
                  <a:txBody>
                    <a:bodyPr/>
                    <a:lstStyle/>
                    <a:p>
                      <a:pPr algn="l" fontAlgn="t"/>
                      <a:r>
                        <a:rPr lang="en-US" sz="1800" dirty="0">
                          <a:effectLst/>
                        </a:rPr>
                        <a:t>Method and Description</a:t>
                      </a:r>
                    </a:p>
                  </a:txBody>
                  <a:tcPr marL="38897" marR="16670" marT="16670" marB="16670">
                    <a:lnL>
                      <a:noFill/>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193376">
                <a:tc>
                  <a:txBody>
                    <a:bodyPr/>
                    <a:lstStyle/>
                    <a:p>
                      <a:pPr algn="l" fontAlgn="t"/>
                      <a:r>
                        <a:rPr lang="en-US" sz="1800" b="0" i="0" u="none" strike="noStrike" kern="1200">
                          <a:solidFill>
                            <a:srgbClr val="000000"/>
                          </a:solidFill>
                          <a:effectLst/>
                          <a:latin typeface="Franklin Gothic Medium"/>
                          <a:ea typeface="+mn-ea"/>
                          <a:cs typeface="+mn-cs"/>
                        </a:rPr>
                        <a:t>void</a:t>
                      </a:r>
                    </a:p>
                  </a:txBody>
                  <a:tcPr marL="38897" marR="16670" marT="16670" marB="16670">
                    <a:lnL w="9525" cap="flat" cmpd="sng" algn="ctr">
                      <a:solidFill>
                        <a:srgbClr val="9EADC0"/>
                      </a:solidFill>
                      <a:prstDash val="solid"/>
                      <a:round/>
                      <a:headEnd type="none" w="med" len="med"/>
                      <a:tailEnd type="none" w="med" len="med"/>
                    </a:lnL>
                    <a:lnR>
                      <a:noFill/>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EEEEEF"/>
                    </a:solidFill>
                  </a:tcPr>
                </a:tc>
                <a:tc>
                  <a:txBody>
                    <a:bodyPr/>
                    <a:lstStyle/>
                    <a:p>
                      <a:pPr marL="0" algn="l" rtl="0" eaLnBrk="1" fontAlgn="t" latinLnBrk="0" hangingPunct="1">
                        <a:spcBef>
                          <a:spcPts val="0"/>
                        </a:spcBef>
                        <a:spcAft>
                          <a:spcPts val="0"/>
                        </a:spcAft>
                      </a:pPr>
                      <a:r>
                        <a:rPr lang="en-US" sz="1800" b="0" i="0" u="none" strike="noStrike" kern="1200" dirty="0">
                          <a:solidFill>
                            <a:srgbClr val="0070C0"/>
                          </a:solidFill>
                          <a:effectLst/>
                          <a:latin typeface="Franklin Gothic Medium"/>
                          <a:ea typeface="+mn-ea"/>
                          <a:cs typeface="+mn-cs"/>
                        </a:rPr>
                        <a:t>add(E  e)  </a:t>
                      </a:r>
                      <a:r>
                        <a:rPr lang="en-US" sz="1800" b="0" i="0" u="none" strike="noStrike" kern="1200" dirty="0">
                          <a:solidFill>
                            <a:srgbClr val="000000"/>
                          </a:solidFill>
                          <a:effectLst/>
                          <a:latin typeface="Franklin Gothic Medium"/>
                          <a:ea typeface="+mn-ea"/>
                          <a:cs typeface="+mn-cs"/>
                        </a:rPr>
                        <a:t>Inserts the specified element into the list (optional operation).</a:t>
                      </a:r>
                    </a:p>
                  </a:txBody>
                  <a:tcPr marL="38862" marR="16637" marT="16637" marB="16637">
                    <a:lnL>
                      <a:noFill/>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10001"/>
                  </a:ext>
                </a:extLst>
              </a:tr>
              <a:tr h="193376">
                <a:tc>
                  <a:txBody>
                    <a:bodyPr/>
                    <a:lstStyle/>
                    <a:p>
                      <a:pPr algn="l" fontAlgn="t"/>
                      <a:r>
                        <a:rPr lang="en-US" sz="1800" b="0" i="0" u="none" strike="noStrike" kern="1200">
                          <a:solidFill>
                            <a:srgbClr val="000000"/>
                          </a:solidFill>
                          <a:effectLst/>
                          <a:latin typeface="Franklin Gothic Medium"/>
                          <a:ea typeface="+mn-ea"/>
                          <a:cs typeface="+mn-cs"/>
                        </a:rPr>
                        <a:t>boolean</a:t>
                      </a:r>
                    </a:p>
                  </a:txBody>
                  <a:tcPr marL="38897" marR="16670" marT="16670" marB="16670">
                    <a:lnL w="9525" cap="flat" cmpd="sng" algn="ctr">
                      <a:solidFill>
                        <a:srgbClr val="9EADC0"/>
                      </a:solidFill>
                      <a:prstDash val="solid"/>
                      <a:round/>
                      <a:headEnd type="none" w="med" len="med"/>
                      <a:tailEnd type="none" w="med" len="med"/>
                    </a:lnL>
                    <a:lnR>
                      <a:noFill/>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FFFFFF"/>
                    </a:solidFill>
                  </a:tcPr>
                </a:tc>
                <a:tc>
                  <a:txBody>
                    <a:bodyPr/>
                    <a:lstStyle/>
                    <a:p>
                      <a:pPr marL="0" algn="l" rtl="0" eaLnBrk="1" fontAlgn="t" latinLnBrk="0" hangingPunct="1">
                        <a:spcBef>
                          <a:spcPts val="0"/>
                        </a:spcBef>
                        <a:spcAft>
                          <a:spcPts val="0"/>
                        </a:spcAft>
                      </a:pPr>
                      <a:r>
                        <a:rPr lang="en-US" sz="1800" b="0" i="0" u="none" strike="noStrike" kern="1200" dirty="0" err="1">
                          <a:solidFill>
                            <a:srgbClr val="0070C0"/>
                          </a:solidFill>
                          <a:effectLst/>
                          <a:latin typeface="Franklin Gothic Medium"/>
                          <a:ea typeface="+mn-ea"/>
                          <a:cs typeface="+mn-cs"/>
                        </a:rPr>
                        <a:t>hasNext</a:t>
                      </a:r>
                      <a:r>
                        <a:rPr lang="en-US" sz="1800" b="0" i="0" u="none" strike="noStrike" kern="1200" dirty="0">
                          <a:solidFill>
                            <a:srgbClr val="0070C0"/>
                          </a:solidFill>
                          <a:effectLst/>
                          <a:latin typeface="Franklin Gothic Medium"/>
                          <a:ea typeface="+mn-ea"/>
                          <a:cs typeface="+mn-cs"/>
                        </a:rPr>
                        <a:t>()  </a:t>
                      </a:r>
                      <a:r>
                        <a:rPr lang="en-US" sz="1800" b="0" i="0" u="none" strike="noStrike" kern="1200" dirty="0">
                          <a:solidFill>
                            <a:srgbClr val="000000"/>
                          </a:solidFill>
                          <a:effectLst/>
                          <a:latin typeface="Franklin Gothic Medium"/>
                          <a:ea typeface="+mn-ea"/>
                          <a:cs typeface="+mn-cs"/>
                        </a:rPr>
                        <a:t>Returns true if this list iterator has more elements when traversing the list in the forward direction.</a:t>
                      </a:r>
                    </a:p>
                  </a:txBody>
                  <a:tcPr marL="38862" marR="16637" marT="16637" marB="16637">
                    <a:lnL>
                      <a:noFill/>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53411">
                <a:tc>
                  <a:txBody>
                    <a:bodyPr/>
                    <a:lstStyle/>
                    <a:p>
                      <a:pPr algn="l" fontAlgn="t"/>
                      <a:r>
                        <a:rPr lang="en-US" sz="1800" b="0" i="0" u="none" strike="noStrike" kern="1200">
                          <a:solidFill>
                            <a:srgbClr val="000000"/>
                          </a:solidFill>
                          <a:effectLst/>
                          <a:latin typeface="Franklin Gothic Medium"/>
                          <a:ea typeface="+mn-ea"/>
                          <a:cs typeface="+mn-cs"/>
                        </a:rPr>
                        <a:t>boolean</a:t>
                      </a:r>
                    </a:p>
                  </a:txBody>
                  <a:tcPr marL="38897" marR="16670" marT="16670" marB="16670">
                    <a:lnL w="9525" cap="flat" cmpd="sng" algn="ctr">
                      <a:solidFill>
                        <a:srgbClr val="9EADC0"/>
                      </a:solidFill>
                      <a:prstDash val="solid"/>
                      <a:round/>
                      <a:headEnd type="none" w="med" len="med"/>
                      <a:tailEnd type="none" w="med" len="med"/>
                    </a:lnL>
                    <a:lnR>
                      <a:noFill/>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EEEEEF"/>
                    </a:solidFill>
                  </a:tcPr>
                </a:tc>
                <a:tc>
                  <a:txBody>
                    <a:bodyPr/>
                    <a:lstStyle/>
                    <a:p>
                      <a:pPr marL="0" algn="l" rtl="0" eaLnBrk="1" fontAlgn="t" latinLnBrk="0" hangingPunct="1">
                        <a:spcBef>
                          <a:spcPts val="0"/>
                        </a:spcBef>
                        <a:spcAft>
                          <a:spcPts val="0"/>
                        </a:spcAft>
                      </a:pPr>
                      <a:r>
                        <a:rPr lang="en-US" sz="1800" b="0" i="0" u="none" strike="noStrike" kern="1200" dirty="0" err="1">
                          <a:solidFill>
                            <a:srgbClr val="0070C0"/>
                          </a:solidFill>
                          <a:effectLst/>
                          <a:latin typeface="Franklin Gothic Medium"/>
                          <a:ea typeface="+mn-ea"/>
                          <a:cs typeface="+mn-cs"/>
                        </a:rPr>
                        <a:t>hasPrevious</a:t>
                      </a:r>
                      <a:r>
                        <a:rPr lang="en-US" sz="1800" b="0" i="0" u="none" strike="noStrike" kern="1200" dirty="0">
                          <a:solidFill>
                            <a:srgbClr val="0070C0"/>
                          </a:solidFill>
                          <a:effectLst/>
                          <a:latin typeface="Franklin Gothic Medium"/>
                          <a:ea typeface="+mn-ea"/>
                          <a:cs typeface="+mn-cs"/>
                        </a:rPr>
                        <a:t>()   </a:t>
                      </a:r>
                      <a:r>
                        <a:rPr lang="en-US" sz="1800" b="0" i="0" u="none" strike="noStrike" kern="1200" dirty="0">
                          <a:solidFill>
                            <a:srgbClr val="000000"/>
                          </a:solidFill>
                          <a:effectLst/>
                          <a:latin typeface="Franklin Gothic Medium"/>
                          <a:ea typeface="+mn-ea"/>
                          <a:cs typeface="+mn-cs"/>
                        </a:rPr>
                        <a:t>Returns true if this list iterator has more elements when traversing the list in the reverse direction.</a:t>
                      </a:r>
                    </a:p>
                  </a:txBody>
                  <a:tcPr marL="38862" marR="16637" marT="16637" marB="16637">
                    <a:lnL>
                      <a:noFill/>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10003"/>
                  </a:ext>
                </a:extLst>
              </a:tr>
              <a:tr h="193376">
                <a:tc>
                  <a:txBody>
                    <a:bodyPr/>
                    <a:lstStyle/>
                    <a:p>
                      <a:pPr algn="l" fontAlgn="t"/>
                      <a:r>
                        <a:rPr lang="en-US" sz="1800" b="0" i="0" u="none" strike="noStrike" kern="1200" dirty="0">
                          <a:solidFill>
                            <a:srgbClr val="000000"/>
                          </a:solidFill>
                          <a:effectLst/>
                          <a:latin typeface="Franklin Gothic Medium"/>
                          <a:ea typeface="+mn-ea"/>
                          <a:cs typeface="+mn-cs"/>
                        </a:rPr>
                        <a:t>E</a:t>
                      </a:r>
                    </a:p>
                  </a:txBody>
                  <a:tcPr marL="38897" marR="16670" marT="16670" marB="16670">
                    <a:lnL w="9525" cap="flat" cmpd="sng" algn="ctr">
                      <a:solidFill>
                        <a:srgbClr val="9EADC0"/>
                      </a:solidFill>
                      <a:prstDash val="solid"/>
                      <a:round/>
                      <a:headEnd type="none" w="med" len="med"/>
                      <a:tailEnd type="none" w="med" len="med"/>
                    </a:lnL>
                    <a:lnR>
                      <a:noFill/>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FFFFFF"/>
                    </a:solidFill>
                  </a:tcPr>
                </a:tc>
                <a:tc>
                  <a:txBody>
                    <a:bodyPr/>
                    <a:lstStyle/>
                    <a:p>
                      <a:pPr marL="0" algn="l" rtl="0" eaLnBrk="1" fontAlgn="t" latinLnBrk="0" hangingPunct="1">
                        <a:spcBef>
                          <a:spcPts val="0"/>
                        </a:spcBef>
                        <a:spcAft>
                          <a:spcPts val="0"/>
                        </a:spcAft>
                      </a:pPr>
                      <a:r>
                        <a:rPr lang="en-US" sz="1800" b="0" i="0" u="none" strike="noStrike" kern="1200" dirty="0">
                          <a:solidFill>
                            <a:srgbClr val="0070C0"/>
                          </a:solidFill>
                          <a:effectLst/>
                          <a:latin typeface="Franklin Gothic Medium"/>
                          <a:ea typeface="+mn-ea"/>
                          <a:cs typeface="+mn-cs"/>
                        </a:rPr>
                        <a:t>next()  </a:t>
                      </a:r>
                      <a:r>
                        <a:rPr lang="en-US" sz="1800" b="0" i="0" u="none" strike="noStrike" kern="1200" dirty="0">
                          <a:solidFill>
                            <a:srgbClr val="000000"/>
                          </a:solidFill>
                          <a:effectLst/>
                          <a:latin typeface="Franklin Gothic Medium"/>
                          <a:ea typeface="+mn-ea"/>
                          <a:cs typeface="+mn-cs"/>
                        </a:rPr>
                        <a:t>Returns the next element in the list and advances the cursor position.</a:t>
                      </a:r>
                    </a:p>
                  </a:txBody>
                  <a:tcPr marL="38862" marR="16637" marT="16637" marB="16637">
                    <a:lnL>
                      <a:noFill/>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93376">
                <a:tc>
                  <a:txBody>
                    <a:bodyPr/>
                    <a:lstStyle/>
                    <a:p>
                      <a:pPr algn="l" fontAlgn="t"/>
                      <a:r>
                        <a:rPr lang="en-US" sz="1800" b="0" i="0" u="none" strike="noStrike" kern="1200">
                          <a:solidFill>
                            <a:srgbClr val="000000"/>
                          </a:solidFill>
                          <a:effectLst/>
                          <a:latin typeface="Franklin Gothic Medium"/>
                          <a:ea typeface="+mn-ea"/>
                          <a:cs typeface="+mn-cs"/>
                        </a:rPr>
                        <a:t>int</a:t>
                      </a:r>
                    </a:p>
                  </a:txBody>
                  <a:tcPr marL="38897" marR="16670" marT="16670" marB="16670">
                    <a:lnL w="9525" cap="flat" cmpd="sng" algn="ctr">
                      <a:solidFill>
                        <a:srgbClr val="9EADC0"/>
                      </a:solidFill>
                      <a:prstDash val="solid"/>
                      <a:round/>
                      <a:headEnd type="none" w="med" len="med"/>
                      <a:tailEnd type="none" w="med" len="med"/>
                    </a:lnL>
                    <a:lnR>
                      <a:noFill/>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EEEEEF"/>
                    </a:solidFill>
                  </a:tcPr>
                </a:tc>
                <a:tc>
                  <a:txBody>
                    <a:bodyPr/>
                    <a:lstStyle/>
                    <a:p>
                      <a:pPr marL="0" algn="l" rtl="0" eaLnBrk="1" fontAlgn="t" latinLnBrk="0" hangingPunct="1">
                        <a:spcBef>
                          <a:spcPts val="0"/>
                        </a:spcBef>
                        <a:spcAft>
                          <a:spcPts val="0"/>
                        </a:spcAft>
                      </a:pPr>
                      <a:r>
                        <a:rPr lang="en-US" sz="1800" b="0" i="0" u="none" strike="noStrike" kern="1200" dirty="0" err="1">
                          <a:solidFill>
                            <a:srgbClr val="0070C0"/>
                          </a:solidFill>
                          <a:effectLst/>
                          <a:latin typeface="Franklin Gothic Medium"/>
                          <a:ea typeface="+mn-ea"/>
                          <a:cs typeface="+mn-cs"/>
                        </a:rPr>
                        <a:t>nextIndex</a:t>
                      </a:r>
                      <a:r>
                        <a:rPr lang="en-US" sz="1800" b="0" i="0" u="none" strike="noStrike" kern="1200" dirty="0">
                          <a:solidFill>
                            <a:srgbClr val="0070C0"/>
                          </a:solidFill>
                          <a:effectLst/>
                          <a:latin typeface="Franklin Gothic Medium"/>
                          <a:ea typeface="+mn-ea"/>
                          <a:cs typeface="+mn-cs"/>
                        </a:rPr>
                        <a:t>()  </a:t>
                      </a:r>
                      <a:r>
                        <a:rPr lang="en-US" sz="1800" b="0" i="0" u="none" strike="noStrike" kern="1200" dirty="0">
                          <a:solidFill>
                            <a:srgbClr val="000000"/>
                          </a:solidFill>
                          <a:effectLst/>
                          <a:latin typeface="Franklin Gothic Medium"/>
                          <a:ea typeface="+mn-ea"/>
                          <a:cs typeface="+mn-cs"/>
                        </a:rPr>
                        <a:t>Returns the index of the element that would be returned by a subsequent call to next().</a:t>
                      </a:r>
                    </a:p>
                  </a:txBody>
                  <a:tcPr marL="38862" marR="16637" marT="16637" marB="16637">
                    <a:lnL>
                      <a:noFill/>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10005"/>
                  </a:ext>
                </a:extLst>
              </a:tr>
              <a:tr h="193376">
                <a:tc>
                  <a:txBody>
                    <a:bodyPr/>
                    <a:lstStyle/>
                    <a:p>
                      <a:pPr algn="l" fontAlgn="t"/>
                      <a:r>
                        <a:rPr lang="en-US" sz="1800" b="0" i="0" u="none" strike="noStrike" kern="1200" dirty="0">
                          <a:solidFill>
                            <a:srgbClr val="000000"/>
                          </a:solidFill>
                          <a:effectLst/>
                          <a:latin typeface="Franklin Gothic Medium"/>
                          <a:ea typeface="+mn-ea"/>
                          <a:cs typeface="+mn-cs"/>
                        </a:rPr>
                        <a:t>E</a:t>
                      </a:r>
                    </a:p>
                  </a:txBody>
                  <a:tcPr marL="38897" marR="16670" marT="16670" marB="16670">
                    <a:lnL w="9525" cap="flat" cmpd="sng" algn="ctr">
                      <a:solidFill>
                        <a:srgbClr val="9EADC0"/>
                      </a:solidFill>
                      <a:prstDash val="solid"/>
                      <a:round/>
                      <a:headEnd type="none" w="med" len="med"/>
                      <a:tailEnd type="none" w="med" len="med"/>
                    </a:lnL>
                    <a:lnR>
                      <a:noFill/>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FFFFFF"/>
                    </a:solidFill>
                  </a:tcPr>
                </a:tc>
                <a:tc>
                  <a:txBody>
                    <a:bodyPr/>
                    <a:lstStyle/>
                    <a:p>
                      <a:pPr marL="0" algn="l" rtl="0" eaLnBrk="1" fontAlgn="t" latinLnBrk="0" hangingPunct="1">
                        <a:spcBef>
                          <a:spcPts val="0"/>
                        </a:spcBef>
                        <a:spcAft>
                          <a:spcPts val="0"/>
                        </a:spcAft>
                      </a:pPr>
                      <a:r>
                        <a:rPr lang="en-US" sz="1800" b="0" i="0" u="none" strike="noStrike" kern="1200" dirty="0">
                          <a:solidFill>
                            <a:srgbClr val="0070C0"/>
                          </a:solidFill>
                          <a:effectLst/>
                          <a:latin typeface="Franklin Gothic Medium"/>
                          <a:ea typeface="+mn-ea"/>
                          <a:cs typeface="+mn-cs"/>
                        </a:rPr>
                        <a:t>previous()  </a:t>
                      </a:r>
                      <a:r>
                        <a:rPr lang="en-US" sz="1800" b="0" i="0" u="none" strike="noStrike" kern="1200" dirty="0">
                          <a:solidFill>
                            <a:srgbClr val="000000"/>
                          </a:solidFill>
                          <a:effectLst/>
                          <a:latin typeface="Franklin Gothic Medium"/>
                          <a:ea typeface="+mn-ea"/>
                          <a:cs typeface="+mn-cs"/>
                        </a:rPr>
                        <a:t>Returns the previous element in the list and moves the cursor position backwards.</a:t>
                      </a:r>
                    </a:p>
                  </a:txBody>
                  <a:tcPr marL="38862" marR="16637" marT="16637" marB="16637">
                    <a:lnL>
                      <a:noFill/>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193376">
                <a:tc>
                  <a:txBody>
                    <a:bodyPr/>
                    <a:lstStyle/>
                    <a:p>
                      <a:pPr algn="l" fontAlgn="t"/>
                      <a:r>
                        <a:rPr lang="en-US" sz="1800" b="0" i="0" u="none" strike="noStrike" kern="1200">
                          <a:solidFill>
                            <a:srgbClr val="000000"/>
                          </a:solidFill>
                          <a:effectLst/>
                          <a:latin typeface="Franklin Gothic Medium"/>
                          <a:ea typeface="+mn-ea"/>
                          <a:cs typeface="+mn-cs"/>
                        </a:rPr>
                        <a:t>int</a:t>
                      </a:r>
                    </a:p>
                  </a:txBody>
                  <a:tcPr marL="38897" marR="16670" marT="16670" marB="16670">
                    <a:lnL w="9525" cap="flat" cmpd="sng" algn="ctr">
                      <a:solidFill>
                        <a:srgbClr val="9EADC0"/>
                      </a:solidFill>
                      <a:prstDash val="solid"/>
                      <a:round/>
                      <a:headEnd type="none" w="med" len="med"/>
                      <a:tailEnd type="none" w="med" len="med"/>
                    </a:lnL>
                    <a:lnR>
                      <a:noFill/>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EEEEEF"/>
                    </a:solidFill>
                  </a:tcPr>
                </a:tc>
                <a:tc>
                  <a:txBody>
                    <a:bodyPr/>
                    <a:lstStyle/>
                    <a:p>
                      <a:pPr marL="0" algn="l" rtl="0" eaLnBrk="1" fontAlgn="t" latinLnBrk="0" hangingPunct="1">
                        <a:spcBef>
                          <a:spcPts val="0"/>
                        </a:spcBef>
                        <a:spcAft>
                          <a:spcPts val="0"/>
                        </a:spcAft>
                      </a:pPr>
                      <a:r>
                        <a:rPr lang="en-US" sz="1800" b="0" i="0" u="none" strike="noStrike" kern="1200" dirty="0" err="1">
                          <a:solidFill>
                            <a:srgbClr val="0070C0"/>
                          </a:solidFill>
                          <a:effectLst/>
                          <a:latin typeface="Franklin Gothic Medium"/>
                          <a:ea typeface="+mn-ea"/>
                          <a:cs typeface="+mn-cs"/>
                        </a:rPr>
                        <a:t>previousIndex</a:t>
                      </a:r>
                      <a:r>
                        <a:rPr lang="en-US" sz="1800" b="0" i="0" u="none" strike="noStrike" kern="1200" dirty="0">
                          <a:solidFill>
                            <a:srgbClr val="0070C0"/>
                          </a:solidFill>
                          <a:effectLst/>
                          <a:latin typeface="Franklin Gothic Medium"/>
                          <a:ea typeface="+mn-ea"/>
                          <a:cs typeface="+mn-cs"/>
                        </a:rPr>
                        <a:t>()  </a:t>
                      </a:r>
                      <a:r>
                        <a:rPr lang="en-US" sz="1800" b="0" i="0" u="none" strike="noStrike" kern="1200" dirty="0">
                          <a:solidFill>
                            <a:srgbClr val="000000"/>
                          </a:solidFill>
                          <a:effectLst/>
                          <a:latin typeface="Franklin Gothic Medium"/>
                          <a:ea typeface="+mn-ea"/>
                          <a:cs typeface="+mn-cs"/>
                        </a:rPr>
                        <a:t>Returns the index of the element that would be returned by a subsequent call to previous().</a:t>
                      </a:r>
                    </a:p>
                  </a:txBody>
                  <a:tcPr marL="38862" marR="16637" marT="16637" marB="16637">
                    <a:lnL>
                      <a:noFill/>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10007"/>
                  </a:ext>
                </a:extLst>
              </a:tr>
              <a:tr h="193376">
                <a:tc>
                  <a:txBody>
                    <a:bodyPr/>
                    <a:lstStyle/>
                    <a:p>
                      <a:pPr algn="l" fontAlgn="t"/>
                      <a:r>
                        <a:rPr lang="en-US" sz="1800" b="0" i="0" u="none" strike="noStrike" kern="1200">
                          <a:solidFill>
                            <a:srgbClr val="000000"/>
                          </a:solidFill>
                          <a:effectLst/>
                          <a:latin typeface="Franklin Gothic Medium"/>
                          <a:ea typeface="+mn-ea"/>
                          <a:cs typeface="+mn-cs"/>
                        </a:rPr>
                        <a:t>void</a:t>
                      </a:r>
                    </a:p>
                  </a:txBody>
                  <a:tcPr marL="38897" marR="16670" marT="16670" marB="16670">
                    <a:lnL w="9525" cap="flat" cmpd="sng" algn="ctr">
                      <a:solidFill>
                        <a:srgbClr val="9EADC0"/>
                      </a:solidFill>
                      <a:prstDash val="solid"/>
                      <a:round/>
                      <a:headEnd type="none" w="med" len="med"/>
                      <a:tailEnd type="none" w="med" len="med"/>
                    </a:lnL>
                    <a:lnR>
                      <a:noFill/>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FFFFFF"/>
                    </a:solidFill>
                  </a:tcPr>
                </a:tc>
                <a:tc>
                  <a:txBody>
                    <a:bodyPr/>
                    <a:lstStyle/>
                    <a:p>
                      <a:pPr marL="0" algn="l" rtl="0" eaLnBrk="1" fontAlgn="t" latinLnBrk="0" hangingPunct="1">
                        <a:spcBef>
                          <a:spcPts val="0"/>
                        </a:spcBef>
                        <a:spcAft>
                          <a:spcPts val="0"/>
                        </a:spcAft>
                      </a:pPr>
                      <a:r>
                        <a:rPr lang="en-US" sz="1800" b="0" i="0" u="none" strike="noStrike" kern="1200" dirty="0">
                          <a:solidFill>
                            <a:srgbClr val="0070C0"/>
                          </a:solidFill>
                          <a:effectLst/>
                          <a:latin typeface="Franklin Gothic Medium"/>
                          <a:ea typeface="+mn-ea"/>
                          <a:cs typeface="+mn-cs"/>
                        </a:rPr>
                        <a:t>remove()  </a:t>
                      </a:r>
                      <a:r>
                        <a:rPr lang="en-US" sz="1800" b="0" i="0" u="none" strike="noStrike" kern="1200" dirty="0">
                          <a:solidFill>
                            <a:srgbClr val="000000"/>
                          </a:solidFill>
                          <a:effectLst/>
                          <a:latin typeface="Franklin Gothic Medium"/>
                          <a:ea typeface="+mn-ea"/>
                          <a:cs typeface="+mn-cs"/>
                        </a:rPr>
                        <a:t>Removes from the list the last element that was returned by next() or previous() (optional operation).</a:t>
                      </a:r>
                    </a:p>
                  </a:txBody>
                  <a:tcPr marL="38862" marR="16637" marT="16637" marB="16637">
                    <a:lnL>
                      <a:noFill/>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353411">
                <a:tc>
                  <a:txBody>
                    <a:bodyPr/>
                    <a:lstStyle/>
                    <a:p>
                      <a:pPr algn="l" fontAlgn="t"/>
                      <a:r>
                        <a:rPr lang="en-US" sz="1800" b="0" i="0" u="none" strike="noStrike" kern="1200">
                          <a:solidFill>
                            <a:srgbClr val="000000"/>
                          </a:solidFill>
                          <a:effectLst/>
                          <a:latin typeface="Franklin Gothic Medium"/>
                          <a:ea typeface="+mn-ea"/>
                          <a:cs typeface="+mn-cs"/>
                        </a:rPr>
                        <a:t>void</a:t>
                      </a:r>
                    </a:p>
                  </a:txBody>
                  <a:tcPr marL="38897" marR="16670" marT="16670" marB="16670">
                    <a:lnL w="9525" cap="flat" cmpd="sng" algn="ctr">
                      <a:solidFill>
                        <a:srgbClr val="9EADC0"/>
                      </a:solidFill>
                      <a:prstDash val="solid"/>
                      <a:round/>
                      <a:headEnd type="none" w="med" len="med"/>
                      <a:tailEnd type="none" w="med" len="med"/>
                    </a:lnL>
                    <a:lnR>
                      <a:noFill/>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EEEEEF"/>
                    </a:solidFill>
                  </a:tcPr>
                </a:tc>
                <a:tc>
                  <a:txBody>
                    <a:bodyPr/>
                    <a:lstStyle/>
                    <a:p>
                      <a:pPr marL="0" algn="l" rtl="0" eaLnBrk="1" fontAlgn="t" latinLnBrk="0" hangingPunct="1">
                        <a:spcBef>
                          <a:spcPts val="0"/>
                        </a:spcBef>
                        <a:spcAft>
                          <a:spcPts val="0"/>
                        </a:spcAft>
                      </a:pPr>
                      <a:r>
                        <a:rPr lang="en-US" sz="1800" b="0" i="0" u="none" strike="noStrike" kern="1200" dirty="0">
                          <a:solidFill>
                            <a:srgbClr val="0070C0"/>
                          </a:solidFill>
                          <a:effectLst/>
                          <a:latin typeface="Franklin Gothic Medium"/>
                          <a:ea typeface="+mn-ea"/>
                          <a:cs typeface="+mn-cs"/>
                        </a:rPr>
                        <a:t>set(E e) </a:t>
                      </a:r>
                      <a:r>
                        <a:rPr lang="en-US" sz="1800" b="0" i="0" u="none" strike="noStrike" kern="1200" dirty="0">
                          <a:solidFill>
                            <a:srgbClr val="000000"/>
                          </a:solidFill>
                          <a:effectLst/>
                          <a:latin typeface="Franklin Gothic Medium"/>
                          <a:ea typeface="+mn-ea"/>
                          <a:cs typeface="+mn-cs"/>
                        </a:rPr>
                        <a:t>Replaces the last element returned by next() or previous() with the specified element (optional operation).</a:t>
                      </a:r>
                    </a:p>
                  </a:txBody>
                  <a:tcPr marL="38862" marR="16637" marT="16637" marB="16637">
                    <a:lnL>
                      <a:noFill/>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10009"/>
                  </a:ext>
                </a:extLst>
              </a:tr>
            </a:tbl>
          </a:graphicData>
        </a:graphic>
      </p:graphicFrame>
      <p:sp>
        <p:nvSpPr>
          <p:cNvPr id="4" name="Title 3"/>
          <p:cNvSpPr>
            <a:spLocks noGrp="1"/>
          </p:cNvSpPr>
          <p:nvPr>
            <p:ph type="title"/>
          </p:nvPr>
        </p:nvSpPr>
        <p:spPr/>
        <p:txBody>
          <a:bodyPr/>
          <a:lstStyle/>
          <a:p>
            <a:r>
              <a:rPr lang="en-US" dirty="0" err="1"/>
              <a:t>ListIterator</a:t>
            </a:r>
            <a:endParaRPr lang="en-US" dirty="0"/>
          </a:p>
        </p:txBody>
      </p:sp>
    </p:spTree>
    <p:extLst>
      <p:ext uri="{BB962C8B-B14F-4D97-AF65-F5344CB8AC3E}">
        <p14:creationId xmlns:p14="http://schemas.microsoft.com/office/powerpoint/2010/main" val="3320835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9B3733-9FEA-4F0B-A102-8A56744C7AFD}"/>
              </a:ext>
            </a:extLst>
          </p:cNvPr>
          <p:cNvSpPr>
            <a:spLocks noGrp="1"/>
          </p:cNvSpPr>
          <p:nvPr>
            <p:ph sz="half" idx="1"/>
          </p:nvPr>
        </p:nvSpPr>
        <p:spPr>
          <a:xfrm>
            <a:off x="228600" y="1600201"/>
            <a:ext cx="8686800" cy="5031104"/>
          </a:xfrm>
        </p:spPr>
        <p:txBody>
          <a:bodyPr>
            <a:noAutofit/>
          </a:bodyPr>
          <a:lstStyle/>
          <a:p>
            <a:r>
              <a:rPr lang="en-US" sz="1800"/>
              <a:t>When you construct an array, you need to know its length which can never change. </a:t>
            </a:r>
          </a:p>
          <a:p>
            <a:pPr>
              <a:spcAft>
                <a:spcPts val="400"/>
              </a:spcAft>
            </a:pPr>
            <a:r>
              <a:rPr lang="en-US" sz="1800"/>
              <a:t>A remedy is to use the ArrayList class in the java.util package. </a:t>
            </a:r>
            <a:br>
              <a:rPr lang="en-US" sz="1800"/>
            </a:br>
            <a:r>
              <a:rPr lang="en-US" sz="1800">
                <a:solidFill>
                  <a:srgbClr val="C00000"/>
                </a:solidFill>
              </a:rPr>
              <a:t>An ArrayList object manages an array internally</a:t>
            </a:r>
            <a:r>
              <a:rPr lang="en-US" sz="1800"/>
              <a:t>. </a:t>
            </a:r>
          </a:p>
          <a:p>
            <a:pPr lvl="1">
              <a:spcAft>
                <a:spcPts val="400"/>
              </a:spcAft>
            </a:pPr>
            <a:r>
              <a:rPr lang="en-US" sz="1600"/>
              <a:t>Arrays are of fixed size, when the ArrayList becomes </a:t>
            </a:r>
            <a:r>
              <a:rPr lang="en-US" sz="1600">
                <a:solidFill>
                  <a:srgbClr val="C00000"/>
                </a:solidFill>
              </a:rPr>
              <a:t>too large </a:t>
            </a:r>
            <a:r>
              <a:rPr lang="en-US" sz="1600"/>
              <a:t>for its Array or becomes </a:t>
            </a:r>
            <a:r>
              <a:rPr lang="en-US" sz="1600">
                <a:solidFill>
                  <a:srgbClr val="C00000"/>
                </a:solidFill>
              </a:rPr>
              <a:t>too small </a:t>
            </a:r>
            <a:r>
              <a:rPr lang="en-US" sz="1600"/>
              <a:t>for its Array (thru deletions), another internal array is automatically created, and the elements are moved into it. </a:t>
            </a:r>
          </a:p>
          <a:p>
            <a:pPr lvl="1">
              <a:spcAft>
                <a:spcPts val="400"/>
              </a:spcAft>
            </a:pPr>
            <a:r>
              <a:rPr lang="en-US" sz="1600"/>
              <a:t>These processes are invisible to the programmer using the ArrayList. </a:t>
            </a:r>
          </a:p>
          <a:p>
            <a:pPr lvl="1">
              <a:spcAft>
                <a:spcPts val="400"/>
              </a:spcAft>
            </a:pPr>
            <a:r>
              <a:rPr lang="en-US" sz="1600"/>
              <a:t>Each ArrayList instance has a </a:t>
            </a:r>
            <a:r>
              <a:rPr lang="en-US" sz="1600">
                <a:solidFill>
                  <a:srgbClr val="C00000"/>
                </a:solidFill>
              </a:rPr>
              <a:t>capacity</a:t>
            </a:r>
            <a:r>
              <a:rPr lang="en-US" sz="1600"/>
              <a:t> -- the size of the array used to store the elements in the list. It is always at least as large as the list size. Default capacity is 10 items.</a:t>
            </a:r>
          </a:p>
          <a:p>
            <a:pPr lvl="1">
              <a:spcAft>
                <a:spcPts val="400"/>
              </a:spcAft>
            </a:pPr>
            <a:r>
              <a:rPr lang="en-US" sz="1600"/>
              <a:t>As elements are added to an ArrayList, its capacity grows automatically. Details of the growth policy aren't specified beyond the fact that adding an element has constant amortized time cost.</a:t>
            </a:r>
          </a:p>
          <a:p>
            <a:pPr lvl="1">
              <a:spcAft>
                <a:spcPts val="400"/>
              </a:spcAft>
            </a:pPr>
            <a:r>
              <a:rPr lang="en-US" sz="1600"/>
              <a:t>But you can increase an ArrayList's capacity </a:t>
            </a:r>
            <a:r>
              <a:rPr lang="en-US" sz="1600">
                <a:solidFill>
                  <a:srgbClr val="C00000"/>
                </a:solidFill>
              </a:rPr>
              <a:t>before</a:t>
            </a:r>
            <a:r>
              <a:rPr lang="en-US" sz="1600"/>
              <a:t> adding a large number of elements using the ensureCapacity operation which may reduce the amount of incremental reallocation.</a:t>
            </a:r>
          </a:p>
          <a:p>
            <a:pPr lvl="1"/>
            <a:r>
              <a:rPr lang="en-US" sz="1600"/>
              <a:t>To designate a different capacity, use a parameterized constructor:</a:t>
            </a:r>
          </a:p>
          <a:p>
            <a:pPr lvl="2"/>
            <a:r>
              <a:rPr lang="en-US" sz="1400">
                <a:latin typeface="Consolas" panose="020B0609020204030204" pitchFamily="49" charset="0"/>
              </a:rPr>
              <a:t>ArrayList&lt;Person&gt; list = new ArrayList&lt;Person&gt;(100);</a:t>
            </a:r>
          </a:p>
          <a:p>
            <a:pPr lvl="1"/>
            <a:endParaRPr lang="en-US" sz="1400"/>
          </a:p>
          <a:p>
            <a:endParaRPr lang="en-US" sz="1600"/>
          </a:p>
        </p:txBody>
      </p:sp>
      <p:sp>
        <p:nvSpPr>
          <p:cNvPr id="4" name="Title 3"/>
          <p:cNvSpPr>
            <a:spLocks noGrp="1"/>
          </p:cNvSpPr>
          <p:nvPr>
            <p:ph type="title"/>
          </p:nvPr>
        </p:nvSpPr>
        <p:spPr/>
        <p:txBody>
          <a:bodyPr/>
          <a:lstStyle/>
          <a:p>
            <a:r>
              <a:rPr lang="en-US" dirty="0"/>
              <a:t>Arrays vs</a:t>
            </a:r>
            <a:r>
              <a:rPr lang="en-US"/>
              <a:t>. ArrayLists:</a:t>
            </a:r>
            <a:br>
              <a:rPr lang="en-US"/>
            </a:br>
            <a:r>
              <a:rPr lang="en-US"/>
              <a:t>Sizing</a:t>
            </a:r>
            <a:endParaRPr lang="en-US" dirty="0"/>
          </a:p>
        </p:txBody>
      </p:sp>
    </p:spTree>
    <p:extLst>
      <p:ext uri="{BB962C8B-B14F-4D97-AF65-F5344CB8AC3E}">
        <p14:creationId xmlns:p14="http://schemas.microsoft.com/office/powerpoint/2010/main" val="143228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9B3733-9FEA-4F0B-A102-8A56744C7AFD}"/>
              </a:ext>
            </a:extLst>
          </p:cNvPr>
          <p:cNvSpPr>
            <a:spLocks noGrp="1"/>
          </p:cNvSpPr>
          <p:nvPr>
            <p:ph idx="1"/>
          </p:nvPr>
        </p:nvSpPr>
        <p:spPr/>
        <p:txBody>
          <a:bodyPr/>
          <a:lstStyle/>
          <a:p>
            <a:r>
              <a:rPr lang="en-US"/>
              <a:t>The ArrayList class is a generic class — a class with a type parameter.</a:t>
            </a:r>
          </a:p>
          <a:p>
            <a:r>
              <a:rPr lang="en-US"/>
              <a:t>You often need to implement classes and methods that work with multiple types. For example, an ArrayList&lt;T&gt; stores elements of an arbitrary class T. </a:t>
            </a:r>
          </a:p>
          <a:p>
            <a:r>
              <a:rPr lang="en-US"/>
              <a:t>We say that the ArrayList class is </a:t>
            </a:r>
            <a:r>
              <a:rPr lang="en-US">
                <a:solidFill>
                  <a:srgbClr val="C00000"/>
                </a:solidFill>
              </a:rPr>
              <a:t>generic</a:t>
            </a:r>
            <a:r>
              <a:rPr lang="en-US"/>
              <a:t>, and T is a </a:t>
            </a:r>
            <a:r>
              <a:rPr lang="en-US">
                <a:solidFill>
                  <a:srgbClr val="C00000"/>
                </a:solidFill>
              </a:rPr>
              <a:t>type</a:t>
            </a:r>
            <a:r>
              <a:rPr lang="en-US"/>
              <a:t> parameter. </a:t>
            </a:r>
            <a:br>
              <a:rPr lang="en-US"/>
            </a:br>
            <a:endParaRPr lang="en-US"/>
          </a:p>
          <a:p>
            <a:r>
              <a:rPr lang="en-US"/>
              <a:t>Howeer no primitive types, only subclasses of Object</a:t>
            </a:r>
          </a:p>
          <a:p>
            <a:pPr marL="320040" lvl="1" indent="0">
              <a:spcAft>
                <a:spcPts val="0"/>
              </a:spcAft>
              <a:buNone/>
            </a:pPr>
            <a:br>
              <a:rPr lang="en-US" sz="1600">
                <a:latin typeface="Consolas" panose="020B0609020204030204" pitchFamily="49" charset="0"/>
                <a:cs typeface="Consolas" panose="020B0609020204030204" pitchFamily="49" charset="0"/>
              </a:rPr>
            </a:br>
            <a:br>
              <a:rPr lang="en-US" sz="1600">
                <a:latin typeface="Consolas" panose="020B0609020204030204" pitchFamily="49" charset="0"/>
                <a:cs typeface="Consolas" panose="020B0609020204030204" pitchFamily="49" charset="0"/>
              </a:rPr>
            </a:br>
            <a:br>
              <a:rPr lang="en-US" sz="1600">
                <a:latin typeface="Consolas" panose="020B0609020204030204" pitchFamily="49" charset="0"/>
                <a:cs typeface="Consolas" panose="020B0609020204030204" pitchFamily="49" charset="0"/>
              </a:rPr>
            </a:br>
            <a:br>
              <a:rPr lang="en-US" sz="1600">
                <a:latin typeface="Consolas" panose="020B0609020204030204" pitchFamily="49" charset="0"/>
                <a:cs typeface="Consolas" panose="020B0609020204030204" pitchFamily="49" charset="0"/>
              </a:rPr>
            </a:br>
            <a:r>
              <a:rPr lang="en-US" sz="1600">
                <a:latin typeface="Consolas" panose="020B0609020204030204" pitchFamily="49" charset="0"/>
                <a:cs typeface="Consolas" panose="020B0609020204030204" pitchFamily="49" charset="0"/>
              </a:rPr>
              <a:t>private ArrayList&lt;String&gt; files;  </a:t>
            </a:r>
            <a:r>
              <a:rPr lang="en-US" sz="1600">
                <a:solidFill>
                  <a:srgbClr val="3F7F5F"/>
                </a:solidFill>
                <a:latin typeface="Consolas"/>
              </a:rPr>
              <a:t>  // Declaration</a:t>
            </a:r>
          </a:p>
          <a:p>
            <a:pPr marL="320040" lvl="1" indent="0">
              <a:spcAft>
                <a:spcPts val="0"/>
              </a:spcAft>
              <a:buNone/>
            </a:pPr>
            <a:r>
              <a:rPr lang="en-US" sz="1600">
                <a:latin typeface="Consolas" panose="020B0609020204030204" pitchFamily="49" charset="0"/>
                <a:cs typeface="Consolas" panose="020B0609020204030204" pitchFamily="49" charset="0"/>
              </a:rPr>
              <a:t>files = new ArrayList&lt;String&gt;();    </a:t>
            </a:r>
            <a:r>
              <a:rPr lang="en-US" sz="1600">
                <a:solidFill>
                  <a:srgbClr val="3F7F5F"/>
                </a:solidFill>
                <a:latin typeface="Consolas"/>
              </a:rPr>
              <a:t>// Initialization</a:t>
            </a:r>
            <a:endParaRPr lang="en-US" sz="1600"/>
          </a:p>
          <a:p>
            <a:pPr marL="320040" lvl="1" indent="0">
              <a:spcAft>
                <a:spcPts val="0"/>
              </a:spcAft>
              <a:buNone/>
            </a:pPr>
            <a:r>
              <a:rPr lang="en-US" sz="1600">
                <a:latin typeface="Consolas" panose="020B0609020204030204" pitchFamily="49" charset="0"/>
                <a:cs typeface="Consolas" panose="020B0609020204030204" pitchFamily="49" charset="0"/>
              </a:rPr>
              <a:t>files = new ArrayList&lt;&gt;();    </a:t>
            </a:r>
            <a:r>
              <a:rPr lang="en-US" sz="1600">
                <a:solidFill>
                  <a:srgbClr val="3F7F5F"/>
                </a:solidFill>
                <a:latin typeface="Consolas"/>
              </a:rPr>
              <a:t>// Initialization Java 7+</a:t>
            </a:r>
            <a:br>
              <a:rPr lang="en-US" sz="1600">
                <a:solidFill>
                  <a:srgbClr val="3F7F5F"/>
                </a:solidFill>
                <a:latin typeface="Consolas"/>
              </a:rPr>
            </a:br>
            <a:r>
              <a:rPr lang="en-US" sz="1600">
                <a:solidFill>
                  <a:srgbClr val="3F7F5F"/>
                </a:solidFill>
                <a:latin typeface="Consolas"/>
              </a:rPr>
              <a:t>                              // String inferred from declaration</a:t>
            </a:r>
            <a:endParaRPr lang="en-US" sz="1600"/>
          </a:p>
          <a:p>
            <a:endParaRPr lang="en-US"/>
          </a:p>
          <a:p>
            <a:endParaRPr lang="en-US"/>
          </a:p>
          <a:p>
            <a:endParaRPr lang="en-US"/>
          </a:p>
          <a:p>
            <a:endParaRPr lang="en-US"/>
          </a:p>
        </p:txBody>
      </p:sp>
      <p:sp>
        <p:nvSpPr>
          <p:cNvPr id="4" name="Title 3"/>
          <p:cNvSpPr>
            <a:spLocks noGrp="1"/>
          </p:cNvSpPr>
          <p:nvPr>
            <p:ph type="title"/>
          </p:nvPr>
        </p:nvSpPr>
        <p:spPr/>
        <p:txBody>
          <a:bodyPr/>
          <a:lstStyle/>
          <a:p>
            <a:r>
              <a:rPr lang="en-US" dirty="0"/>
              <a:t>Arrays vs</a:t>
            </a:r>
            <a:r>
              <a:rPr lang="en-US"/>
              <a:t>. ArrayLists:</a:t>
            </a:r>
            <a:br>
              <a:rPr lang="en-US"/>
            </a:br>
            <a:r>
              <a:rPr lang="en-US"/>
              <a:t>Generics  </a:t>
            </a:r>
            <a:r>
              <a:rPr lang="en-US" sz="2400"/>
              <a:t>(1)</a:t>
            </a:r>
            <a:endParaRPr lang="en-US" dirty="0"/>
          </a:p>
        </p:txBody>
      </p:sp>
      <p:sp>
        <p:nvSpPr>
          <p:cNvPr id="8" name="Rectangle 7">
            <a:extLst>
              <a:ext uri="{FF2B5EF4-FFF2-40B4-BE49-F238E27FC236}">
                <a16:creationId xmlns:a16="http://schemas.microsoft.com/office/drawing/2014/main" id="{B72ADC0A-6D77-4FBD-837D-9D5440EE6004}"/>
              </a:ext>
            </a:extLst>
          </p:cNvPr>
          <p:cNvSpPr/>
          <p:nvPr/>
        </p:nvSpPr>
        <p:spPr>
          <a:xfrm>
            <a:off x="3733800" y="4701260"/>
            <a:ext cx="2204771" cy="400110"/>
          </a:xfrm>
          <a:prstGeom prst="rect">
            <a:avLst/>
          </a:prstGeom>
        </p:spPr>
        <p:txBody>
          <a:bodyPr wrap="none">
            <a:spAutoFit/>
          </a:bodyPr>
          <a:lstStyle/>
          <a:p>
            <a:r>
              <a:rPr lang="en-US" sz="2000" dirty="0">
                <a:solidFill>
                  <a:srgbClr val="0070C0"/>
                </a:solidFill>
              </a:rPr>
              <a:t>diamond notation </a:t>
            </a:r>
          </a:p>
        </p:txBody>
      </p:sp>
      <p:cxnSp>
        <p:nvCxnSpPr>
          <p:cNvPr id="9" name="Straight Arrow Connector 8">
            <a:extLst>
              <a:ext uri="{FF2B5EF4-FFF2-40B4-BE49-F238E27FC236}">
                <a16:creationId xmlns:a16="http://schemas.microsoft.com/office/drawing/2014/main" id="{26DF059B-5632-48BE-9FBD-F76C28C0807D}"/>
              </a:ext>
            </a:extLst>
          </p:cNvPr>
          <p:cNvCxnSpPr>
            <a:cxnSpLocks/>
          </p:cNvCxnSpPr>
          <p:nvPr/>
        </p:nvCxnSpPr>
        <p:spPr>
          <a:xfrm flipH="1">
            <a:off x="3505201" y="5101370"/>
            <a:ext cx="609599" cy="308830"/>
          </a:xfrm>
          <a:prstGeom prst="straightConnector1">
            <a:avLst/>
          </a:prstGeom>
          <a:ln w="28575">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ACB6D38-44BF-434B-8DEA-B3514E791D0E}"/>
              </a:ext>
            </a:extLst>
          </p:cNvPr>
          <p:cNvSpPr txBox="1"/>
          <p:nvPr/>
        </p:nvSpPr>
        <p:spPr>
          <a:xfrm rot="21174239">
            <a:off x="6622440" y="4277970"/>
            <a:ext cx="2026919" cy="1246688"/>
          </a:xfrm>
          <a:prstGeom prst="rect">
            <a:avLst/>
          </a:prstGeom>
          <a:noFill/>
        </p:spPr>
        <p:txBody>
          <a:bodyPr wrap="square" rtlCol="0">
            <a:spAutoFit/>
          </a:bodyPr>
          <a:lstStyle/>
          <a:p>
            <a:pPr algn="ctr">
              <a:lnSpc>
                <a:spcPts val="1800"/>
              </a:lnSpc>
            </a:pPr>
            <a:r>
              <a:rPr lang="en-US" sz="1800" b="0">
                <a:solidFill>
                  <a:schemeClr val="accent6">
                    <a:lumMod val="75000"/>
                  </a:schemeClr>
                </a:solidFill>
                <a:latin typeface="Comic Sans MS" panose="030F0702030302020204" pitchFamily="66" charset="0"/>
              </a:rPr>
              <a:t>What kind of ArrayList would we make if e did not use diamond notation?</a:t>
            </a:r>
            <a:endParaRPr lang="en-US" sz="1800" b="0" dirty="0" err="1">
              <a:solidFill>
                <a:schemeClr val="accent6">
                  <a:lumMod val="75000"/>
                </a:schemeClr>
              </a:solidFill>
              <a:latin typeface="Comic Sans MS" panose="030F0702030302020204" pitchFamily="66" charset="0"/>
            </a:endParaRPr>
          </a:p>
        </p:txBody>
      </p:sp>
    </p:spTree>
    <p:extLst>
      <p:ext uri="{BB962C8B-B14F-4D97-AF65-F5344CB8AC3E}">
        <p14:creationId xmlns:p14="http://schemas.microsoft.com/office/powerpoint/2010/main" val="561806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952999" y="1873445"/>
            <a:ext cx="3941619" cy="4912233"/>
          </a:xfrm>
        </p:spPr>
        <p:txBody>
          <a:bodyPr/>
          <a:lstStyle/>
          <a:p>
            <a:pPr lvl="1"/>
            <a:r>
              <a:rPr lang="en-US" dirty="0">
                <a:solidFill>
                  <a:srgbClr val="C00000"/>
                </a:solidFill>
              </a:rPr>
              <a:t>Stronger type checks at compile time.</a:t>
            </a:r>
            <a:br>
              <a:rPr lang="en-US" dirty="0"/>
            </a:br>
            <a:r>
              <a:rPr lang="en-US" dirty="0"/>
              <a:t>A Java compiler applies strong type checking to generic code and issues errors if the code violates type safety.  Fixing compile-time errors is easier than fixing runtime errors, which can be difficult to find.</a:t>
            </a:r>
          </a:p>
          <a:p>
            <a:pPr lvl="1"/>
            <a:r>
              <a:rPr lang="en-US" dirty="0">
                <a:solidFill>
                  <a:srgbClr val="C00000"/>
                </a:solidFill>
              </a:rPr>
              <a:t>Enabling programmers to implement generic algorithms.</a:t>
            </a:r>
            <a:br>
              <a:rPr lang="en-US" dirty="0"/>
            </a:br>
            <a:r>
              <a:rPr lang="en-US" dirty="0"/>
              <a:t>By using generics, programmers can implement generic algorithms that work on collections of different types, can be customized, and are type safe and easier to read.</a:t>
            </a:r>
          </a:p>
          <a:p>
            <a:endParaRPr lang="en-US" dirty="0"/>
          </a:p>
        </p:txBody>
      </p:sp>
      <p:sp>
        <p:nvSpPr>
          <p:cNvPr id="4" name="Content Placeholder 3"/>
          <p:cNvSpPr>
            <a:spLocks noGrp="1"/>
          </p:cNvSpPr>
          <p:nvPr>
            <p:ph sz="half" idx="2"/>
          </p:nvPr>
        </p:nvSpPr>
        <p:spPr>
          <a:xfrm>
            <a:off x="0" y="3040049"/>
            <a:ext cx="5047013" cy="3705116"/>
          </a:xfrm>
          <a:noFill/>
        </p:spPr>
        <p:txBody>
          <a:bodyPr/>
          <a:lstStyle/>
          <a:p>
            <a:pPr lvl="1"/>
            <a:r>
              <a:rPr lang="en-US" dirty="0">
                <a:solidFill>
                  <a:srgbClr val="C00000"/>
                </a:solidFill>
              </a:rPr>
              <a:t>Elimination of casts.</a:t>
            </a:r>
            <a:br>
              <a:rPr lang="en-US" dirty="0"/>
            </a:br>
            <a:r>
              <a:rPr lang="en-US" dirty="0"/>
              <a:t>The following code snippet without generics requires casting:</a:t>
            </a:r>
          </a:p>
          <a:p>
            <a:pPr marL="640080" lvl="2" indent="0">
              <a:buNone/>
            </a:pPr>
            <a:r>
              <a:rPr lang="en-US" dirty="0" err="1">
                <a:latin typeface="Consolas" pitchFamily="49" charset="0"/>
                <a:cs typeface="Consolas" pitchFamily="49" charset="0"/>
              </a:rPr>
              <a:t>ArrayList</a:t>
            </a:r>
            <a:r>
              <a:rPr lang="en-US" dirty="0">
                <a:latin typeface="Consolas" pitchFamily="49" charset="0"/>
                <a:cs typeface="Consolas" pitchFamily="49" charset="0"/>
              </a:rPr>
              <a:t> list = new </a:t>
            </a:r>
            <a:r>
              <a:rPr lang="en-US" dirty="0" err="1">
                <a:latin typeface="Consolas" pitchFamily="49" charset="0"/>
                <a:cs typeface="Consolas" pitchFamily="49" charset="0"/>
              </a:rPr>
              <a:t>ArrayList</a:t>
            </a:r>
            <a:r>
              <a:rPr lang="en-US" dirty="0">
                <a:latin typeface="Consolas" pitchFamily="49" charset="0"/>
                <a:cs typeface="Consolas" pitchFamily="49" charset="0"/>
              </a:rPr>
              <a:t>();</a:t>
            </a:r>
            <a:br>
              <a:rPr lang="en-US" dirty="0">
                <a:latin typeface="Consolas" pitchFamily="49" charset="0"/>
                <a:cs typeface="Consolas" pitchFamily="49" charset="0"/>
              </a:rPr>
            </a:br>
            <a:r>
              <a:rPr lang="en-US" dirty="0" err="1">
                <a:latin typeface="Consolas" pitchFamily="49" charset="0"/>
                <a:cs typeface="Consolas" pitchFamily="49" charset="0"/>
              </a:rPr>
              <a:t>list.add</a:t>
            </a:r>
            <a:r>
              <a:rPr lang="en-US" dirty="0">
                <a:latin typeface="Consolas" pitchFamily="49" charset="0"/>
                <a:cs typeface="Consolas" pitchFamily="49" charset="0"/>
              </a:rPr>
              <a:t>("hello"); </a:t>
            </a:r>
            <a:br>
              <a:rPr lang="en-US" dirty="0">
                <a:latin typeface="Consolas" pitchFamily="49" charset="0"/>
                <a:cs typeface="Consolas" pitchFamily="49" charset="0"/>
              </a:rPr>
            </a:br>
            <a:r>
              <a:rPr lang="en-US" dirty="0">
                <a:latin typeface="Consolas" pitchFamily="49" charset="0"/>
                <a:cs typeface="Consolas" pitchFamily="49" charset="0"/>
              </a:rPr>
              <a:t>String s = </a:t>
            </a:r>
            <a:r>
              <a:rPr lang="en-US" b="1" dirty="0">
                <a:solidFill>
                  <a:srgbClr val="2A00FF"/>
                </a:solidFill>
                <a:latin typeface="Consolas" pitchFamily="49" charset="0"/>
                <a:cs typeface="Consolas" pitchFamily="49" charset="0"/>
              </a:rPr>
              <a:t>(String)</a:t>
            </a:r>
            <a:r>
              <a:rPr lang="en-US" dirty="0">
                <a:latin typeface="Consolas" pitchFamily="49" charset="0"/>
                <a:cs typeface="Consolas" pitchFamily="49" charset="0"/>
              </a:rPr>
              <a:t> </a:t>
            </a:r>
            <a:r>
              <a:rPr lang="en-US" dirty="0" err="1">
                <a:latin typeface="Consolas" pitchFamily="49" charset="0"/>
                <a:cs typeface="Consolas" pitchFamily="49" charset="0"/>
              </a:rPr>
              <a:t>list.get</a:t>
            </a:r>
            <a:r>
              <a:rPr lang="en-US" dirty="0">
                <a:latin typeface="Consolas" pitchFamily="49" charset="0"/>
                <a:cs typeface="Consolas" pitchFamily="49" charset="0"/>
              </a:rPr>
              <a:t>(0); </a:t>
            </a:r>
            <a:br>
              <a:rPr lang="en-US" sz="1800" dirty="0"/>
            </a:br>
            <a:br>
              <a:rPr lang="en-US" sz="1800" dirty="0"/>
            </a:br>
            <a:r>
              <a:rPr lang="en-US" sz="1800" dirty="0"/>
              <a:t>When re-written to use generics, the code does not require casting:</a:t>
            </a:r>
            <a:br>
              <a:rPr lang="en-US" sz="1800" dirty="0"/>
            </a:br>
            <a:r>
              <a:rPr lang="en-US" dirty="0" err="1">
                <a:latin typeface="Consolas" pitchFamily="49" charset="0"/>
                <a:cs typeface="Consolas" pitchFamily="49" charset="0"/>
              </a:rPr>
              <a:t>ArrayList</a:t>
            </a:r>
            <a:r>
              <a:rPr lang="en-US" dirty="0">
                <a:latin typeface="Consolas" pitchFamily="49" charset="0"/>
                <a:cs typeface="Consolas" pitchFamily="49" charset="0"/>
              </a:rPr>
              <a:t>&lt;String&gt; list =</a:t>
            </a:r>
            <a:br>
              <a:rPr lang="en-US" dirty="0">
                <a:latin typeface="Consolas" pitchFamily="49" charset="0"/>
                <a:cs typeface="Consolas" pitchFamily="49" charset="0"/>
              </a:rPr>
            </a:br>
            <a:r>
              <a:rPr lang="en-US" dirty="0">
                <a:latin typeface="Consolas" pitchFamily="49" charset="0"/>
                <a:cs typeface="Consolas" pitchFamily="49" charset="0"/>
              </a:rPr>
              <a:t>     new </a:t>
            </a:r>
            <a:r>
              <a:rPr lang="en-US" dirty="0" err="1">
                <a:latin typeface="Consolas" pitchFamily="49" charset="0"/>
                <a:cs typeface="Consolas" pitchFamily="49" charset="0"/>
              </a:rPr>
              <a:t>ArrayList</a:t>
            </a:r>
            <a:r>
              <a:rPr lang="en-US" dirty="0">
                <a:latin typeface="Consolas" pitchFamily="49" charset="0"/>
                <a:cs typeface="Consolas" pitchFamily="49" charset="0"/>
              </a:rPr>
              <a:t>&lt;String&gt;();</a:t>
            </a:r>
            <a:br>
              <a:rPr lang="en-US" dirty="0">
                <a:latin typeface="Consolas" pitchFamily="49" charset="0"/>
                <a:cs typeface="Consolas" pitchFamily="49" charset="0"/>
              </a:rPr>
            </a:br>
            <a:r>
              <a:rPr lang="en-US" dirty="0" err="1">
                <a:latin typeface="Consolas" pitchFamily="49" charset="0"/>
                <a:cs typeface="Consolas" pitchFamily="49" charset="0"/>
              </a:rPr>
              <a:t>list.add</a:t>
            </a:r>
            <a:r>
              <a:rPr lang="en-US" dirty="0">
                <a:latin typeface="Consolas" pitchFamily="49" charset="0"/>
                <a:cs typeface="Consolas" pitchFamily="49" charset="0"/>
              </a:rPr>
              <a:t>("hello"); </a:t>
            </a:r>
            <a:br>
              <a:rPr lang="en-US" dirty="0">
                <a:latin typeface="Consolas" pitchFamily="49" charset="0"/>
                <a:cs typeface="Consolas" pitchFamily="49" charset="0"/>
              </a:rPr>
            </a:br>
            <a:r>
              <a:rPr lang="en-US" dirty="0">
                <a:latin typeface="Consolas" pitchFamily="49" charset="0"/>
                <a:cs typeface="Consolas" pitchFamily="49" charset="0"/>
              </a:rPr>
              <a:t>String s = </a:t>
            </a:r>
            <a:r>
              <a:rPr lang="en-US" dirty="0" err="1">
                <a:latin typeface="Consolas" pitchFamily="49" charset="0"/>
                <a:cs typeface="Consolas" pitchFamily="49" charset="0"/>
              </a:rPr>
              <a:t>list.get</a:t>
            </a:r>
            <a:r>
              <a:rPr lang="en-US" dirty="0">
                <a:latin typeface="Consolas" pitchFamily="49" charset="0"/>
                <a:cs typeface="Consolas" pitchFamily="49" charset="0"/>
              </a:rPr>
              <a:t>(0); // no cast </a:t>
            </a:r>
          </a:p>
        </p:txBody>
      </p:sp>
      <p:sp>
        <p:nvSpPr>
          <p:cNvPr id="3" name="Title 2"/>
          <p:cNvSpPr>
            <a:spLocks noGrp="1"/>
          </p:cNvSpPr>
          <p:nvPr>
            <p:ph type="title"/>
          </p:nvPr>
        </p:nvSpPr>
        <p:spPr/>
        <p:txBody>
          <a:bodyPr/>
          <a:lstStyle/>
          <a:p>
            <a:r>
              <a:rPr lang="en-US"/>
              <a:t>Arrays vs. ArrayLists:</a:t>
            </a:r>
            <a:br>
              <a:rPr lang="en-US"/>
            </a:br>
            <a:r>
              <a:rPr lang="en-US"/>
              <a:t>Generics  </a:t>
            </a:r>
            <a:r>
              <a:rPr lang="en-US" sz="2400"/>
              <a:t>(2)</a:t>
            </a:r>
            <a:endParaRPr lang="en-US" dirty="0"/>
          </a:p>
        </p:txBody>
      </p:sp>
      <p:sp>
        <p:nvSpPr>
          <p:cNvPr id="5" name="Rectangle 4"/>
          <p:cNvSpPr/>
          <p:nvPr/>
        </p:nvSpPr>
        <p:spPr>
          <a:xfrm>
            <a:off x="243449" y="1740173"/>
            <a:ext cx="4572000" cy="1292662"/>
          </a:xfrm>
          <a:prstGeom prst="rect">
            <a:avLst/>
          </a:prstGeom>
        </p:spPr>
        <p:txBody>
          <a:bodyPr>
            <a:spAutoFit/>
          </a:bodyPr>
          <a:lstStyle/>
          <a:p>
            <a:r>
              <a:rPr lang="en-US" dirty="0"/>
              <a:t>Generics enable </a:t>
            </a:r>
            <a:r>
              <a:rPr lang="en-US" i="1" dirty="0"/>
              <a:t>types</a:t>
            </a:r>
            <a:r>
              <a:rPr lang="en-US" dirty="0"/>
              <a:t> (e.g., classes and interfaces) to be parameters.</a:t>
            </a:r>
          </a:p>
          <a:p>
            <a:endParaRPr lang="en-US" dirty="0"/>
          </a:p>
          <a:p>
            <a:pPr marL="342900" indent="-342900">
              <a:buFont typeface="Wingdings" pitchFamily="2" charset="2"/>
              <a:buChar char="§"/>
            </a:pPr>
            <a:r>
              <a:rPr lang="en-US" sz="2400" dirty="0"/>
              <a:t>Advantages of Generics</a:t>
            </a:r>
          </a:p>
        </p:txBody>
      </p:sp>
    </p:spTree>
    <p:extLst>
      <p:ext uri="{BB962C8B-B14F-4D97-AF65-F5344CB8AC3E}">
        <p14:creationId xmlns:p14="http://schemas.microsoft.com/office/powerpoint/2010/main" val="3994887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175CC10-9436-44A4-9D99-EFD3D49A2793}"/>
              </a:ext>
            </a:extLst>
          </p:cNvPr>
          <p:cNvSpPr/>
          <p:nvPr/>
        </p:nvSpPr>
        <p:spPr>
          <a:xfrm>
            <a:off x="2427180" y="162607"/>
            <a:ext cx="6553248" cy="62439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B095F92C-9052-406A-A98B-0823E707E946}"/>
              </a:ext>
            </a:extLst>
          </p:cNvPr>
          <p:cNvSpPr>
            <a:spLocks noGrp="1"/>
          </p:cNvSpPr>
          <p:nvPr>
            <p:ph sz="half" idx="2"/>
          </p:nvPr>
        </p:nvSpPr>
        <p:spPr>
          <a:xfrm>
            <a:off x="163484" y="1600200"/>
            <a:ext cx="2274916" cy="4912233"/>
          </a:xfrm>
        </p:spPr>
        <p:txBody>
          <a:bodyPr>
            <a:normAutofit/>
          </a:bodyPr>
          <a:lstStyle/>
          <a:p>
            <a:pPr marL="45720" indent="0">
              <a:buNone/>
            </a:pPr>
            <a:r>
              <a:rPr lang="en-US" sz="1600"/>
              <a:t>In Java, you use wildcards to specify how method parameter and return types should be allowed to vary. This mechanism is sometimes called </a:t>
            </a:r>
            <a:br>
              <a:rPr lang="en-US" sz="1600"/>
            </a:br>
            <a:r>
              <a:rPr lang="en-US" sz="1600">
                <a:solidFill>
                  <a:srgbClr val="C00000"/>
                </a:solidFill>
              </a:rPr>
              <a:t>use-site variance</a:t>
            </a:r>
            <a:r>
              <a:rPr lang="en-US" sz="1600"/>
              <a:t>.</a:t>
            </a:r>
            <a:br>
              <a:rPr lang="en-US" sz="1600"/>
            </a:br>
            <a:endParaRPr lang="en-US" sz="1600"/>
          </a:p>
          <a:p>
            <a:pPr>
              <a:spcAft>
                <a:spcPts val="600"/>
              </a:spcAft>
            </a:pPr>
            <a:r>
              <a:rPr lang="en-US" sz="1400"/>
              <a:t>The question mark (?) is known as the wildcard in generic programming and represents an </a:t>
            </a:r>
            <a:br>
              <a:rPr lang="en-US" sz="1400"/>
            </a:br>
            <a:r>
              <a:rPr lang="en-US" sz="1400"/>
              <a:t>unknown type. </a:t>
            </a:r>
          </a:p>
          <a:p>
            <a:r>
              <a:rPr lang="en-US" sz="1400"/>
              <a:t>The wildcard can be used in a variety of situations e.g., the type of a parameter, field, or local variable or as a return type.</a:t>
            </a:r>
          </a:p>
        </p:txBody>
      </p:sp>
      <p:sp>
        <p:nvSpPr>
          <p:cNvPr id="4" name="Title 3"/>
          <p:cNvSpPr>
            <a:spLocks noGrp="1"/>
          </p:cNvSpPr>
          <p:nvPr>
            <p:ph type="title"/>
          </p:nvPr>
        </p:nvSpPr>
        <p:spPr>
          <a:xfrm>
            <a:off x="141180" y="314043"/>
            <a:ext cx="2286000" cy="1054394"/>
          </a:xfrm>
        </p:spPr>
        <p:txBody>
          <a:bodyPr/>
          <a:lstStyle/>
          <a:p>
            <a:pPr>
              <a:lnSpc>
                <a:spcPts val="3200"/>
              </a:lnSpc>
            </a:pPr>
            <a:r>
              <a:rPr lang="en-US"/>
              <a:t>Generics and Wildcards</a:t>
            </a:r>
            <a:endParaRPr lang="en-US" dirty="0"/>
          </a:p>
        </p:txBody>
      </p:sp>
      <p:pic>
        <p:nvPicPr>
          <p:cNvPr id="16" name="Picture 15">
            <a:extLst>
              <a:ext uri="{FF2B5EF4-FFF2-40B4-BE49-F238E27FC236}">
                <a16:creationId xmlns:a16="http://schemas.microsoft.com/office/drawing/2014/main" id="{E514D72F-D3C9-4131-A398-B4F2C893438D}"/>
              </a:ext>
            </a:extLst>
          </p:cNvPr>
          <p:cNvPicPr>
            <a:picLocks noChangeAspect="1"/>
          </p:cNvPicPr>
          <p:nvPr/>
        </p:nvPicPr>
        <p:blipFill>
          <a:blip r:embed="rId2"/>
          <a:stretch>
            <a:fillRect/>
          </a:stretch>
        </p:blipFill>
        <p:spPr>
          <a:xfrm>
            <a:off x="2427268" y="797950"/>
            <a:ext cx="6553248" cy="5886493"/>
          </a:xfrm>
          <a:prstGeom prst="rect">
            <a:avLst/>
          </a:prstGeom>
        </p:spPr>
      </p:pic>
      <p:pic>
        <p:nvPicPr>
          <p:cNvPr id="17" name="Picture 16">
            <a:extLst>
              <a:ext uri="{FF2B5EF4-FFF2-40B4-BE49-F238E27FC236}">
                <a16:creationId xmlns:a16="http://schemas.microsoft.com/office/drawing/2014/main" id="{B1AA0416-B4E8-44F3-974F-AF44C01BE690}"/>
              </a:ext>
            </a:extLst>
          </p:cNvPr>
          <p:cNvPicPr>
            <a:picLocks noChangeAspect="1"/>
          </p:cNvPicPr>
          <p:nvPr/>
        </p:nvPicPr>
        <p:blipFill rotWithShape="1">
          <a:blip r:embed="rId3"/>
          <a:srcRect l="38820" t="33332" r="17772"/>
          <a:stretch/>
        </p:blipFill>
        <p:spPr>
          <a:xfrm>
            <a:off x="5943600" y="1187987"/>
            <a:ext cx="2057400" cy="152400"/>
          </a:xfrm>
          <a:prstGeom prst="rect">
            <a:avLst/>
          </a:prstGeom>
        </p:spPr>
      </p:pic>
      <p:sp>
        <p:nvSpPr>
          <p:cNvPr id="18" name="TextBox 17">
            <a:extLst>
              <a:ext uri="{FF2B5EF4-FFF2-40B4-BE49-F238E27FC236}">
                <a16:creationId xmlns:a16="http://schemas.microsoft.com/office/drawing/2014/main" id="{50CCDFCA-6846-4C8A-A684-EBFB7104729C}"/>
              </a:ext>
            </a:extLst>
          </p:cNvPr>
          <p:cNvSpPr txBox="1"/>
          <p:nvPr/>
        </p:nvSpPr>
        <p:spPr>
          <a:xfrm>
            <a:off x="5745481" y="975615"/>
            <a:ext cx="2179319" cy="323165"/>
          </a:xfrm>
          <a:prstGeom prst="rect">
            <a:avLst/>
          </a:prstGeom>
          <a:noFill/>
        </p:spPr>
        <p:txBody>
          <a:bodyPr wrap="square" rtlCol="0">
            <a:spAutoFit/>
          </a:bodyPr>
          <a:lstStyle/>
          <a:p>
            <a:pPr algn="ctr">
              <a:lnSpc>
                <a:spcPts val="1800"/>
              </a:lnSpc>
            </a:pPr>
            <a:r>
              <a:rPr lang="en-US" sz="1800" b="0">
                <a:solidFill>
                  <a:srgbClr val="FF61B0"/>
                </a:solidFill>
                <a:latin typeface="+mn-lt"/>
              </a:rPr>
              <a:t>compilation errors</a:t>
            </a:r>
            <a:endParaRPr lang="en-US" sz="1800" b="0" dirty="0" err="1">
              <a:solidFill>
                <a:srgbClr val="FF61B0"/>
              </a:solidFill>
              <a:latin typeface="+mn-lt"/>
            </a:endParaRPr>
          </a:p>
        </p:txBody>
      </p:sp>
      <p:pic>
        <p:nvPicPr>
          <p:cNvPr id="16424" name="Picture 40" descr="Advanced Technology Innovation Talent Solutions">
            <a:extLst>
              <a:ext uri="{FF2B5EF4-FFF2-40B4-BE49-F238E27FC236}">
                <a16:creationId xmlns:a16="http://schemas.microsoft.com/office/drawing/2014/main" id="{28E4D053-4546-4742-8C47-009C8D2291D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70" t="65484" r="54923" b="13871"/>
          <a:stretch/>
        </p:blipFill>
        <p:spPr bwMode="auto">
          <a:xfrm rot="21061975">
            <a:off x="7495884" y="312447"/>
            <a:ext cx="1371601" cy="30480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B930F230-3D0F-4F7E-838A-1A697EC99DDD}"/>
              </a:ext>
            </a:extLst>
          </p:cNvPr>
          <p:cNvSpPr/>
          <p:nvPr/>
        </p:nvSpPr>
        <p:spPr>
          <a:xfrm>
            <a:off x="3429001" y="251484"/>
            <a:ext cx="2819400" cy="480131"/>
          </a:xfrm>
          <a:prstGeom prst="rect">
            <a:avLst/>
          </a:prstGeom>
        </p:spPr>
        <p:txBody>
          <a:bodyPr wrap="square">
            <a:spAutoFit/>
          </a:bodyPr>
          <a:lstStyle/>
          <a:p>
            <a:pPr>
              <a:lnSpc>
                <a:spcPct val="90000"/>
              </a:lnSpc>
            </a:pPr>
            <a:r>
              <a:rPr lang="en-US" sz="1400">
                <a:hlinkClick r:id="rId5"/>
              </a:rPr>
              <a:t>http://jackmyers.info/oopda/src/Lesson-01/AL_GenericInheritance</a:t>
            </a:r>
            <a:r>
              <a:rPr lang="en-US" sz="1400"/>
              <a:t> </a:t>
            </a:r>
            <a:endParaRPr lang="en-US" sz="1400" dirty="0"/>
          </a:p>
        </p:txBody>
      </p:sp>
      <p:sp>
        <p:nvSpPr>
          <p:cNvPr id="20" name="Rectangle 19">
            <a:extLst>
              <a:ext uri="{FF2B5EF4-FFF2-40B4-BE49-F238E27FC236}">
                <a16:creationId xmlns:a16="http://schemas.microsoft.com/office/drawing/2014/main" id="{033B61BC-DBC3-43DF-81FF-49CF4E913EC8}"/>
              </a:ext>
            </a:extLst>
          </p:cNvPr>
          <p:cNvSpPr/>
          <p:nvPr/>
        </p:nvSpPr>
        <p:spPr>
          <a:xfrm>
            <a:off x="2316481" y="30481"/>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1837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sz="half" idx="1"/>
          </p:nvPr>
        </p:nvSpPr>
        <p:spPr>
          <a:xfrm>
            <a:off x="113636" y="1719071"/>
            <a:ext cx="3467764" cy="4912233"/>
          </a:xfrm>
        </p:spPr>
        <p:txBody>
          <a:bodyPr/>
          <a:lstStyle/>
          <a:p>
            <a:r>
              <a:rPr lang="en-US" dirty="0"/>
              <a:t>To access items in an </a:t>
            </a:r>
            <a:r>
              <a:rPr lang="en-US" dirty="0" err="1"/>
              <a:t>ArrayList</a:t>
            </a:r>
            <a:r>
              <a:rPr lang="en-US" dirty="0"/>
              <a:t>, use the </a:t>
            </a:r>
            <a:r>
              <a:rPr lang="en-US"/>
              <a:t>get method</a:t>
            </a:r>
            <a:endParaRPr lang="en-US" dirty="0"/>
          </a:p>
          <a:p>
            <a:pPr lvl="1">
              <a:spcBef>
                <a:spcPts val="800"/>
              </a:spcBef>
            </a:pPr>
            <a:r>
              <a:rPr lang="en-US" dirty="0" err="1">
                <a:latin typeface="Consolas" pitchFamily="49" charset="0"/>
                <a:cs typeface="Consolas" pitchFamily="49" charset="0"/>
              </a:rPr>
              <a:t>nameList.get</a:t>
            </a:r>
            <a:r>
              <a:rPr lang="en-US" dirty="0">
                <a:latin typeface="Consolas" pitchFamily="49" charset="0"/>
                <a:cs typeface="Consolas" pitchFamily="49" charset="0"/>
              </a:rPr>
              <a:t>(1</a:t>
            </a:r>
            <a:r>
              <a:rPr lang="en-US">
                <a:latin typeface="Consolas" pitchFamily="49" charset="0"/>
                <a:cs typeface="Consolas" pitchFamily="49" charset="0"/>
              </a:rPr>
              <a:t>); </a:t>
            </a:r>
            <a:endParaRPr lang="en-US" dirty="0"/>
          </a:p>
          <a:p>
            <a:pPr lvl="1">
              <a:spcBef>
                <a:spcPts val="800"/>
              </a:spcBef>
            </a:pPr>
            <a:r>
              <a:rPr lang="en-US" dirty="0"/>
              <a:t>In this statement "1</a:t>
            </a:r>
            <a:r>
              <a:rPr lang="en-US"/>
              <a:t>" </a:t>
            </a:r>
            <a:br>
              <a:rPr lang="en-US"/>
            </a:br>
            <a:r>
              <a:rPr lang="en-US"/>
              <a:t>is </a:t>
            </a:r>
            <a:r>
              <a:rPr lang="en-US" dirty="0"/>
              <a:t>the index of </a:t>
            </a:r>
            <a:r>
              <a:rPr lang="en-US"/>
              <a:t>the </a:t>
            </a:r>
            <a:br>
              <a:rPr lang="en-US"/>
            </a:br>
            <a:r>
              <a:rPr lang="en-US"/>
              <a:t>item </a:t>
            </a:r>
            <a:r>
              <a:rPr lang="en-US" dirty="0"/>
              <a:t>to get.</a:t>
            </a:r>
            <a:br>
              <a:rPr lang="en-US" dirty="0"/>
            </a:br>
            <a:endParaRPr lang="en-US" dirty="0"/>
          </a:p>
          <a:p>
            <a:r>
              <a:rPr lang="en-US" sz="1600"/>
              <a:t>Examples:</a:t>
            </a:r>
            <a:br>
              <a:rPr lang="en-US" sz="1600"/>
            </a:br>
            <a:br>
              <a:rPr lang="en-US" sz="1600" dirty="0"/>
            </a:br>
            <a:r>
              <a:rPr lang="en-US" sz="1200" dirty="0">
                <a:hlinkClick r:id="rId2"/>
              </a:rPr>
              <a:t>http://jackmyers.info/oopda/src</a:t>
            </a:r>
            <a:r>
              <a:rPr lang="en-US" sz="1200">
                <a:hlinkClick r:id="rId2"/>
              </a:rPr>
              <a:t>/Lesson-01/</a:t>
            </a:r>
            <a:br>
              <a:rPr lang="en-US" sz="1200" dirty="0">
                <a:hlinkClick r:id="rId2"/>
              </a:rPr>
            </a:br>
            <a:r>
              <a:rPr lang="en-US" sz="1200" dirty="0">
                <a:hlinkClick r:id="rId2"/>
              </a:rPr>
              <a:t>NongenericArrayList.</a:t>
            </a:r>
            <a:r>
              <a:rPr lang="en-US" sz="1200">
                <a:hlinkClick r:id="rId2"/>
              </a:rPr>
              <a:t>java</a:t>
            </a:r>
            <a:r>
              <a:rPr lang="en-US" sz="1200"/>
              <a:t>  </a:t>
            </a:r>
            <a:br>
              <a:rPr lang="en-US" sz="1200"/>
            </a:br>
            <a:br>
              <a:rPr lang="en-US" sz="1200"/>
            </a:br>
            <a:r>
              <a:rPr lang="en-US" sz="1200">
                <a:hlinkClick r:id="rId3"/>
              </a:rPr>
              <a:t>http</a:t>
            </a:r>
            <a:r>
              <a:rPr lang="en-US" sz="1200" dirty="0">
                <a:hlinkClick r:id="rId3"/>
              </a:rPr>
              <a:t>://jackmyers.info/oopda/src</a:t>
            </a:r>
            <a:r>
              <a:rPr lang="en-US" sz="1200">
                <a:hlinkClick r:id="rId3"/>
              </a:rPr>
              <a:t>/Lesson-01/</a:t>
            </a:r>
            <a:br>
              <a:rPr lang="en-US" sz="1200" dirty="0">
                <a:hlinkClick r:id="rId3"/>
              </a:rPr>
            </a:br>
            <a:r>
              <a:rPr lang="en-US" sz="1200" dirty="0">
                <a:hlinkClick r:id="rId3"/>
              </a:rPr>
              <a:t>GenericArrayList.java</a:t>
            </a:r>
            <a:r>
              <a:rPr lang="en-US" sz="1200" dirty="0"/>
              <a:t> </a:t>
            </a:r>
          </a:p>
        </p:txBody>
      </p:sp>
      <p:sp>
        <p:nvSpPr>
          <p:cNvPr id="115714" name="Rectangle 2"/>
          <p:cNvSpPr>
            <a:spLocks noGrp="1" noChangeArrowheads="1"/>
          </p:cNvSpPr>
          <p:nvPr>
            <p:ph type="title"/>
          </p:nvPr>
        </p:nvSpPr>
        <p:spPr/>
        <p:txBody>
          <a:bodyPr/>
          <a:lstStyle/>
          <a:p>
            <a:r>
              <a:rPr lang="en-US" dirty="0"/>
              <a:t>Accessing </a:t>
            </a:r>
            <a:r>
              <a:rPr lang="en-US" dirty="0" err="1"/>
              <a:t>ArrayList</a:t>
            </a:r>
            <a:r>
              <a:rPr lang="en-US" dirty="0"/>
              <a:t> Items</a:t>
            </a:r>
          </a:p>
        </p:txBody>
      </p:sp>
      <p:sp>
        <p:nvSpPr>
          <p:cNvPr id="9" name="Content Placeholder 1"/>
          <p:cNvSpPr>
            <a:spLocks noGrp="1"/>
          </p:cNvSpPr>
          <p:nvPr>
            <p:ph sz="half" idx="2"/>
          </p:nvPr>
        </p:nvSpPr>
        <p:spPr>
          <a:xfrm>
            <a:off x="3009015" y="1719071"/>
            <a:ext cx="5897480" cy="4912233"/>
          </a:xfrm>
        </p:spPr>
        <p:txBody>
          <a:bodyPr>
            <a:noAutofit/>
          </a:bodyPr>
          <a:lstStyle/>
          <a:p>
            <a:pPr marL="45720" indent="0">
              <a:spcBef>
                <a:spcPts val="0"/>
              </a:spcBef>
              <a:buNone/>
            </a:pPr>
            <a:r>
              <a:rPr lang="en-US" sz="1600" dirty="0">
                <a:solidFill>
                  <a:srgbClr val="7F0055"/>
                </a:solidFill>
                <a:latin typeface="Consolas"/>
              </a:rPr>
              <a:t>public</a:t>
            </a:r>
            <a:r>
              <a:rPr lang="en-US" sz="1600" dirty="0">
                <a:solidFill>
                  <a:srgbClr val="000000"/>
                </a:solidFill>
                <a:latin typeface="Consolas"/>
              </a:rPr>
              <a:t> </a:t>
            </a:r>
            <a:r>
              <a:rPr lang="en-US" sz="1600" dirty="0">
                <a:solidFill>
                  <a:srgbClr val="7F0055"/>
                </a:solidFill>
                <a:latin typeface="Consolas"/>
              </a:rPr>
              <a:t>class</a:t>
            </a:r>
            <a:r>
              <a:rPr lang="en-US" sz="1600" dirty="0">
                <a:solidFill>
                  <a:srgbClr val="000000"/>
                </a:solidFill>
                <a:latin typeface="Consolas"/>
              </a:rPr>
              <a:t> ArrayListDemo1</a:t>
            </a:r>
          </a:p>
          <a:p>
            <a:pPr marL="45720" indent="0">
              <a:spcBef>
                <a:spcPts val="0"/>
              </a:spcBef>
              <a:buNone/>
            </a:pPr>
            <a:r>
              <a:rPr lang="en-US" sz="1600" dirty="0">
                <a:solidFill>
                  <a:srgbClr val="000000"/>
                </a:solidFill>
                <a:latin typeface="Consolas"/>
              </a:rPr>
              <a:t>{</a:t>
            </a:r>
          </a:p>
          <a:p>
            <a:pPr marL="45720" indent="0">
              <a:spcBef>
                <a:spcPts val="0"/>
              </a:spcBef>
              <a:buNone/>
            </a:pPr>
            <a:r>
              <a:rPr lang="en-US" sz="1600" dirty="0">
                <a:solidFill>
                  <a:srgbClr val="000000"/>
                </a:solidFill>
                <a:latin typeface="Consolas"/>
              </a:rPr>
              <a:t>   </a:t>
            </a:r>
            <a:r>
              <a:rPr lang="en-US" sz="1600" dirty="0">
                <a:solidFill>
                  <a:srgbClr val="7F0055"/>
                </a:solidFill>
                <a:latin typeface="Consolas"/>
              </a:rPr>
              <a:t>public</a:t>
            </a:r>
            <a:r>
              <a:rPr lang="en-US" sz="1600" dirty="0">
                <a:solidFill>
                  <a:srgbClr val="000000"/>
                </a:solidFill>
                <a:latin typeface="Consolas"/>
              </a:rPr>
              <a:t> </a:t>
            </a:r>
            <a:r>
              <a:rPr lang="en-US" sz="1600" dirty="0">
                <a:solidFill>
                  <a:srgbClr val="7F0055"/>
                </a:solidFill>
                <a:latin typeface="Consolas"/>
              </a:rPr>
              <a:t>static</a:t>
            </a:r>
            <a:r>
              <a:rPr lang="en-US" sz="1600" dirty="0">
                <a:solidFill>
                  <a:srgbClr val="000000"/>
                </a:solidFill>
                <a:latin typeface="Consolas"/>
              </a:rPr>
              <a:t> </a:t>
            </a:r>
            <a:r>
              <a:rPr lang="en-US" sz="1600" dirty="0">
                <a:solidFill>
                  <a:srgbClr val="7F0055"/>
                </a:solidFill>
                <a:latin typeface="Consolas"/>
              </a:rPr>
              <a:t>void</a:t>
            </a:r>
            <a:r>
              <a:rPr lang="en-US" sz="1600" dirty="0">
                <a:solidFill>
                  <a:srgbClr val="000000"/>
                </a:solidFill>
                <a:latin typeface="Consolas"/>
              </a:rPr>
              <a:t> main(String[] </a:t>
            </a:r>
            <a:r>
              <a:rPr lang="en-US" sz="1600" dirty="0" err="1">
                <a:solidFill>
                  <a:srgbClr val="000000"/>
                </a:solidFill>
                <a:latin typeface="Consolas"/>
              </a:rPr>
              <a:t>args</a:t>
            </a:r>
            <a:r>
              <a:rPr lang="en-US" sz="1600" dirty="0">
                <a:solidFill>
                  <a:srgbClr val="000000"/>
                </a:solidFill>
                <a:latin typeface="Consolas"/>
              </a:rPr>
              <a:t>)</a:t>
            </a:r>
          </a:p>
          <a:p>
            <a:pPr marL="45720" indent="0">
              <a:spcBef>
                <a:spcPts val="0"/>
              </a:spcBef>
              <a:buNone/>
            </a:pPr>
            <a:r>
              <a:rPr lang="en-US" sz="1600" dirty="0">
                <a:solidFill>
                  <a:srgbClr val="000000"/>
                </a:solidFill>
                <a:latin typeface="Consolas"/>
              </a:rPr>
              <a:t>   {</a:t>
            </a:r>
          </a:p>
          <a:p>
            <a:pPr marL="45720" indent="0">
              <a:spcBef>
                <a:spcPts val="0"/>
              </a:spcBef>
              <a:buNone/>
            </a:pPr>
            <a:r>
              <a:rPr lang="en-US" sz="1600" dirty="0">
                <a:solidFill>
                  <a:srgbClr val="000000"/>
                </a:solidFill>
                <a:latin typeface="Consolas"/>
              </a:rPr>
              <a:t>      </a:t>
            </a:r>
            <a:r>
              <a:rPr lang="en-US" sz="1600" dirty="0">
                <a:solidFill>
                  <a:srgbClr val="3F7F5F"/>
                </a:solidFill>
                <a:latin typeface="Consolas"/>
              </a:rPr>
              <a:t>// Create an </a:t>
            </a:r>
            <a:r>
              <a:rPr lang="en-US" sz="1600" dirty="0" err="1">
                <a:solidFill>
                  <a:srgbClr val="3F7F5F"/>
                </a:solidFill>
                <a:latin typeface="Consolas"/>
              </a:rPr>
              <a:t>ArrayList</a:t>
            </a:r>
            <a:r>
              <a:rPr lang="en-US" sz="1600" dirty="0">
                <a:solidFill>
                  <a:srgbClr val="3F7F5F"/>
                </a:solidFill>
                <a:latin typeface="Consolas"/>
              </a:rPr>
              <a:t> to hold some names.</a:t>
            </a:r>
          </a:p>
          <a:p>
            <a:pPr marL="45720" indent="0">
              <a:spcBef>
                <a:spcPts val="0"/>
              </a:spcBef>
              <a:buNone/>
            </a:pPr>
            <a:r>
              <a:rPr lang="en-US" sz="1600" dirty="0">
                <a:solidFill>
                  <a:srgbClr val="000000"/>
                </a:solidFill>
                <a:latin typeface="Consolas"/>
              </a:rPr>
              <a:t>      </a:t>
            </a:r>
            <a:r>
              <a:rPr lang="en-US" sz="1600" dirty="0" err="1">
                <a:solidFill>
                  <a:srgbClr val="000000"/>
                </a:solidFill>
                <a:latin typeface="Consolas"/>
              </a:rPr>
              <a:t>ArrayList</a:t>
            </a:r>
            <a:r>
              <a:rPr lang="en-US" sz="1600" dirty="0">
                <a:solidFill>
                  <a:srgbClr val="000000"/>
                </a:solidFill>
                <a:latin typeface="Consolas"/>
              </a:rPr>
              <a:t> </a:t>
            </a:r>
            <a:r>
              <a:rPr lang="en-US" sz="1600" dirty="0" err="1">
                <a:solidFill>
                  <a:srgbClr val="000000"/>
                </a:solidFill>
                <a:latin typeface="Consolas"/>
              </a:rPr>
              <a:t>nameList</a:t>
            </a:r>
            <a:r>
              <a:rPr lang="en-US" sz="1600" dirty="0">
                <a:solidFill>
                  <a:srgbClr val="000000"/>
                </a:solidFill>
                <a:latin typeface="Consolas"/>
              </a:rPr>
              <a:t> = </a:t>
            </a:r>
            <a:r>
              <a:rPr lang="en-US" sz="1600" dirty="0">
                <a:solidFill>
                  <a:srgbClr val="7F0055"/>
                </a:solidFill>
                <a:latin typeface="Consolas"/>
              </a:rPr>
              <a:t>new</a:t>
            </a:r>
            <a:r>
              <a:rPr lang="en-US" sz="1600" dirty="0">
                <a:solidFill>
                  <a:srgbClr val="000000"/>
                </a:solidFill>
                <a:latin typeface="Consolas"/>
              </a:rPr>
              <a:t> </a:t>
            </a:r>
            <a:r>
              <a:rPr lang="en-US" sz="1600" dirty="0" err="1">
                <a:solidFill>
                  <a:srgbClr val="000000"/>
                </a:solidFill>
                <a:latin typeface="Consolas"/>
              </a:rPr>
              <a:t>ArrayList</a:t>
            </a:r>
            <a:r>
              <a:rPr lang="en-US" sz="1600" dirty="0">
                <a:solidFill>
                  <a:srgbClr val="000000"/>
                </a:solidFill>
                <a:latin typeface="Consolas"/>
              </a:rPr>
              <a:t>();</a:t>
            </a:r>
          </a:p>
          <a:p>
            <a:pPr marL="45720" indent="0">
              <a:spcBef>
                <a:spcPts val="0"/>
              </a:spcBef>
              <a:buNone/>
            </a:pPr>
            <a:r>
              <a:rPr lang="en-US" sz="600" dirty="0">
                <a:solidFill>
                  <a:srgbClr val="000000"/>
                </a:solidFill>
                <a:latin typeface="Consolas"/>
              </a:rPr>
              <a:t>      </a:t>
            </a:r>
            <a:endParaRPr lang="en-US" sz="100" dirty="0">
              <a:solidFill>
                <a:srgbClr val="000000"/>
              </a:solidFill>
              <a:latin typeface="Consolas"/>
            </a:endParaRPr>
          </a:p>
          <a:p>
            <a:pPr marL="45720" indent="0">
              <a:spcBef>
                <a:spcPts val="0"/>
              </a:spcBef>
              <a:buNone/>
            </a:pPr>
            <a:r>
              <a:rPr lang="en-US" sz="1600" dirty="0">
                <a:solidFill>
                  <a:srgbClr val="000000"/>
                </a:solidFill>
                <a:latin typeface="Consolas"/>
              </a:rPr>
              <a:t>      </a:t>
            </a:r>
            <a:r>
              <a:rPr lang="en-US" sz="1600" dirty="0">
                <a:solidFill>
                  <a:srgbClr val="3F7F5F"/>
                </a:solidFill>
                <a:latin typeface="Consolas"/>
              </a:rPr>
              <a:t>// Add some names to the </a:t>
            </a:r>
            <a:r>
              <a:rPr lang="en-US" sz="1600" dirty="0" err="1">
                <a:solidFill>
                  <a:srgbClr val="3F7F5F"/>
                </a:solidFill>
                <a:latin typeface="Consolas"/>
              </a:rPr>
              <a:t>ArrayList</a:t>
            </a:r>
            <a:r>
              <a:rPr lang="en-US" sz="1600" dirty="0">
                <a:solidFill>
                  <a:srgbClr val="3F7F5F"/>
                </a:solidFill>
                <a:latin typeface="Consolas"/>
              </a:rPr>
              <a:t>.</a:t>
            </a:r>
          </a:p>
          <a:p>
            <a:pPr marL="45720" indent="0">
              <a:spcBef>
                <a:spcPts val="0"/>
              </a:spcBef>
              <a:buNone/>
            </a:pPr>
            <a:r>
              <a:rPr lang="en-US" sz="1600" dirty="0">
                <a:solidFill>
                  <a:srgbClr val="000000"/>
                </a:solidFill>
                <a:latin typeface="Consolas"/>
              </a:rPr>
              <a:t>      </a:t>
            </a:r>
            <a:r>
              <a:rPr lang="en-US" sz="1600" dirty="0" err="1">
                <a:solidFill>
                  <a:srgbClr val="000000"/>
                </a:solidFill>
                <a:latin typeface="Consolas"/>
              </a:rPr>
              <a:t>nameList.add</a:t>
            </a:r>
            <a:r>
              <a:rPr lang="en-US" sz="1600" dirty="0">
                <a:solidFill>
                  <a:srgbClr val="000000"/>
                </a:solidFill>
                <a:latin typeface="Consolas"/>
              </a:rPr>
              <a:t>(</a:t>
            </a:r>
            <a:r>
              <a:rPr lang="en-US" sz="1600" dirty="0">
                <a:solidFill>
                  <a:srgbClr val="2A00FF"/>
                </a:solidFill>
                <a:latin typeface="Consolas"/>
              </a:rPr>
              <a:t>"James"</a:t>
            </a:r>
            <a:r>
              <a:rPr lang="en-US" sz="1600" dirty="0">
                <a:solidFill>
                  <a:srgbClr val="000000"/>
                </a:solidFill>
                <a:latin typeface="Consolas"/>
              </a:rPr>
              <a:t>);</a:t>
            </a:r>
          </a:p>
          <a:p>
            <a:pPr marL="45720" indent="0">
              <a:spcBef>
                <a:spcPts val="0"/>
              </a:spcBef>
              <a:buNone/>
            </a:pPr>
            <a:r>
              <a:rPr lang="en-US" sz="1600" dirty="0">
                <a:solidFill>
                  <a:srgbClr val="000000"/>
                </a:solidFill>
                <a:latin typeface="Consolas"/>
              </a:rPr>
              <a:t>      </a:t>
            </a:r>
            <a:r>
              <a:rPr lang="en-US" sz="1600" dirty="0" err="1">
                <a:solidFill>
                  <a:srgbClr val="000000"/>
                </a:solidFill>
                <a:latin typeface="Consolas"/>
              </a:rPr>
              <a:t>nameList.add</a:t>
            </a:r>
            <a:r>
              <a:rPr lang="en-US" sz="1600" dirty="0">
                <a:solidFill>
                  <a:srgbClr val="000000"/>
                </a:solidFill>
                <a:latin typeface="Consolas"/>
              </a:rPr>
              <a:t>(</a:t>
            </a:r>
            <a:r>
              <a:rPr lang="en-US" sz="1600" dirty="0">
                <a:solidFill>
                  <a:srgbClr val="2A00FF"/>
                </a:solidFill>
                <a:latin typeface="Consolas"/>
              </a:rPr>
              <a:t>"Catherine"</a:t>
            </a:r>
            <a:r>
              <a:rPr lang="en-US" sz="1600" dirty="0">
                <a:solidFill>
                  <a:srgbClr val="000000"/>
                </a:solidFill>
                <a:latin typeface="Consolas"/>
              </a:rPr>
              <a:t>);</a:t>
            </a:r>
          </a:p>
          <a:p>
            <a:pPr marL="45720" indent="0">
              <a:spcBef>
                <a:spcPts val="0"/>
              </a:spcBef>
              <a:buNone/>
            </a:pPr>
            <a:r>
              <a:rPr lang="en-US" sz="1600" dirty="0">
                <a:solidFill>
                  <a:srgbClr val="000000"/>
                </a:solidFill>
                <a:latin typeface="Consolas"/>
              </a:rPr>
              <a:t>      </a:t>
            </a:r>
            <a:r>
              <a:rPr lang="en-US" sz="1600" dirty="0" err="1">
                <a:solidFill>
                  <a:srgbClr val="000000"/>
                </a:solidFill>
                <a:latin typeface="Consolas"/>
              </a:rPr>
              <a:t>nameList.add</a:t>
            </a:r>
            <a:r>
              <a:rPr lang="en-US" sz="1600" dirty="0">
                <a:solidFill>
                  <a:srgbClr val="000000"/>
                </a:solidFill>
                <a:latin typeface="Consolas"/>
              </a:rPr>
              <a:t>(</a:t>
            </a:r>
            <a:r>
              <a:rPr lang="en-US" sz="1600" dirty="0">
                <a:solidFill>
                  <a:srgbClr val="2A00FF"/>
                </a:solidFill>
                <a:latin typeface="Consolas"/>
              </a:rPr>
              <a:t>"Bill"</a:t>
            </a:r>
            <a:r>
              <a:rPr lang="en-US" sz="1600" dirty="0">
                <a:solidFill>
                  <a:srgbClr val="000000"/>
                </a:solidFill>
                <a:latin typeface="Consolas"/>
              </a:rPr>
              <a:t>);</a:t>
            </a:r>
          </a:p>
          <a:p>
            <a:pPr marL="45720" indent="0">
              <a:spcBef>
                <a:spcPts val="0"/>
              </a:spcBef>
              <a:buNone/>
            </a:pPr>
            <a:r>
              <a:rPr lang="en-US" sz="800" dirty="0">
                <a:solidFill>
                  <a:srgbClr val="000000"/>
                </a:solidFill>
                <a:latin typeface="Consolas"/>
              </a:rPr>
              <a:t>      </a:t>
            </a:r>
            <a:endParaRPr lang="en-US" sz="500" dirty="0">
              <a:solidFill>
                <a:srgbClr val="000000"/>
              </a:solidFill>
              <a:latin typeface="Consolas"/>
            </a:endParaRPr>
          </a:p>
          <a:p>
            <a:pPr marL="45720" indent="0">
              <a:spcBef>
                <a:spcPts val="0"/>
              </a:spcBef>
              <a:buNone/>
            </a:pPr>
            <a:r>
              <a:rPr lang="en-US" sz="1600" dirty="0">
                <a:solidFill>
                  <a:srgbClr val="000000"/>
                </a:solidFill>
                <a:latin typeface="Consolas"/>
              </a:rPr>
              <a:t>      </a:t>
            </a:r>
            <a:r>
              <a:rPr lang="en-US" sz="1600" dirty="0">
                <a:solidFill>
                  <a:srgbClr val="3F7F5F"/>
                </a:solidFill>
                <a:latin typeface="Consolas"/>
              </a:rPr>
              <a:t>// Display the size of the </a:t>
            </a:r>
            <a:r>
              <a:rPr lang="en-US" sz="1600" dirty="0" err="1">
                <a:solidFill>
                  <a:srgbClr val="3F7F5F"/>
                </a:solidFill>
                <a:latin typeface="Consolas"/>
              </a:rPr>
              <a:t>ArrayList</a:t>
            </a:r>
            <a:r>
              <a:rPr lang="en-US" sz="1600" dirty="0">
                <a:solidFill>
                  <a:srgbClr val="3F7F5F"/>
                </a:solidFill>
                <a:latin typeface="Consolas"/>
              </a:rPr>
              <a:t>.</a:t>
            </a:r>
          </a:p>
          <a:p>
            <a:pPr marL="45720" indent="0">
              <a:spcBef>
                <a:spcPts val="0"/>
              </a:spcBef>
              <a:buNone/>
            </a:pPr>
            <a:r>
              <a:rPr lang="en-US" sz="1600" dirty="0">
                <a:solidFill>
                  <a:srgbClr val="000000"/>
                </a:solidFill>
                <a:latin typeface="Consolas"/>
              </a:rPr>
              <a:t>      </a:t>
            </a:r>
            <a:r>
              <a:rPr lang="en-US" sz="1600" dirty="0" err="1">
                <a:solidFill>
                  <a:srgbClr val="000000"/>
                </a:solidFill>
                <a:latin typeface="Consolas"/>
              </a:rPr>
              <a:t>System.</a:t>
            </a:r>
            <a:r>
              <a:rPr lang="en-US" sz="1600" dirty="0" err="1">
                <a:solidFill>
                  <a:srgbClr val="0000C0"/>
                </a:solidFill>
                <a:latin typeface="Consolas"/>
              </a:rPr>
              <a:t>out</a:t>
            </a:r>
            <a:r>
              <a:rPr lang="en-US" sz="1600" dirty="0" err="1">
                <a:solidFill>
                  <a:srgbClr val="000000"/>
                </a:solidFill>
                <a:latin typeface="Consolas"/>
              </a:rPr>
              <a:t>.println</a:t>
            </a:r>
            <a:r>
              <a:rPr lang="en-US" sz="1600" dirty="0">
                <a:solidFill>
                  <a:srgbClr val="000000"/>
                </a:solidFill>
                <a:latin typeface="Consolas"/>
              </a:rPr>
              <a:t>(</a:t>
            </a:r>
            <a:r>
              <a:rPr lang="en-US" sz="1600" dirty="0">
                <a:solidFill>
                  <a:srgbClr val="2A00FF"/>
                </a:solidFill>
                <a:latin typeface="Consolas"/>
              </a:rPr>
              <a:t>"The </a:t>
            </a:r>
            <a:r>
              <a:rPr lang="en-US" sz="1600" dirty="0" err="1">
                <a:solidFill>
                  <a:srgbClr val="2A00FF"/>
                </a:solidFill>
                <a:latin typeface="Consolas"/>
              </a:rPr>
              <a:t>ArrayList</a:t>
            </a:r>
            <a:r>
              <a:rPr lang="en-US" sz="1600" dirty="0">
                <a:solidFill>
                  <a:srgbClr val="2A00FF"/>
                </a:solidFill>
                <a:latin typeface="Consolas"/>
              </a:rPr>
              <a:t> has "</a:t>
            </a:r>
            <a:r>
              <a:rPr lang="en-US" sz="1600" dirty="0">
                <a:solidFill>
                  <a:srgbClr val="000000"/>
                </a:solidFill>
                <a:latin typeface="Consolas"/>
              </a:rPr>
              <a:t> +</a:t>
            </a:r>
          </a:p>
          <a:p>
            <a:pPr marL="45720" indent="0">
              <a:spcBef>
                <a:spcPts val="0"/>
              </a:spcBef>
              <a:buNone/>
            </a:pPr>
            <a:r>
              <a:rPr lang="en-US" sz="1600" dirty="0">
                <a:solidFill>
                  <a:srgbClr val="000000"/>
                </a:solidFill>
                <a:latin typeface="Consolas"/>
              </a:rPr>
              <a:t>       </a:t>
            </a:r>
            <a:r>
              <a:rPr lang="en-US" sz="1600" dirty="0" err="1">
                <a:solidFill>
                  <a:srgbClr val="000000"/>
                </a:solidFill>
                <a:latin typeface="Consolas"/>
              </a:rPr>
              <a:t>nameList.size</a:t>
            </a:r>
            <a:r>
              <a:rPr lang="en-US" sz="1600" dirty="0">
                <a:solidFill>
                  <a:srgbClr val="000000"/>
                </a:solidFill>
                <a:latin typeface="Consolas"/>
              </a:rPr>
              <a:t>() + </a:t>
            </a:r>
            <a:r>
              <a:rPr lang="en-US" sz="1600" dirty="0">
                <a:solidFill>
                  <a:srgbClr val="2A00FF"/>
                </a:solidFill>
                <a:latin typeface="Consolas"/>
              </a:rPr>
              <a:t>" objects stored in it."</a:t>
            </a:r>
            <a:r>
              <a:rPr lang="en-US" sz="1600" dirty="0">
                <a:solidFill>
                  <a:srgbClr val="000000"/>
                </a:solidFill>
                <a:latin typeface="Consolas"/>
              </a:rPr>
              <a:t>);</a:t>
            </a:r>
          </a:p>
          <a:p>
            <a:pPr marL="45720" indent="0">
              <a:spcBef>
                <a:spcPts val="0"/>
              </a:spcBef>
              <a:buNone/>
            </a:pPr>
            <a:endParaRPr lang="en-US" sz="800" dirty="0">
              <a:latin typeface="Consolas"/>
            </a:endParaRPr>
          </a:p>
          <a:p>
            <a:pPr marL="45720" indent="0">
              <a:spcBef>
                <a:spcPts val="0"/>
              </a:spcBef>
              <a:buNone/>
            </a:pPr>
            <a:r>
              <a:rPr lang="en-US" sz="1600" dirty="0">
                <a:solidFill>
                  <a:srgbClr val="000000"/>
                </a:solidFill>
                <a:latin typeface="Consolas"/>
              </a:rPr>
              <a:t>      </a:t>
            </a:r>
            <a:r>
              <a:rPr lang="en-US" sz="1600" dirty="0">
                <a:solidFill>
                  <a:srgbClr val="3F7F5F"/>
                </a:solidFill>
                <a:latin typeface="Consolas"/>
              </a:rPr>
              <a:t>// Now display the items in </a:t>
            </a:r>
            <a:r>
              <a:rPr lang="en-US" sz="1600" dirty="0" err="1">
                <a:solidFill>
                  <a:srgbClr val="3F7F5F"/>
                </a:solidFill>
                <a:latin typeface="Consolas"/>
              </a:rPr>
              <a:t>nameList</a:t>
            </a:r>
            <a:r>
              <a:rPr lang="en-US" sz="1600" dirty="0">
                <a:solidFill>
                  <a:srgbClr val="3F7F5F"/>
                </a:solidFill>
                <a:latin typeface="Consolas"/>
              </a:rPr>
              <a:t>.</a:t>
            </a:r>
          </a:p>
          <a:p>
            <a:pPr marL="45720" indent="0">
              <a:spcBef>
                <a:spcPts val="0"/>
              </a:spcBef>
              <a:buNone/>
            </a:pPr>
            <a:r>
              <a:rPr lang="en-US" sz="1600" dirty="0">
                <a:solidFill>
                  <a:srgbClr val="000000"/>
                </a:solidFill>
                <a:latin typeface="Consolas"/>
              </a:rPr>
              <a:t>      </a:t>
            </a:r>
            <a:r>
              <a:rPr lang="en-US" sz="1600" dirty="0">
                <a:solidFill>
                  <a:srgbClr val="7F0055"/>
                </a:solidFill>
                <a:latin typeface="Consolas"/>
              </a:rPr>
              <a:t>for</a:t>
            </a:r>
            <a:r>
              <a:rPr lang="en-US" sz="1600" dirty="0">
                <a:solidFill>
                  <a:srgbClr val="000000"/>
                </a:solidFill>
                <a:latin typeface="Consolas"/>
              </a:rPr>
              <a:t> (</a:t>
            </a:r>
            <a:r>
              <a:rPr lang="en-US" sz="1600" dirty="0" err="1">
                <a:solidFill>
                  <a:srgbClr val="7F0055"/>
                </a:solidFill>
                <a:latin typeface="Consolas"/>
              </a:rPr>
              <a:t>int</a:t>
            </a:r>
            <a:r>
              <a:rPr lang="en-US" sz="1600" dirty="0">
                <a:solidFill>
                  <a:srgbClr val="000000"/>
                </a:solidFill>
                <a:latin typeface="Consolas"/>
              </a:rPr>
              <a:t> i= 0; i &lt; </a:t>
            </a:r>
            <a:r>
              <a:rPr lang="en-US" sz="1600" dirty="0" err="1">
                <a:solidFill>
                  <a:srgbClr val="000000"/>
                </a:solidFill>
                <a:latin typeface="Consolas"/>
              </a:rPr>
              <a:t>nameList.size</a:t>
            </a:r>
            <a:r>
              <a:rPr lang="en-US" sz="1600" dirty="0">
                <a:solidFill>
                  <a:srgbClr val="000000"/>
                </a:solidFill>
                <a:latin typeface="Consolas"/>
              </a:rPr>
              <a:t>(); i++)</a:t>
            </a:r>
          </a:p>
          <a:p>
            <a:pPr marL="45720" indent="0">
              <a:spcBef>
                <a:spcPts val="0"/>
              </a:spcBef>
              <a:buNone/>
            </a:pPr>
            <a:r>
              <a:rPr lang="en-US" sz="1600" dirty="0">
                <a:solidFill>
                  <a:srgbClr val="000000"/>
                </a:solidFill>
                <a:latin typeface="Consolas"/>
              </a:rPr>
              <a:t>         </a:t>
            </a:r>
            <a:r>
              <a:rPr lang="en-US" sz="1600" dirty="0" err="1">
                <a:solidFill>
                  <a:srgbClr val="000000"/>
                </a:solidFill>
                <a:latin typeface="Consolas"/>
              </a:rPr>
              <a:t>System.</a:t>
            </a:r>
            <a:r>
              <a:rPr lang="en-US" sz="1600" dirty="0" err="1">
                <a:solidFill>
                  <a:srgbClr val="0000C0"/>
                </a:solidFill>
                <a:latin typeface="Consolas"/>
              </a:rPr>
              <a:t>out</a:t>
            </a:r>
            <a:r>
              <a:rPr lang="en-US" sz="1600" dirty="0" err="1">
                <a:solidFill>
                  <a:srgbClr val="000000"/>
                </a:solidFill>
                <a:latin typeface="Consolas"/>
              </a:rPr>
              <a:t>.println</a:t>
            </a:r>
            <a:r>
              <a:rPr lang="en-US" sz="1600" dirty="0">
                <a:solidFill>
                  <a:srgbClr val="000000"/>
                </a:solidFill>
                <a:latin typeface="Consolas"/>
              </a:rPr>
              <a:t>(</a:t>
            </a:r>
            <a:r>
              <a:rPr lang="en-US" sz="1600" dirty="0" err="1">
                <a:solidFill>
                  <a:srgbClr val="000000"/>
                </a:solidFill>
                <a:latin typeface="Consolas"/>
              </a:rPr>
              <a:t>nameList.get</a:t>
            </a:r>
            <a:r>
              <a:rPr lang="en-US" sz="1600" dirty="0">
                <a:solidFill>
                  <a:srgbClr val="000000"/>
                </a:solidFill>
                <a:latin typeface="Consolas"/>
              </a:rPr>
              <a:t>(</a:t>
            </a:r>
            <a:r>
              <a:rPr lang="en-US" sz="1600" dirty="0" err="1">
                <a:solidFill>
                  <a:srgbClr val="000000"/>
                </a:solidFill>
                <a:latin typeface="Consolas"/>
              </a:rPr>
              <a:t>i</a:t>
            </a:r>
            <a:r>
              <a:rPr lang="en-US" sz="1600" dirty="0">
                <a:solidFill>
                  <a:srgbClr val="000000"/>
                </a:solidFill>
                <a:latin typeface="Consolas"/>
              </a:rPr>
              <a:t>));</a:t>
            </a:r>
          </a:p>
          <a:p>
            <a:pPr marL="45720" indent="0">
              <a:spcBef>
                <a:spcPts val="0"/>
              </a:spcBef>
              <a:buNone/>
            </a:pPr>
            <a:r>
              <a:rPr lang="en-US" sz="1600" dirty="0">
                <a:solidFill>
                  <a:srgbClr val="000000"/>
                </a:solidFill>
                <a:latin typeface="Consolas"/>
              </a:rPr>
              <a:t>   }</a:t>
            </a:r>
          </a:p>
          <a:p>
            <a:pPr marL="45720" indent="0">
              <a:spcBef>
                <a:spcPts val="0"/>
              </a:spcBef>
              <a:buNone/>
            </a:pPr>
            <a:r>
              <a:rPr lang="en-US" sz="1600" dirty="0">
                <a:solidFill>
                  <a:srgbClr val="000000"/>
                </a:solidFill>
                <a:latin typeface="Consolas"/>
              </a:rPr>
              <a:t>}</a:t>
            </a:r>
            <a:endParaRPr lang="en-US" sz="1600" dirty="0"/>
          </a:p>
        </p:txBody>
      </p:sp>
    </p:spTree>
    <p:extLst>
      <p:ext uri="{BB962C8B-B14F-4D97-AF65-F5344CB8AC3E}">
        <p14:creationId xmlns:p14="http://schemas.microsoft.com/office/powerpoint/2010/main" val="1169303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C6B2DC8-3CB5-4F69-801A-6CD59E61EAB3}"/>
              </a:ext>
            </a:extLst>
          </p:cNvPr>
          <p:cNvSpPr>
            <a:spLocks noGrp="1"/>
          </p:cNvSpPr>
          <p:nvPr>
            <p:ph type="body" idx="1"/>
          </p:nvPr>
        </p:nvSpPr>
        <p:spPr/>
        <p:txBody>
          <a:bodyPr/>
          <a:lstStyle/>
          <a:p>
            <a:endParaRPr lang="en-US"/>
          </a:p>
        </p:txBody>
      </p:sp>
      <p:sp>
        <p:nvSpPr>
          <p:cNvPr id="4" name="Title 3">
            <a:extLst>
              <a:ext uri="{FF2B5EF4-FFF2-40B4-BE49-F238E27FC236}">
                <a16:creationId xmlns:a16="http://schemas.microsoft.com/office/drawing/2014/main" id="{59B4E6E5-CD1B-4B5F-B0D1-47B710380626}"/>
              </a:ext>
            </a:extLst>
          </p:cNvPr>
          <p:cNvSpPr>
            <a:spLocks noGrp="1"/>
          </p:cNvSpPr>
          <p:nvPr>
            <p:ph type="title"/>
          </p:nvPr>
        </p:nvSpPr>
        <p:spPr/>
        <p:txBody>
          <a:bodyPr/>
          <a:lstStyle/>
          <a:p>
            <a:r>
              <a:rPr lang="en-US">
                <a:solidFill>
                  <a:schemeClr val="bg1"/>
                </a:solidFill>
              </a:rPr>
              <a:t>Arrays</a:t>
            </a:r>
          </a:p>
        </p:txBody>
      </p:sp>
    </p:spTree>
    <p:extLst>
      <p:ext uri="{BB962C8B-B14F-4D97-AF65-F5344CB8AC3E}">
        <p14:creationId xmlns:p14="http://schemas.microsoft.com/office/powerpoint/2010/main" val="1587310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idx="1"/>
          </p:nvPr>
        </p:nvSpPr>
        <p:spPr/>
        <p:txBody>
          <a:bodyPr/>
          <a:lstStyle/>
          <a:p>
            <a:r>
              <a:rPr lang="en-US" dirty="0"/>
              <a:t>The </a:t>
            </a:r>
            <a:r>
              <a:rPr lang="en-US" dirty="0" err="1"/>
              <a:t>ArrayList</a:t>
            </a:r>
            <a:r>
              <a:rPr lang="en-US" dirty="0"/>
              <a:t> class's </a:t>
            </a:r>
            <a:r>
              <a:rPr lang="en-US" dirty="0" err="1"/>
              <a:t>toString</a:t>
            </a:r>
            <a:r>
              <a:rPr lang="en-US" dirty="0"/>
              <a:t> method returns a string representing all items in the </a:t>
            </a:r>
            <a:r>
              <a:rPr lang="en-US" dirty="0" err="1"/>
              <a:t>ArrayList</a:t>
            </a:r>
            <a:endParaRPr lang="en-US" dirty="0"/>
          </a:p>
          <a:p>
            <a:pPr lvl="1"/>
            <a:r>
              <a:rPr lang="en-US" dirty="0" err="1">
                <a:latin typeface="Consolas" pitchFamily="49" charset="0"/>
                <a:cs typeface="Consolas" pitchFamily="49" charset="0"/>
              </a:rPr>
              <a:t>System.out.println</a:t>
            </a:r>
            <a:r>
              <a:rPr lang="en-US" dirty="0">
                <a:latin typeface="Consolas" pitchFamily="49" charset="0"/>
                <a:cs typeface="Consolas" pitchFamily="49" charset="0"/>
              </a:rPr>
              <a:t>(</a:t>
            </a:r>
            <a:r>
              <a:rPr lang="en-US" dirty="0" err="1">
                <a:latin typeface="Consolas" pitchFamily="49" charset="0"/>
                <a:cs typeface="Consolas" pitchFamily="49" charset="0"/>
              </a:rPr>
              <a:t>nameList</a:t>
            </a:r>
            <a:r>
              <a:rPr lang="en-US" dirty="0">
                <a:latin typeface="Consolas" pitchFamily="49" charset="0"/>
                <a:cs typeface="Consolas" pitchFamily="49" charset="0"/>
              </a:rPr>
              <a:t>); </a:t>
            </a:r>
          </a:p>
          <a:p>
            <a:pPr lvl="1"/>
            <a:r>
              <a:rPr lang="en-US" dirty="0"/>
              <a:t>This statement yields :</a:t>
            </a:r>
          </a:p>
          <a:p>
            <a:pPr lvl="1"/>
            <a:r>
              <a:rPr lang="en-US" dirty="0">
                <a:solidFill>
                  <a:schemeClr val="accent6">
                    <a:lumMod val="75000"/>
                  </a:schemeClr>
                </a:solidFill>
              </a:rPr>
              <a:t>[ James, Catherine ]</a:t>
            </a:r>
          </a:p>
          <a:p>
            <a:r>
              <a:rPr lang="en-US" dirty="0"/>
              <a:t>The </a:t>
            </a:r>
            <a:r>
              <a:rPr lang="en-US" dirty="0" err="1"/>
              <a:t>ArrayList</a:t>
            </a:r>
            <a:r>
              <a:rPr lang="en-US" dirty="0"/>
              <a:t> class's remove method removes designated item from the </a:t>
            </a:r>
            <a:r>
              <a:rPr lang="en-US" dirty="0" err="1"/>
              <a:t>ArrayList</a:t>
            </a:r>
            <a:endParaRPr lang="en-US" dirty="0"/>
          </a:p>
          <a:p>
            <a:pPr lvl="1"/>
            <a:r>
              <a:rPr lang="en-US" dirty="0" err="1">
                <a:latin typeface="Consolas" pitchFamily="49" charset="0"/>
                <a:cs typeface="Consolas" pitchFamily="49" charset="0"/>
              </a:rPr>
              <a:t>nameList.remove</a:t>
            </a:r>
            <a:r>
              <a:rPr lang="en-US" dirty="0">
                <a:latin typeface="Consolas" pitchFamily="49" charset="0"/>
                <a:cs typeface="Consolas" pitchFamily="49" charset="0"/>
              </a:rPr>
              <a:t>(1); </a:t>
            </a:r>
          </a:p>
          <a:p>
            <a:pPr lvl="1"/>
            <a:r>
              <a:rPr lang="en-US" dirty="0"/>
              <a:t>This statement removes the second item.</a:t>
            </a:r>
          </a:p>
          <a:p>
            <a:pPr marL="45720" indent="0">
              <a:buNone/>
            </a:pPr>
            <a:br>
              <a:rPr lang="en-US" dirty="0"/>
            </a:br>
            <a:r>
              <a:rPr lang="en-US" dirty="0"/>
              <a:t>	</a:t>
            </a:r>
          </a:p>
          <a:p>
            <a:endParaRPr lang="en-US" dirty="0"/>
          </a:p>
          <a:p>
            <a:pPr lvl="1"/>
            <a:endParaRPr lang="en-US" dirty="0"/>
          </a:p>
        </p:txBody>
      </p:sp>
      <p:sp>
        <p:nvSpPr>
          <p:cNvPr id="116738" name="Rectangle 2"/>
          <p:cNvSpPr>
            <a:spLocks noGrp="1" noChangeArrowheads="1"/>
          </p:cNvSpPr>
          <p:nvPr>
            <p:ph type="title"/>
          </p:nvPr>
        </p:nvSpPr>
        <p:spPr/>
        <p:txBody>
          <a:bodyPr/>
          <a:lstStyle/>
          <a:p>
            <a:r>
              <a:rPr lang="en-US" dirty="0"/>
              <a:t>Using an </a:t>
            </a:r>
            <a:r>
              <a:rPr lang="en-US" dirty="0" err="1"/>
              <a:t>ArrayList</a:t>
            </a:r>
            <a:r>
              <a:rPr lang="en-US" dirty="0"/>
              <a:t> </a:t>
            </a:r>
            <a:r>
              <a:rPr lang="en-US" sz="2400" dirty="0"/>
              <a:t> (1)</a:t>
            </a:r>
            <a:endParaRPr lang="en-US" dirty="0"/>
          </a:p>
        </p:txBody>
      </p:sp>
    </p:spTree>
    <p:extLst>
      <p:ext uri="{BB962C8B-B14F-4D97-AF65-F5344CB8AC3E}">
        <p14:creationId xmlns:p14="http://schemas.microsoft.com/office/powerpoint/2010/main" val="2951614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idx="1"/>
          </p:nvPr>
        </p:nvSpPr>
        <p:spPr/>
        <p:txBody>
          <a:bodyPr>
            <a:noAutofit/>
          </a:bodyPr>
          <a:lstStyle/>
          <a:p>
            <a:r>
              <a:rPr lang="en-US" sz="2400" dirty="0"/>
              <a:t>The </a:t>
            </a:r>
            <a:r>
              <a:rPr lang="en-US" sz="2400" dirty="0" err="1"/>
              <a:t>ArrayList</a:t>
            </a:r>
            <a:r>
              <a:rPr lang="en-US" sz="2400" dirty="0"/>
              <a:t> class's add method with one argument adds new items to the end of the </a:t>
            </a:r>
            <a:r>
              <a:rPr lang="en-US" sz="2400" dirty="0" err="1"/>
              <a:t>ArrayList</a:t>
            </a:r>
            <a:endParaRPr lang="en-US" sz="2400" dirty="0"/>
          </a:p>
          <a:p>
            <a:r>
              <a:rPr lang="en-US" sz="2400" dirty="0"/>
              <a:t>To insert items at a location of choice, use the add method with two arguments:</a:t>
            </a:r>
          </a:p>
          <a:p>
            <a:pPr lvl="1"/>
            <a:r>
              <a:rPr lang="en-US" sz="2000" dirty="0" err="1">
                <a:latin typeface="Consolas" pitchFamily="49" charset="0"/>
                <a:cs typeface="Consolas" pitchFamily="49" charset="0"/>
              </a:rPr>
              <a:t>nameList.add</a:t>
            </a:r>
            <a:r>
              <a:rPr lang="en-US" sz="2000" dirty="0">
                <a:latin typeface="Consolas" pitchFamily="49" charset="0"/>
                <a:cs typeface="Consolas" pitchFamily="49" charset="0"/>
              </a:rPr>
              <a:t>(1, "Mary"); </a:t>
            </a:r>
          </a:p>
          <a:p>
            <a:pPr lvl="1"/>
            <a:r>
              <a:rPr lang="en-US" sz="2000" dirty="0"/>
              <a:t>This statement inserts the String "Mary" at index 1    </a:t>
            </a:r>
          </a:p>
          <a:p>
            <a:r>
              <a:rPr lang="en-US" sz="2400" dirty="0"/>
              <a:t>To replace an existing item, use the set method:</a:t>
            </a:r>
          </a:p>
          <a:p>
            <a:pPr lvl="1"/>
            <a:r>
              <a:rPr lang="en-US" sz="2000" dirty="0" err="1">
                <a:latin typeface="Consolas" pitchFamily="49" charset="0"/>
                <a:cs typeface="Consolas" pitchFamily="49" charset="0"/>
              </a:rPr>
              <a:t>nameList.set</a:t>
            </a:r>
            <a:r>
              <a:rPr lang="en-US" sz="2000" dirty="0">
                <a:latin typeface="Consolas" pitchFamily="49" charset="0"/>
                <a:cs typeface="Consolas" pitchFamily="49" charset="0"/>
              </a:rPr>
              <a:t>(1, "Becky");  </a:t>
            </a:r>
          </a:p>
          <a:p>
            <a:pPr lvl="1"/>
            <a:r>
              <a:rPr lang="en-US" sz="2000" dirty="0"/>
              <a:t>This statement replaces “Mary” with “Becky”</a:t>
            </a:r>
          </a:p>
        </p:txBody>
      </p:sp>
      <p:sp>
        <p:nvSpPr>
          <p:cNvPr id="117762" name="Rectangle 2"/>
          <p:cNvSpPr>
            <a:spLocks noGrp="1" noChangeArrowheads="1"/>
          </p:cNvSpPr>
          <p:nvPr>
            <p:ph type="title"/>
          </p:nvPr>
        </p:nvSpPr>
        <p:spPr/>
        <p:txBody>
          <a:bodyPr/>
          <a:lstStyle/>
          <a:p>
            <a:r>
              <a:rPr lang="en-US" dirty="0"/>
              <a:t>Using an </a:t>
            </a:r>
            <a:r>
              <a:rPr lang="en-US" dirty="0" err="1"/>
              <a:t>ArrayList</a:t>
            </a:r>
            <a:r>
              <a:rPr lang="en-US" dirty="0"/>
              <a:t>  </a:t>
            </a:r>
            <a:r>
              <a:rPr lang="en-US" sz="2400" dirty="0"/>
              <a:t>(2)</a:t>
            </a:r>
            <a:endParaRPr lang="en-US" dirty="0"/>
          </a:p>
        </p:txBody>
      </p:sp>
    </p:spTree>
    <p:extLst>
      <p:ext uri="{BB962C8B-B14F-4D97-AF65-F5344CB8AC3E}">
        <p14:creationId xmlns:p14="http://schemas.microsoft.com/office/powerpoint/2010/main" val="2088573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753791911"/>
              </p:ext>
            </p:extLst>
          </p:nvPr>
        </p:nvGraphicFramePr>
        <p:xfrm>
          <a:off x="166255" y="1554151"/>
          <a:ext cx="8787740" cy="5273040"/>
        </p:xfrm>
        <a:graphic>
          <a:graphicData uri="http://schemas.openxmlformats.org/drawingml/2006/table">
            <a:tbl>
              <a:tblPr firstRow="1" bandRow="1">
                <a:tableStyleId>{F5AB1C69-6EDB-4FF4-983F-18BD219EF322}</a:tableStyleId>
              </a:tblPr>
              <a:tblGrid>
                <a:gridCol w="2320172">
                  <a:extLst>
                    <a:ext uri="{9D8B030D-6E8A-4147-A177-3AD203B41FA5}">
                      <a16:colId xmlns:a16="http://schemas.microsoft.com/office/drawing/2014/main" val="20000"/>
                    </a:ext>
                  </a:extLst>
                </a:gridCol>
                <a:gridCol w="6467568">
                  <a:extLst>
                    <a:ext uri="{9D8B030D-6E8A-4147-A177-3AD203B41FA5}">
                      <a16:colId xmlns:a16="http://schemas.microsoft.com/office/drawing/2014/main" val="20001"/>
                    </a:ext>
                  </a:extLst>
                </a:gridCol>
              </a:tblGrid>
              <a:tr h="120912">
                <a:tc>
                  <a:txBody>
                    <a:bodyPr/>
                    <a:lstStyle/>
                    <a:p>
                      <a:pPr algn="l" fontAlgn="b"/>
                      <a:r>
                        <a:rPr lang="en-US" sz="1800" u="none" strike="noStrike" dirty="0">
                          <a:effectLst/>
                        </a:rPr>
                        <a:t> Method</a:t>
                      </a:r>
                      <a:endParaRPr lang="en-US" sz="1800" b="0" i="0" u="none" strike="noStrike" dirty="0">
                        <a:solidFill>
                          <a:srgbClr val="000000"/>
                        </a:solidFill>
                        <a:effectLst/>
                        <a:latin typeface="Calibri"/>
                      </a:endParaRPr>
                    </a:p>
                  </a:txBody>
                  <a:tcPr marL="6046" marR="6046" marT="6046" marB="0" anchor="ctr"/>
                </a:tc>
                <a:tc>
                  <a:txBody>
                    <a:bodyPr/>
                    <a:lstStyle/>
                    <a:p>
                      <a:pPr algn="l" fontAlgn="b"/>
                      <a:r>
                        <a:rPr lang="en-US" sz="1800" b="1" u="none" strike="noStrike" kern="1200" dirty="0">
                          <a:solidFill>
                            <a:schemeClr val="lt1"/>
                          </a:solidFill>
                          <a:effectLst/>
                          <a:latin typeface="+mn-lt"/>
                          <a:ea typeface="+mn-ea"/>
                          <a:cs typeface="+mn-cs"/>
                        </a:rPr>
                        <a:t>Description</a:t>
                      </a:r>
                    </a:p>
                  </a:txBody>
                  <a:tcPr marL="45720" marR="45720" anchor="ctr"/>
                </a:tc>
                <a:extLst>
                  <a:ext uri="{0D108BD9-81ED-4DB2-BD59-A6C34878D82A}">
                    <a16:rowId xmlns:a16="http://schemas.microsoft.com/office/drawing/2014/main" val="10000"/>
                  </a:ext>
                </a:extLst>
              </a:tr>
              <a:tr h="120912">
                <a:tc>
                  <a:txBody>
                    <a:bodyPr/>
                    <a:lstStyle/>
                    <a:p>
                      <a:pPr algn="l" fontAlgn="b"/>
                      <a:r>
                        <a:rPr lang="en-US" sz="1800" u="none" strike="noStrike" dirty="0">
                          <a:effectLst/>
                        </a:rPr>
                        <a:t>add(object)</a:t>
                      </a:r>
                      <a:endParaRPr lang="en-US" sz="1800" b="0" i="0" u="none" strike="noStrike" dirty="0">
                        <a:solidFill>
                          <a:srgbClr val="000000"/>
                        </a:solidFill>
                        <a:effectLst/>
                        <a:latin typeface="Calibri"/>
                      </a:endParaRPr>
                    </a:p>
                  </a:txBody>
                  <a:tcPr marL="137160" marR="9144" marT="9144" marB="0" anchor="ctr"/>
                </a:tc>
                <a:tc>
                  <a:txBody>
                    <a:bodyPr/>
                    <a:lstStyle/>
                    <a:p>
                      <a:pPr algn="l" fontAlgn="b"/>
                      <a:r>
                        <a:rPr lang="en-US" sz="1600" u="none" strike="noStrike" dirty="0">
                          <a:effectLst/>
                        </a:rPr>
                        <a:t>Appends the specified object</a:t>
                      </a:r>
                      <a:r>
                        <a:rPr lang="en-US" sz="1600" u="none" strike="noStrike" baseline="0" dirty="0">
                          <a:effectLst/>
                        </a:rPr>
                        <a:t> </a:t>
                      </a:r>
                      <a:r>
                        <a:rPr lang="en-US" sz="1600" u="none" strike="noStrike" dirty="0">
                          <a:effectLst/>
                        </a:rPr>
                        <a:t>to the end of this list.</a:t>
                      </a:r>
                      <a:endParaRPr lang="en-US" sz="1600" b="0" i="0" u="none" strike="noStrike" dirty="0">
                        <a:solidFill>
                          <a:srgbClr val="000000"/>
                        </a:solidFill>
                        <a:effectLst/>
                        <a:latin typeface="Calibri"/>
                      </a:endParaRPr>
                    </a:p>
                  </a:txBody>
                  <a:tcPr marL="45720" marR="45720" anchor="ctr"/>
                </a:tc>
                <a:extLst>
                  <a:ext uri="{0D108BD9-81ED-4DB2-BD59-A6C34878D82A}">
                    <a16:rowId xmlns:a16="http://schemas.microsoft.com/office/drawing/2014/main" val="10001"/>
                  </a:ext>
                </a:extLst>
              </a:tr>
              <a:tr h="120912">
                <a:tc>
                  <a:txBody>
                    <a:bodyPr/>
                    <a:lstStyle/>
                    <a:p>
                      <a:pPr algn="l" fontAlgn="b"/>
                      <a:r>
                        <a:rPr lang="en-US" sz="1800" u="none" strike="noStrike" dirty="0">
                          <a:effectLst/>
                        </a:rPr>
                        <a:t>add(</a:t>
                      </a:r>
                      <a:r>
                        <a:rPr lang="en-US" sz="1800" u="none" strike="noStrike" baseline="0" dirty="0">
                          <a:effectLst/>
                        </a:rPr>
                        <a:t>index, object</a:t>
                      </a:r>
                      <a:r>
                        <a:rPr lang="en-US" sz="1800" u="none" strike="noStrike" dirty="0">
                          <a:effectLst/>
                        </a:rPr>
                        <a:t>)</a:t>
                      </a:r>
                      <a:endParaRPr lang="en-US" sz="1800" b="0" i="0" u="none" strike="noStrike" dirty="0">
                        <a:solidFill>
                          <a:srgbClr val="000000"/>
                        </a:solidFill>
                        <a:effectLst/>
                        <a:latin typeface="Calibri"/>
                      </a:endParaRPr>
                    </a:p>
                  </a:txBody>
                  <a:tcPr marL="137160" marR="9144" marT="9144" marB="0" anchor="ctr"/>
                </a:tc>
                <a:tc>
                  <a:txBody>
                    <a:bodyPr/>
                    <a:lstStyle/>
                    <a:p>
                      <a:pPr algn="l" fontAlgn="b"/>
                      <a:r>
                        <a:rPr lang="en-US" sz="1600" u="none" strike="noStrike" dirty="0">
                          <a:effectLst/>
                        </a:rPr>
                        <a:t>Inserts the specified object at the specified position in this list.</a:t>
                      </a:r>
                      <a:endParaRPr lang="en-US" sz="1600" b="0" i="0" u="none" strike="noStrike" dirty="0">
                        <a:solidFill>
                          <a:srgbClr val="000000"/>
                        </a:solidFill>
                        <a:effectLst/>
                        <a:latin typeface="Calibri"/>
                      </a:endParaRPr>
                    </a:p>
                  </a:txBody>
                  <a:tcPr marL="45720" marR="45720" anchor="ctr"/>
                </a:tc>
                <a:extLst>
                  <a:ext uri="{0D108BD9-81ED-4DB2-BD59-A6C34878D82A}">
                    <a16:rowId xmlns:a16="http://schemas.microsoft.com/office/drawing/2014/main" val="10002"/>
                  </a:ext>
                </a:extLst>
              </a:tr>
              <a:tr h="120912">
                <a:tc>
                  <a:txBody>
                    <a:bodyPr/>
                    <a:lstStyle/>
                    <a:p>
                      <a:pPr algn="l" fontAlgn="b"/>
                      <a:r>
                        <a:rPr lang="en-US" sz="1800" u="none" strike="noStrike" dirty="0" err="1">
                          <a:effectLst/>
                        </a:rPr>
                        <a:t>addAll</a:t>
                      </a:r>
                      <a:r>
                        <a:rPr lang="en-US" sz="1800" u="none" strike="noStrike" dirty="0">
                          <a:effectLst/>
                        </a:rPr>
                        <a:t>(collection)</a:t>
                      </a:r>
                      <a:endParaRPr lang="en-US" sz="1800" b="0" i="0" u="none" strike="noStrike" dirty="0">
                        <a:solidFill>
                          <a:srgbClr val="000000"/>
                        </a:solidFill>
                        <a:effectLst/>
                        <a:latin typeface="Calibri"/>
                      </a:endParaRPr>
                    </a:p>
                  </a:txBody>
                  <a:tcPr marL="137160" marR="9144" marT="9144" marB="0" anchor="ctr"/>
                </a:tc>
                <a:tc>
                  <a:txBody>
                    <a:bodyPr/>
                    <a:lstStyle/>
                    <a:p>
                      <a:pPr algn="l" fontAlgn="b"/>
                      <a:r>
                        <a:rPr lang="en-US" sz="1600" u="none" strike="noStrike" dirty="0">
                          <a:effectLst/>
                        </a:rPr>
                        <a:t>Appends all of the elements in the specified collection to the end of this list, in the order that they are returned by the specified collection's Iterator.</a:t>
                      </a:r>
                      <a:endParaRPr lang="en-US" sz="1600" b="0" i="0" u="none" strike="noStrike" dirty="0">
                        <a:solidFill>
                          <a:srgbClr val="000000"/>
                        </a:solidFill>
                        <a:effectLst/>
                        <a:latin typeface="Calibri"/>
                      </a:endParaRPr>
                    </a:p>
                  </a:txBody>
                  <a:tcPr marL="45720" marR="45720" anchor="ctr"/>
                </a:tc>
                <a:extLst>
                  <a:ext uri="{0D108BD9-81ED-4DB2-BD59-A6C34878D82A}">
                    <a16:rowId xmlns:a16="http://schemas.microsoft.com/office/drawing/2014/main" val="10003"/>
                  </a:ext>
                </a:extLst>
              </a:tr>
              <a:tr h="120912">
                <a:tc>
                  <a:txBody>
                    <a:bodyPr/>
                    <a:lstStyle/>
                    <a:p>
                      <a:pPr algn="l" fontAlgn="b"/>
                      <a:r>
                        <a:rPr lang="en-US" sz="1800" u="none" strike="noStrike" dirty="0" err="1">
                          <a:effectLst/>
                        </a:rPr>
                        <a:t>addAll</a:t>
                      </a:r>
                      <a:r>
                        <a:rPr lang="en-US" sz="1800" u="none" strike="noStrike" dirty="0">
                          <a:effectLst/>
                        </a:rPr>
                        <a:t>(</a:t>
                      </a:r>
                      <a:r>
                        <a:rPr lang="en-US" sz="1800" u="none" strike="noStrike" dirty="0" err="1">
                          <a:effectLst/>
                        </a:rPr>
                        <a:t>int</a:t>
                      </a:r>
                      <a:r>
                        <a:rPr lang="en-US" sz="1800" u="none" strike="noStrike" dirty="0">
                          <a:effectLst/>
                        </a:rPr>
                        <a:t> index, </a:t>
                      </a:r>
                      <a:br>
                        <a:rPr lang="en-US" sz="1800" u="none" strike="noStrike" dirty="0">
                          <a:effectLst/>
                        </a:rPr>
                      </a:br>
                      <a:r>
                        <a:rPr lang="en-US" sz="1800" u="none" strike="noStrike" dirty="0">
                          <a:effectLst/>
                        </a:rPr>
                        <a:t>            collection)</a:t>
                      </a:r>
                      <a:endParaRPr lang="en-US" sz="1800" b="0" i="0" u="none" strike="noStrike" dirty="0">
                        <a:solidFill>
                          <a:srgbClr val="000000"/>
                        </a:solidFill>
                        <a:effectLst/>
                        <a:latin typeface="Calibri"/>
                      </a:endParaRPr>
                    </a:p>
                  </a:txBody>
                  <a:tcPr marL="137160" marR="9144" marT="9144" marB="0" anchor="ctr"/>
                </a:tc>
                <a:tc>
                  <a:txBody>
                    <a:bodyPr/>
                    <a:lstStyle/>
                    <a:p>
                      <a:pPr algn="l" fontAlgn="b"/>
                      <a:r>
                        <a:rPr lang="en-US" sz="1600" u="none" strike="noStrike">
                          <a:effectLst/>
                        </a:rPr>
                        <a:t>Inserts all of the elements in the specified collection into this list, starting at the specified position.</a:t>
                      </a:r>
                      <a:endParaRPr lang="en-US" sz="1600" b="0" i="0" u="none" strike="noStrike">
                        <a:solidFill>
                          <a:srgbClr val="000000"/>
                        </a:solidFill>
                        <a:effectLst/>
                        <a:latin typeface="Calibri"/>
                      </a:endParaRPr>
                    </a:p>
                  </a:txBody>
                  <a:tcPr marL="45720" marR="45720" anchor="ctr"/>
                </a:tc>
                <a:extLst>
                  <a:ext uri="{0D108BD9-81ED-4DB2-BD59-A6C34878D82A}">
                    <a16:rowId xmlns:a16="http://schemas.microsoft.com/office/drawing/2014/main" val="10004"/>
                  </a:ext>
                </a:extLst>
              </a:tr>
              <a:tr h="120912">
                <a:tc>
                  <a:txBody>
                    <a:bodyPr/>
                    <a:lstStyle/>
                    <a:p>
                      <a:pPr algn="l" fontAlgn="b"/>
                      <a:r>
                        <a:rPr lang="en-US" sz="1800" u="none" strike="noStrike" dirty="0">
                          <a:effectLst/>
                        </a:rPr>
                        <a:t>clear()</a:t>
                      </a:r>
                      <a:endParaRPr lang="en-US" sz="1800" b="0" i="0" u="none" strike="noStrike" dirty="0">
                        <a:solidFill>
                          <a:srgbClr val="000000"/>
                        </a:solidFill>
                        <a:effectLst/>
                        <a:latin typeface="Calibri"/>
                      </a:endParaRPr>
                    </a:p>
                  </a:txBody>
                  <a:tcPr marL="137160" marR="9144" marT="9144" marB="0" anchor="ctr"/>
                </a:tc>
                <a:tc>
                  <a:txBody>
                    <a:bodyPr/>
                    <a:lstStyle/>
                    <a:p>
                      <a:pPr algn="l" fontAlgn="b"/>
                      <a:r>
                        <a:rPr lang="en-US" sz="1600" u="none" strike="noStrike">
                          <a:effectLst/>
                        </a:rPr>
                        <a:t>Removes all of the elements from this list.</a:t>
                      </a:r>
                      <a:endParaRPr lang="en-US" sz="1600" b="0" i="0" u="none" strike="noStrike">
                        <a:solidFill>
                          <a:srgbClr val="000000"/>
                        </a:solidFill>
                        <a:effectLst/>
                        <a:latin typeface="Calibri"/>
                      </a:endParaRPr>
                    </a:p>
                  </a:txBody>
                  <a:tcPr marL="45720" marR="45720" anchor="ctr"/>
                </a:tc>
                <a:extLst>
                  <a:ext uri="{0D108BD9-81ED-4DB2-BD59-A6C34878D82A}">
                    <a16:rowId xmlns:a16="http://schemas.microsoft.com/office/drawing/2014/main" val="10005"/>
                  </a:ext>
                </a:extLst>
              </a:tr>
              <a:tr h="120912">
                <a:tc>
                  <a:txBody>
                    <a:bodyPr/>
                    <a:lstStyle/>
                    <a:p>
                      <a:pPr algn="l" fontAlgn="b"/>
                      <a:r>
                        <a:rPr lang="en-US" sz="1800" u="none" strike="noStrike" dirty="0">
                          <a:effectLst/>
                        </a:rPr>
                        <a:t>contains(object)</a:t>
                      </a:r>
                      <a:endParaRPr lang="en-US" sz="1800" b="0" i="0" u="none" strike="noStrike" dirty="0">
                        <a:solidFill>
                          <a:srgbClr val="000000"/>
                        </a:solidFill>
                        <a:effectLst/>
                        <a:latin typeface="Calibri"/>
                      </a:endParaRPr>
                    </a:p>
                  </a:txBody>
                  <a:tcPr marL="137160" marR="9144" marT="9144" marB="0" anchor="ctr"/>
                </a:tc>
                <a:tc>
                  <a:txBody>
                    <a:bodyPr/>
                    <a:lstStyle/>
                    <a:p>
                      <a:pPr algn="l" fontAlgn="b"/>
                      <a:r>
                        <a:rPr lang="en-US" sz="1600" u="none" strike="noStrike">
                          <a:effectLst/>
                        </a:rPr>
                        <a:t>Returns true if this list contains the specified element.</a:t>
                      </a:r>
                      <a:endParaRPr lang="en-US" sz="1600" b="0" i="0" u="none" strike="noStrike">
                        <a:solidFill>
                          <a:srgbClr val="000000"/>
                        </a:solidFill>
                        <a:effectLst/>
                        <a:latin typeface="Calibri"/>
                      </a:endParaRPr>
                    </a:p>
                  </a:txBody>
                  <a:tcPr marL="45720" marR="45720" anchor="ctr"/>
                </a:tc>
                <a:extLst>
                  <a:ext uri="{0D108BD9-81ED-4DB2-BD59-A6C34878D82A}">
                    <a16:rowId xmlns:a16="http://schemas.microsoft.com/office/drawing/2014/main" val="10006"/>
                  </a:ext>
                </a:extLst>
              </a:tr>
              <a:tr h="120912">
                <a:tc>
                  <a:txBody>
                    <a:bodyPr/>
                    <a:lstStyle/>
                    <a:p>
                      <a:pPr algn="l" fontAlgn="b"/>
                      <a:r>
                        <a:rPr lang="en-US" sz="1800" u="none" strike="noStrike" dirty="0">
                          <a:effectLst/>
                        </a:rPr>
                        <a:t>get(</a:t>
                      </a:r>
                      <a:r>
                        <a:rPr lang="en-US" sz="1800" u="none" strike="noStrike" dirty="0" err="1">
                          <a:effectLst/>
                        </a:rPr>
                        <a:t>int</a:t>
                      </a:r>
                      <a:r>
                        <a:rPr lang="en-US" sz="1800" u="none" strike="noStrike" dirty="0">
                          <a:effectLst/>
                        </a:rPr>
                        <a:t> index)</a:t>
                      </a:r>
                      <a:endParaRPr lang="en-US" sz="1800" b="0" i="0" u="none" strike="noStrike" dirty="0">
                        <a:solidFill>
                          <a:srgbClr val="000000"/>
                        </a:solidFill>
                        <a:effectLst/>
                        <a:latin typeface="Calibri"/>
                      </a:endParaRPr>
                    </a:p>
                  </a:txBody>
                  <a:tcPr marL="137160" marR="9144" marT="9144" marB="0" anchor="ctr"/>
                </a:tc>
                <a:tc>
                  <a:txBody>
                    <a:bodyPr/>
                    <a:lstStyle/>
                    <a:p>
                      <a:pPr algn="l" fontAlgn="b"/>
                      <a:r>
                        <a:rPr lang="en-US" sz="1600" u="none" strike="noStrike">
                          <a:effectLst/>
                        </a:rPr>
                        <a:t>Returns the element at the specified position in this list.</a:t>
                      </a:r>
                      <a:endParaRPr lang="en-US" sz="1600" b="0" i="0" u="none" strike="noStrike">
                        <a:solidFill>
                          <a:srgbClr val="000000"/>
                        </a:solidFill>
                        <a:effectLst/>
                        <a:latin typeface="Calibri"/>
                      </a:endParaRPr>
                    </a:p>
                  </a:txBody>
                  <a:tcPr marL="45720" marR="45720" anchor="ctr"/>
                </a:tc>
                <a:extLst>
                  <a:ext uri="{0D108BD9-81ED-4DB2-BD59-A6C34878D82A}">
                    <a16:rowId xmlns:a16="http://schemas.microsoft.com/office/drawing/2014/main" val="10007"/>
                  </a:ext>
                </a:extLst>
              </a:tr>
              <a:tr h="120912">
                <a:tc>
                  <a:txBody>
                    <a:bodyPr/>
                    <a:lstStyle/>
                    <a:p>
                      <a:pPr algn="l" fontAlgn="b"/>
                      <a:r>
                        <a:rPr lang="en-US" sz="1800" u="none" strike="noStrike" dirty="0" err="1">
                          <a:effectLst/>
                        </a:rPr>
                        <a:t>indexOf</a:t>
                      </a:r>
                      <a:r>
                        <a:rPr lang="en-US" sz="1800" u="none" strike="noStrike" dirty="0">
                          <a:effectLst/>
                        </a:rPr>
                        <a:t>(object)</a:t>
                      </a:r>
                      <a:endParaRPr lang="en-US" sz="1800" b="0" i="0" u="none" strike="noStrike" dirty="0">
                        <a:solidFill>
                          <a:srgbClr val="000000"/>
                        </a:solidFill>
                        <a:effectLst/>
                        <a:latin typeface="Calibri"/>
                      </a:endParaRPr>
                    </a:p>
                  </a:txBody>
                  <a:tcPr marL="137160" marR="9144" marT="9144" marB="0" anchor="ctr"/>
                </a:tc>
                <a:tc>
                  <a:txBody>
                    <a:bodyPr/>
                    <a:lstStyle/>
                    <a:p>
                      <a:pPr algn="l" fontAlgn="b"/>
                      <a:r>
                        <a:rPr lang="en-US" sz="1600" u="none" strike="noStrike">
                          <a:effectLst/>
                        </a:rPr>
                        <a:t>Returns the index of the first occurrence of the specified element in this list, or -1 if this list does not contain the element.</a:t>
                      </a:r>
                      <a:endParaRPr lang="en-US" sz="1600" b="0" i="0" u="none" strike="noStrike">
                        <a:solidFill>
                          <a:srgbClr val="000000"/>
                        </a:solidFill>
                        <a:effectLst/>
                        <a:latin typeface="Calibri"/>
                      </a:endParaRPr>
                    </a:p>
                  </a:txBody>
                  <a:tcPr marL="45720" marR="45720" anchor="ctr"/>
                </a:tc>
                <a:extLst>
                  <a:ext uri="{0D108BD9-81ED-4DB2-BD59-A6C34878D82A}">
                    <a16:rowId xmlns:a16="http://schemas.microsoft.com/office/drawing/2014/main" val="10008"/>
                  </a:ext>
                </a:extLst>
              </a:tr>
              <a:tr h="120912">
                <a:tc>
                  <a:txBody>
                    <a:bodyPr/>
                    <a:lstStyle/>
                    <a:p>
                      <a:pPr algn="l" fontAlgn="b"/>
                      <a:r>
                        <a:rPr lang="en-US" sz="1800" u="none" strike="noStrike" dirty="0" err="1">
                          <a:effectLst/>
                        </a:rPr>
                        <a:t>isEmpty</a:t>
                      </a:r>
                      <a:r>
                        <a:rPr lang="en-US" sz="1800" u="none" strike="noStrike" dirty="0">
                          <a:effectLst/>
                        </a:rPr>
                        <a:t>()</a:t>
                      </a:r>
                      <a:endParaRPr lang="en-US" sz="1800" b="0" i="0" u="none" strike="noStrike" dirty="0">
                        <a:solidFill>
                          <a:srgbClr val="000000"/>
                        </a:solidFill>
                        <a:effectLst/>
                        <a:latin typeface="Calibri"/>
                      </a:endParaRPr>
                    </a:p>
                  </a:txBody>
                  <a:tcPr marL="137160" marR="9144" marT="9144" marB="0" anchor="ctr"/>
                </a:tc>
                <a:tc>
                  <a:txBody>
                    <a:bodyPr/>
                    <a:lstStyle/>
                    <a:p>
                      <a:pPr algn="l" fontAlgn="b"/>
                      <a:r>
                        <a:rPr lang="en-US" sz="1600" u="none" strike="noStrike" dirty="0">
                          <a:effectLst/>
                        </a:rPr>
                        <a:t>Returns true if this list contains no elements.</a:t>
                      </a:r>
                      <a:endParaRPr lang="en-US" sz="1600" b="0" i="0" u="none" strike="noStrike" dirty="0">
                        <a:solidFill>
                          <a:srgbClr val="000000"/>
                        </a:solidFill>
                        <a:effectLst/>
                        <a:latin typeface="Calibri"/>
                      </a:endParaRPr>
                    </a:p>
                  </a:txBody>
                  <a:tcPr marL="45720" marR="45720" anchor="ctr"/>
                </a:tc>
                <a:extLst>
                  <a:ext uri="{0D108BD9-81ED-4DB2-BD59-A6C34878D82A}">
                    <a16:rowId xmlns:a16="http://schemas.microsoft.com/office/drawing/2014/main" val="10009"/>
                  </a:ext>
                </a:extLst>
              </a:tr>
              <a:tr h="120912">
                <a:tc>
                  <a:txBody>
                    <a:bodyPr/>
                    <a:lstStyle/>
                    <a:p>
                      <a:pPr algn="l" fontAlgn="b"/>
                      <a:r>
                        <a:rPr lang="en-US" sz="1800" u="none" strike="noStrike" dirty="0">
                          <a:effectLst/>
                        </a:rPr>
                        <a:t>iterator()</a:t>
                      </a:r>
                      <a:endParaRPr lang="en-US" sz="1800" b="0" i="0" u="none" strike="noStrike" dirty="0">
                        <a:solidFill>
                          <a:srgbClr val="000000"/>
                        </a:solidFill>
                        <a:effectLst/>
                        <a:latin typeface="Calibri"/>
                      </a:endParaRPr>
                    </a:p>
                  </a:txBody>
                  <a:tcPr marL="137160" marR="9144" marT="9144" marB="0" anchor="ctr"/>
                </a:tc>
                <a:tc>
                  <a:txBody>
                    <a:bodyPr/>
                    <a:lstStyle/>
                    <a:p>
                      <a:pPr algn="l" fontAlgn="b"/>
                      <a:r>
                        <a:rPr lang="en-US" sz="1600" u="none" strike="noStrike" dirty="0">
                          <a:effectLst/>
                        </a:rPr>
                        <a:t>Returns an iterator over the elements in this list in proper sequence.</a:t>
                      </a:r>
                      <a:endParaRPr lang="en-US" sz="1600" b="0" i="0" u="none" strike="noStrike" dirty="0">
                        <a:solidFill>
                          <a:srgbClr val="000000"/>
                        </a:solidFill>
                        <a:effectLst/>
                        <a:latin typeface="Calibri"/>
                      </a:endParaRPr>
                    </a:p>
                  </a:txBody>
                  <a:tcPr marL="45720" marR="45720" anchor="ctr"/>
                </a:tc>
                <a:extLst>
                  <a:ext uri="{0D108BD9-81ED-4DB2-BD59-A6C34878D82A}">
                    <a16:rowId xmlns:a16="http://schemas.microsoft.com/office/drawing/2014/main" val="10010"/>
                  </a:ext>
                </a:extLst>
              </a:tr>
              <a:tr h="120912">
                <a:tc>
                  <a:txBody>
                    <a:bodyPr/>
                    <a:lstStyle/>
                    <a:p>
                      <a:pPr algn="l" fontAlgn="b"/>
                      <a:r>
                        <a:rPr lang="en-US" sz="1800" u="none" strike="noStrike" dirty="0" err="1">
                          <a:effectLst/>
                        </a:rPr>
                        <a:t>lastIndexOf</a:t>
                      </a:r>
                      <a:r>
                        <a:rPr lang="en-US" sz="1800" u="none" strike="noStrike" dirty="0">
                          <a:effectLst/>
                        </a:rPr>
                        <a:t>(object)</a:t>
                      </a:r>
                      <a:endParaRPr lang="en-US" sz="1800" b="0" i="0" u="none" strike="noStrike" dirty="0">
                        <a:solidFill>
                          <a:srgbClr val="000000"/>
                        </a:solidFill>
                        <a:effectLst/>
                        <a:latin typeface="Calibri"/>
                      </a:endParaRPr>
                    </a:p>
                  </a:txBody>
                  <a:tcPr marL="137160" marR="9144" marT="9144" marB="0" anchor="ctr"/>
                </a:tc>
                <a:tc>
                  <a:txBody>
                    <a:bodyPr/>
                    <a:lstStyle/>
                    <a:p>
                      <a:pPr algn="l" fontAlgn="b"/>
                      <a:r>
                        <a:rPr lang="en-US" sz="1600" u="none" strike="noStrike" dirty="0">
                          <a:effectLst/>
                        </a:rPr>
                        <a:t>Returns the index of the last occurrence of the specified element in this list, or -1 if this list does not contain the element.</a:t>
                      </a:r>
                      <a:endParaRPr lang="en-US" sz="1600" b="0" i="0" u="none" strike="noStrike" dirty="0">
                        <a:solidFill>
                          <a:srgbClr val="000000"/>
                        </a:solidFill>
                        <a:effectLst/>
                        <a:latin typeface="Calibri"/>
                      </a:endParaRPr>
                    </a:p>
                  </a:txBody>
                  <a:tcPr marL="45720" marR="45720" anchor="ctr"/>
                </a:tc>
                <a:extLst>
                  <a:ext uri="{0D108BD9-81ED-4DB2-BD59-A6C34878D82A}">
                    <a16:rowId xmlns:a16="http://schemas.microsoft.com/office/drawing/2014/main" val="10011"/>
                  </a:ext>
                </a:extLst>
              </a:tr>
            </a:tbl>
          </a:graphicData>
        </a:graphic>
      </p:graphicFrame>
      <p:sp>
        <p:nvSpPr>
          <p:cNvPr id="3" name="Title 2"/>
          <p:cNvSpPr>
            <a:spLocks noGrp="1"/>
          </p:cNvSpPr>
          <p:nvPr>
            <p:ph type="title"/>
          </p:nvPr>
        </p:nvSpPr>
        <p:spPr/>
        <p:txBody>
          <a:bodyPr/>
          <a:lstStyle/>
          <a:p>
            <a:r>
              <a:rPr lang="en-US" dirty="0"/>
              <a:t>Many </a:t>
            </a:r>
            <a:r>
              <a:rPr lang="en-US" dirty="0" err="1"/>
              <a:t>ArrayList</a:t>
            </a:r>
            <a:r>
              <a:rPr lang="en-US" dirty="0"/>
              <a:t> Methods  </a:t>
            </a:r>
            <a:r>
              <a:rPr lang="en-US" sz="2400" dirty="0"/>
              <a:t>(1)</a:t>
            </a:r>
            <a:endParaRPr lang="en-US" dirty="0"/>
          </a:p>
        </p:txBody>
      </p:sp>
    </p:spTree>
    <p:extLst>
      <p:ext uri="{BB962C8B-B14F-4D97-AF65-F5344CB8AC3E}">
        <p14:creationId xmlns:p14="http://schemas.microsoft.com/office/powerpoint/2010/main" val="1543824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899977484"/>
              </p:ext>
            </p:extLst>
          </p:nvPr>
        </p:nvGraphicFramePr>
        <p:xfrm>
          <a:off x="167251" y="1005840"/>
          <a:ext cx="8798620" cy="5852160"/>
        </p:xfrm>
        <a:graphic>
          <a:graphicData uri="http://schemas.openxmlformats.org/drawingml/2006/table">
            <a:tbl>
              <a:tblPr firstRow="1" bandRow="1">
                <a:tableStyleId>{F5AB1C69-6EDB-4FF4-983F-18BD219EF322}</a:tableStyleId>
              </a:tblPr>
              <a:tblGrid>
                <a:gridCol w="2278681">
                  <a:extLst>
                    <a:ext uri="{9D8B030D-6E8A-4147-A177-3AD203B41FA5}">
                      <a16:colId xmlns:a16="http://schemas.microsoft.com/office/drawing/2014/main" val="20000"/>
                    </a:ext>
                  </a:extLst>
                </a:gridCol>
                <a:gridCol w="6519939">
                  <a:extLst>
                    <a:ext uri="{9D8B030D-6E8A-4147-A177-3AD203B41FA5}">
                      <a16:colId xmlns:a16="http://schemas.microsoft.com/office/drawing/2014/main" val="20001"/>
                    </a:ext>
                  </a:extLst>
                </a:gridCol>
              </a:tblGrid>
              <a:tr h="0">
                <a:tc>
                  <a:txBody>
                    <a:bodyPr/>
                    <a:lstStyle/>
                    <a:p>
                      <a:pPr algn="l" fontAlgn="b"/>
                      <a:r>
                        <a:rPr lang="en-US" sz="1800" u="none" strike="noStrike" dirty="0">
                          <a:effectLst/>
                        </a:rPr>
                        <a:t>Method</a:t>
                      </a:r>
                      <a:endParaRPr lang="en-US" sz="1800" b="0" i="0" u="none" strike="noStrike" dirty="0">
                        <a:solidFill>
                          <a:srgbClr val="000000"/>
                        </a:solidFill>
                        <a:effectLst/>
                        <a:latin typeface="Calibri"/>
                      </a:endParaRPr>
                    </a:p>
                  </a:txBody>
                  <a:tcPr marL="45720" marR="45720" anchor="b"/>
                </a:tc>
                <a:tc>
                  <a:txBody>
                    <a:bodyPr/>
                    <a:lstStyle/>
                    <a:p>
                      <a:pPr algn="l" fontAlgn="b"/>
                      <a:r>
                        <a:rPr lang="en-US" sz="1800" u="none" strike="noStrike" dirty="0">
                          <a:effectLst/>
                        </a:rPr>
                        <a:t>Description</a:t>
                      </a:r>
                      <a:endParaRPr lang="en-US" sz="1800" b="0" i="0" u="none" strike="noStrike" dirty="0">
                        <a:solidFill>
                          <a:srgbClr val="000000"/>
                        </a:solidFill>
                        <a:effectLst/>
                        <a:latin typeface="Calibri"/>
                      </a:endParaRPr>
                    </a:p>
                  </a:txBody>
                  <a:tcPr marL="45720" marR="45720" anchor="b"/>
                </a:tc>
                <a:extLst>
                  <a:ext uri="{0D108BD9-81ED-4DB2-BD59-A6C34878D82A}">
                    <a16:rowId xmlns:a16="http://schemas.microsoft.com/office/drawing/2014/main" val="10000"/>
                  </a:ext>
                </a:extLst>
              </a:tr>
              <a:tr h="120912">
                <a:tc>
                  <a:txBody>
                    <a:bodyPr/>
                    <a:lstStyle/>
                    <a:p>
                      <a:pPr algn="l" fontAlgn="b"/>
                      <a:r>
                        <a:rPr lang="en-US" sz="1800" u="none" strike="noStrike" dirty="0" err="1">
                          <a:effectLst/>
                        </a:rPr>
                        <a:t>listIterator</a:t>
                      </a:r>
                      <a:r>
                        <a:rPr lang="en-US" sz="1800" u="none" strike="noStrike" dirty="0">
                          <a:effectLst/>
                        </a:rPr>
                        <a:t>()</a:t>
                      </a:r>
                      <a:endParaRPr lang="en-US" sz="1800" b="0" i="0" u="none" strike="noStrike" dirty="0">
                        <a:solidFill>
                          <a:srgbClr val="000000"/>
                        </a:solidFill>
                        <a:effectLst/>
                        <a:latin typeface="Calibri"/>
                      </a:endParaRPr>
                    </a:p>
                  </a:txBody>
                  <a:tcPr marL="45720" marR="45720" anchor="ctr"/>
                </a:tc>
                <a:tc>
                  <a:txBody>
                    <a:bodyPr/>
                    <a:lstStyle/>
                    <a:p>
                      <a:pPr algn="l" fontAlgn="b"/>
                      <a:r>
                        <a:rPr lang="en-US" sz="1800" u="none" strike="noStrike" dirty="0">
                          <a:effectLst/>
                        </a:rPr>
                        <a:t>Returns a list iterator over the elements in this list (in proper sequence).</a:t>
                      </a:r>
                      <a:endParaRPr lang="en-US" sz="1800" b="0" i="0" u="none" strike="noStrike" dirty="0">
                        <a:solidFill>
                          <a:srgbClr val="000000"/>
                        </a:solidFill>
                        <a:effectLst/>
                        <a:latin typeface="Calibri"/>
                      </a:endParaRPr>
                    </a:p>
                  </a:txBody>
                  <a:tcPr marL="45720" marR="45720" anchor="ctr"/>
                </a:tc>
                <a:extLst>
                  <a:ext uri="{0D108BD9-81ED-4DB2-BD59-A6C34878D82A}">
                    <a16:rowId xmlns:a16="http://schemas.microsoft.com/office/drawing/2014/main" val="10001"/>
                  </a:ext>
                </a:extLst>
              </a:tr>
              <a:tr h="120912">
                <a:tc>
                  <a:txBody>
                    <a:bodyPr/>
                    <a:lstStyle/>
                    <a:p>
                      <a:pPr algn="l" fontAlgn="b"/>
                      <a:r>
                        <a:rPr lang="en-US" sz="1800" u="none" strike="noStrike" dirty="0" err="1">
                          <a:effectLst/>
                        </a:rPr>
                        <a:t>listIterator</a:t>
                      </a:r>
                      <a:r>
                        <a:rPr lang="en-US" sz="1800" u="none" strike="noStrike" dirty="0">
                          <a:effectLst/>
                        </a:rPr>
                        <a:t>(</a:t>
                      </a:r>
                      <a:r>
                        <a:rPr lang="en-US" sz="1800" u="none" strike="noStrike" dirty="0" err="1">
                          <a:effectLst/>
                        </a:rPr>
                        <a:t>int</a:t>
                      </a:r>
                      <a:r>
                        <a:rPr lang="en-US" sz="1800" u="none" strike="noStrike" dirty="0">
                          <a:effectLst/>
                        </a:rPr>
                        <a:t> index)</a:t>
                      </a:r>
                      <a:endParaRPr lang="en-US" sz="1800" b="0" i="0" u="none" strike="noStrike" dirty="0">
                        <a:solidFill>
                          <a:srgbClr val="000000"/>
                        </a:solidFill>
                        <a:effectLst/>
                        <a:latin typeface="Calibri"/>
                      </a:endParaRPr>
                    </a:p>
                  </a:txBody>
                  <a:tcPr marL="45720" marR="45720" anchor="ctr"/>
                </a:tc>
                <a:tc>
                  <a:txBody>
                    <a:bodyPr/>
                    <a:lstStyle/>
                    <a:p>
                      <a:pPr algn="l" fontAlgn="b"/>
                      <a:r>
                        <a:rPr lang="en-US" sz="1800" u="none" strike="noStrike">
                          <a:effectLst/>
                        </a:rPr>
                        <a:t>Returns a list iterator over the elements in this list (in proper sequence), starting at the specified position in the list.</a:t>
                      </a:r>
                      <a:endParaRPr lang="en-US" sz="1800" b="0" i="0" u="none" strike="noStrike">
                        <a:solidFill>
                          <a:srgbClr val="000000"/>
                        </a:solidFill>
                        <a:effectLst/>
                        <a:latin typeface="Calibri"/>
                      </a:endParaRPr>
                    </a:p>
                  </a:txBody>
                  <a:tcPr marL="45720" marR="45720" anchor="ctr"/>
                </a:tc>
                <a:extLst>
                  <a:ext uri="{0D108BD9-81ED-4DB2-BD59-A6C34878D82A}">
                    <a16:rowId xmlns:a16="http://schemas.microsoft.com/office/drawing/2014/main" val="10002"/>
                  </a:ext>
                </a:extLst>
              </a:tr>
              <a:tr h="120912">
                <a:tc>
                  <a:txBody>
                    <a:bodyPr/>
                    <a:lstStyle/>
                    <a:p>
                      <a:pPr algn="l" fontAlgn="b"/>
                      <a:r>
                        <a:rPr lang="en-US" sz="1800" u="none" strike="noStrike" dirty="0">
                          <a:effectLst/>
                        </a:rPr>
                        <a:t>remove(</a:t>
                      </a:r>
                      <a:r>
                        <a:rPr lang="en-US" sz="1800" u="none" strike="noStrike" dirty="0" err="1">
                          <a:effectLst/>
                        </a:rPr>
                        <a:t>int</a:t>
                      </a:r>
                      <a:r>
                        <a:rPr lang="en-US" sz="1800" u="none" strike="noStrike" dirty="0">
                          <a:effectLst/>
                        </a:rPr>
                        <a:t> index)</a:t>
                      </a:r>
                      <a:endParaRPr lang="en-US" sz="1800" b="0" i="0" u="none" strike="noStrike" dirty="0">
                        <a:solidFill>
                          <a:srgbClr val="000000"/>
                        </a:solidFill>
                        <a:effectLst/>
                        <a:latin typeface="Calibri"/>
                      </a:endParaRPr>
                    </a:p>
                  </a:txBody>
                  <a:tcPr marL="45720" marR="45720" anchor="ctr"/>
                </a:tc>
                <a:tc>
                  <a:txBody>
                    <a:bodyPr/>
                    <a:lstStyle/>
                    <a:p>
                      <a:pPr algn="l" fontAlgn="b"/>
                      <a:r>
                        <a:rPr lang="en-US" sz="1800" u="none" strike="noStrike">
                          <a:effectLst/>
                        </a:rPr>
                        <a:t>Removes the element at the specified position in this list.</a:t>
                      </a:r>
                      <a:endParaRPr lang="en-US" sz="1800" b="0" i="0" u="none" strike="noStrike">
                        <a:solidFill>
                          <a:srgbClr val="000000"/>
                        </a:solidFill>
                        <a:effectLst/>
                        <a:latin typeface="Calibri"/>
                      </a:endParaRPr>
                    </a:p>
                  </a:txBody>
                  <a:tcPr marL="45720" marR="45720" anchor="ctr"/>
                </a:tc>
                <a:extLst>
                  <a:ext uri="{0D108BD9-81ED-4DB2-BD59-A6C34878D82A}">
                    <a16:rowId xmlns:a16="http://schemas.microsoft.com/office/drawing/2014/main" val="10003"/>
                  </a:ext>
                </a:extLst>
              </a:tr>
              <a:tr h="120912">
                <a:tc>
                  <a:txBody>
                    <a:bodyPr/>
                    <a:lstStyle/>
                    <a:p>
                      <a:pPr algn="l" fontAlgn="b"/>
                      <a:r>
                        <a:rPr lang="en-US" sz="1800" u="none" strike="noStrike" dirty="0">
                          <a:effectLst/>
                        </a:rPr>
                        <a:t>remove(object)</a:t>
                      </a:r>
                      <a:endParaRPr lang="en-US" sz="1800" b="0" i="0" u="none" strike="noStrike" dirty="0">
                        <a:solidFill>
                          <a:srgbClr val="000000"/>
                        </a:solidFill>
                        <a:effectLst/>
                        <a:latin typeface="Calibri"/>
                      </a:endParaRPr>
                    </a:p>
                  </a:txBody>
                  <a:tcPr marL="45720" marR="45720" anchor="ctr"/>
                </a:tc>
                <a:tc>
                  <a:txBody>
                    <a:bodyPr/>
                    <a:lstStyle/>
                    <a:p>
                      <a:pPr algn="l" fontAlgn="b"/>
                      <a:r>
                        <a:rPr lang="en-US" sz="1800" u="none" strike="noStrike">
                          <a:effectLst/>
                        </a:rPr>
                        <a:t>Removes the first occurrence of the specified element from this list, if it is present.</a:t>
                      </a:r>
                      <a:endParaRPr lang="en-US" sz="1800" b="0" i="0" u="none" strike="noStrike">
                        <a:solidFill>
                          <a:srgbClr val="000000"/>
                        </a:solidFill>
                        <a:effectLst/>
                        <a:latin typeface="Calibri"/>
                      </a:endParaRPr>
                    </a:p>
                  </a:txBody>
                  <a:tcPr marL="45720" marR="45720" anchor="ctr"/>
                </a:tc>
                <a:extLst>
                  <a:ext uri="{0D108BD9-81ED-4DB2-BD59-A6C34878D82A}">
                    <a16:rowId xmlns:a16="http://schemas.microsoft.com/office/drawing/2014/main" val="10004"/>
                  </a:ext>
                </a:extLst>
              </a:tr>
              <a:tr h="120912">
                <a:tc>
                  <a:txBody>
                    <a:bodyPr/>
                    <a:lstStyle/>
                    <a:p>
                      <a:pPr algn="l" fontAlgn="b"/>
                      <a:r>
                        <a:rPr lang="en-US" sz="1800" u="none" strike="noStrike" dirty="0" err="1">
                          <a:effectLst/>
                        </a:rPr>
                        <a:t>removeRange</a:t>
                      </a:r>
                      <a:endParaRPr lang="en-US" sz="1800" u="none" strike="noStrike" dirty="0">
                        <a:effectLst/>
                      </a:endParaRPr>
                    </a:p>
                    <a:p>
                      <a:pPr algn="l" fontAlgn="b"/>
                      <a:r>
                        <a:rPr lang="en-US" sz="1800" u="none" strike="noStrike" dirty="0">
                          <a:effectLst/>
                        </a:rPr>
                        <a:t>   (</a:t>
                      </a:r>
                      <a:r>
                        <a:rPr lang="en-US" sz="1800" u="none" strike="noStrike" dirty="0" err="1">
                          <a:effectLst/>
                        </a:rPr>
                        <a:t>int</a:t>
                      </a:r>
                      <a:r>
                        <a:rPr lang="en-US" sz="1800" u="none" strike="noStrike" dirty="0">
                          <a:effectLst/>
                        </a:rPr>
                        <a:t> </a:t>
                      </a:r>
                      <a:r>
                        <a:rPr lang="en-US" sz="1800" u="none" strike="noStrike" dirty="0" err="1">
                          <a:effectLst/>
                        </a:rPr>
                        <a:t>fromIndex</a:t>
                      </a:r>
                      <a:r>
                        <a:rPr lang="en-US" sz="1800" u="none" strike="noStrike" dirty="0">
                          <a:effectLst/>
                        </a:rPr>
                        <a:t>, </a:t>
                      </a:r>
                    </a:p>
                    <a:p>
                      <a:pPr algn="l" fontAlgn="b"/>
                      <a:r>
                        <a:rPr lang="en-US" sz="1800" u="none" strike="noStrike" dirty="0">
                          <a:effectLst/>
                        </a:rPr>
                        <a:t>    </a:t>
                      </a:r>
                      <a:r>
                        <a:rPr lang="en-US" sz="1800" u="none" strike="noStrike" dirty="0" err="1">
                          <a:effectLst/>
                        </a:rPr>
                        <a:t>int</a:t>
                      </a:r>
                      <a:r>
                        <a:rPr lang="en-US" sz="1800" u="none" strike="noStrike" dirty="0">
                          <a:effectLst/>
                        </a:rPr>
                        <a:t> </a:t>
                      </a:r>
                      <a:r>
                        <a:rPr lang="en-US" sz="1800" u="none" strike="noStrike" dirty="0" err="1">
                          <a:effectLst/>
                        </a:rPr>
                        <a:t>toIndex</a:t>
                      </a:r>
                      <a:r>
                        <a:rPr lang="en-US" sz="1800" u="none" strike="noStrike" dirty="0">
                          <a:effectLst/>
                        </a:rPr>
                        <a:t>)</a:t>
                      </a:r>
                      <a:endParaRPr lang="en-US" sz="1800" b="0" i="0" u="none" strike="noStrike" dirty="0">
                        <a:solidFill>
                          <a:srgbClr val="000000"/>
                        </a:solidFill>
                        <a:effectLst/>
                        <a:latin typeface="Calibri"/>
                      </a:endParaRPr>
                    </a:p>
                  </a:txBody>
                  <a:tcPr marL="45720" marR="45720" anchor="ctr"/>
                </a:tc>
                <a:tc>
                  <a:txBody>
                    <a:bodyPr/>
                    <a:lstStyle/>
                    <a:p>
                      <a:pPr algn="l" fontAlgn="b"/>
                      <a:r>
                        <a:rPr lang="en-US" sz="1800" u="none" strike="noStrike" dirty="0">
                          <a:effectLst/>
                        </a:rPr>
                        <a:t>Removes from this list all of the elements whose index is between </a:t>
                      </a:r>
                      <a:r>
                        <a:rPr lang="en-US" sz="1800" u="none" strike="noStrike" dirty="0" err="1">
                          <a:effectLst/>
                        </a:rPr>
                        <a:t>fromIndex</a:t>
                      </a:r>
                      <a:r>
                        <a:rPr lang="en-US" sz="1800" u="none" strike="noStrike" dirty="0">
                          <a:effectLst/>
                        </a:rPr>
                        <a:t>, inclusive, and </a:t>
                      </a:r>
                      <a:r>
                        <a:rPr lang="en-US" sz="1800" u="none" strike="noStrike" dirty="0" err="1">
                          <a:effectLst/>
                        </a:rPr>
                        <a:t>toIndex</a:t>
                      </a:r>
                      <a:r>
                        <a:rPr lang="en-US" sz="1800" u="none" strike="noStrike" dirty="0">
                          <a:effectLst/>
                        </a:rPr>
                        <a:t>, exclusive.</a:t>
                      </a:r>
                      <a:endParaRPr lang="en-US" sz="1800" b="0" i="0" u="none" strike="noStrike" dirty="0">
                        <a:solidFill>
                          <a:srgbClr val="000000"/>
                        </a:solidFill>
                        <a:effectLst/>
                        <a:latin typeface="Calibri"/>
                      </a:endParaRPr>
                    </a:p>
                  </a:txBody>
                  <a:tcPr marL="45720" marR="45720" anchor="ctr"/>
                </a:tc>
                <a:extLst>
                  <a:ext uri="{0D108BD9-81ED-4DB2-BD59-A6C34878D82A}">
                    <a16:rowId xmlns:a16="http://schemas.microsoft.com/office/drawing/2014/main" val="10005"/>
                  </a:ext>
                </a:extLst>
              </a:tr>
              <a:tr h="120912">
                <a:tc>
                  <a:txBody>
                    <a:bodyPr/>
                    <a:lstStyle/>
                    <a:p>
                      <a:pPr algn="l" fontAlgn="b"/>
                      <a:r>
                        <a:rPr lang="en-US" sz="1800" u="none" strike="noStrike" dirty="0">
                          <a:effectLst/>
                        </a:rPr>
                        <a:t>set(</a:t>
                      </a:r>
                      <a:r>
                        <a:rPr lang="en-US" sz="1800" u="none" strike="noStrike" dirty="0" err="1">
                          <a:effectLst/>
                        </a:rPr>
                        <a:t>int</a:t>
                      </a:r>
                      <a:r>
                        <a:rPr lang="en-US" sz="1800" u="none" strike="noStrike" dirty="0">
                          <a:effectLst/>
                        </a:rPr>
                        <a:t> index, object)</a:t>
                      </a:r>
                      <a:endParaRPr lang="en-US" sz="1800" b="0" i="0" u="none" strike="noStrike" dirty="0">
                        <a:solidFill>
                          <a:srgbClr val="000000"/>
                        </a:solidFill>
                        <a:effectLst/>
                        <a:latin typeface="Calibri"/>
                      </a:endParaRPr>
                    </a:p>
                  </a:txBody>
                  <a:tcPr marL="45720" marR="45720" anchor="ctr"/>
                </a:tc>
                <a:tc>
                  <a:txBody>
                    <a:bodyPr/>
                    <a:lstStyle/>
                    <a:p>
                      <a:pPr algn="l" fontAlgn="b"/>
                      <a:r>
                        <a:rPr lang="en-US" sz="1800" u="none" strike="noStrike" dirty="0">
                          <a:effectLst/>
                        </a:rPr>
                        <a:t>Replaces the element at the specified position in this list with the specified element.</a:t>
                      </a:r>
                      <a:endParaRPr lang="en-US" sz="1800" b="0" i="0" u="none" strike="noStrike" dirty="0">
                        <a:solidFill>
                          <a:srgbClr val="000000"/>
                        </a:solidFill>
                        <a:effectLst/>
                        <a:latin typeface="Calibri"/>
                      </a:endParaRPr>
                    </a:p>
                  </a:txBody>
                  <a:tcPr marL="45720" marR="45720" anchor="ctr"/>
                </a:tc>
                <a:extLst>
                  <a:ext uri="{0D108BD9-81ED-4DB2-BD59-A6C34878D82A}">
                    <a16:rowId xmlns:a16="http://schemas.microsoft.com/office/drawing/2014/main" val="10006"/>
                  </a:ext>
                </a:extLst>
              </a:tr>
              <a:tr h="120912">
                <a:tc>
                  <a:txBody>
                    <a:bodyPr/>
                    <a:lstStyle/>
                    <a:p>
                      <a:pPr algn="l" fontAlgn="b"/>
                      <a:r>
                        <a:rPr lang="en-US" sz="1800" u="none" strike="noStrike" dirty="0">
                          <a:effectLst/>
                        </a:rPr>
                        <a:t>size()</a:t>
                      </a:r>
                      <a:endParaRPr lang="en-US" sz="1800" b="0" i="0" u="none" strike="noStrike" dirty="0">
                        <a:solidFill>
                          <a:srgbClr val="000000"/>
                        </a:solidFill>
                        <a:effectLst/>
                        <a:latin typeface="Calibri"/>
                      </a:endParaRPr>
                    </a:p>
                  </a:txBody>
                  <a:tcPr marL="45720" marR="45720" anchor="ctr"/>
                </a:tc>
                <a:tc>
                  <a:txBody>
                    <a:bodyPr/>
                    <a:lstStyle/>
                    <a:p>
                      <a:pPr algn="l" fontAlgn="b"/>
                      <a:r>
                        <a:rPr lang="en-US" sz="1800" u="none" strike="noStrike">
                          <a:effectLst/>
                        </a:rPr>
                        <a:t>Returns the number of elements in this list.</a:t>
                      </a:r>
                      <a:endParaRPr lang="en-US" sz="1800" b="0" i="0" u="none" strike="noStrike">
                        <a:solidFill>
                          <a:srgbClr val="000000"/>
                        </a:solidFill>
                        <a:effectLst/>
                        <a:latin typeface="Calibri"/>
                      </a:endParaRPr>
                    </a:p>
                  </a:txBody>
                  <a:tcPr marL="45720" marR="45720" anchor="ctr"/>
                </a:tc>
                <a:extLst>
                  <a:ext uri="{0D108BD9-81ED-4DB2-BD59-A6C34878D82A}">
                    <a16:rowId xmlns:a16="http://schemas.microsoft.com/office/drawing/2014/main" val="10007"/>
                  </a:ext>
                </a:extLst>
              </a:tr>
              <a:tr h="120912">
                <a:tc>
                  <a:txBody>
                    <a:bodyPr/>
                    <a:lstStyle/>
                    <a:p>
                      <a:pPr algn="l" fontAlgn="b"/>
                      <a:r>
                        <a:rPr lang="en-US" sz="1800" u="none" strike="noStrike" dirty="0" err="1">
                          <a:effectLst/>
                        </a:rPr>
                        <a:t>subList</a:t>
                      </a:r>
                      <a:r>
                        <a:rPr lang="en-US" sz="1800" u="none" strike="noStrike" dirty="0">
                          <a:effectLst/>
                        </a:rPr>
                        <a:t>(</a:t>
                      </a:r>
                      <a:r>
                        <a:rPr lang="en-US" sz="1800" u="none" strike="noStrike" dirty="0" err="1">
                          <a:effectLst/>
                        </a:rPr>
                        <a:t>int</a:t>
                      </a:r>
                      <a:r>
                        <a:rPr lang="en-US" sz="1800" u="none" strike="noStrike" dirty="0">
                          <a:effectLst/>
                        </a:rPr>
                        <a:t> </a:t>
                      </a:r>
                      <a:r>
                        <a:rPr lang="en-US" sz="1800" u="none" strike="noStrike" dirty="0" err="1">
                          <a:effectLst/>
                        </a:rPr>
                        <a:t>fromIndex</a:t>
                      </a:r>
                      <a:r>
                        <a:rPr lang="en-US" sz="1800" u="none" strike="noStrike" dirty="0">
                          <a:effectLst/>
                        </a:rPr>
                        <a:t>, </a:t>
                      </a:r>
                    </a:p>
                    <a:p>
                      <a:pPr algn="l" fontAlgn="b"/>
                      <a:r>
                        <a:rPr lang="en-US" sz="1800" u="none" strike="noStrike" dirty="0">
                          <a:effectLst/>
                        </a:rPr>
                        <a:t>             </a:t>
                      </a:r>
                      <a:r>
                        <a:rPr lang="en-US" sz="1800" u="none" strike="noStrike" dirty="0" err="1">
                          <a:effectLst/>
                        </a:rPr>
                        <a:t>int</a:t>
                      </a:r>
                      <a:r>
                        <a:rPr lang="en-US" sz="1800" u="none" strike="noStrike" dirty="0">
                          <a:effectLst/>
                        </a:rPr>
                        <a:t> </a:t>
                      </a:r>
                      <a:r>
                        <a:rPr lang="en-US" sz="1800" u="none" strike="noStrike" dirty="0" err="1">
                          <a:effectLst/>
                        </a:rPr>
                        <a:t>toIndex</a:t>
                      </a:r>
                      <a:r>
                        <a:rPr lang="en-US" sz="1800" u="none" strike="noStrike" dirty="0">
                          <a:effectLst/>
                        </a:rPr>
                        <a:t>)</a:t>
                      </a:r>
                      <a:endParaRPr lang="en-US" sz="1800" b="0" i="0" u="none" strike="noStrike" dirty="0">
                        <a:solidFill>
                          <a:srgbClr val="000000"/>
                        </a:solidFill>
                        <a:effectLst/>
                        <a:latin typeface="Calibri"/>
                      </a:endParaRPr>
                    </a:p>
                  </a:txBody>
                  <a:tcPr marL="45720" marR="45720" anchor="ctr"/>
                </a:tc>
                <a:tc>
                  <a:txBody>
                    <a:bodyPr/>
                    <a:lstStyle/>
                    <a:p>
                      <a:pPr algn="l" fontAlgn="b"/>
                      <a:r>
                        <a:rPr lang="en-US" sz="1800" u="none" strike="noStrike">
                          <a:effectLst/>
                        </a:rPr>
                        <a:t>Returns a view of the portion of this list between the specified fromIndex, inclusive, and toIndex, exclusive.</a:t>
                      </a:r>
                      <a:endParaRPr lang="en-US" sz="1800" b="0" i="0" u="none" strike="noStrike">
                        <a:solidFill>
                          <a:srgbClr val="000000"/>
                        </a:solidFill>
                        <a:effectLst/>
                        <a:latin typeface="Calibri"/>
                      </a:endParaRPr>
                    </a:p>
                  </a:txBody>
                  <a:tcPr marL="45720" marR="45720" anchor="ctr"/>
                </a:tc>
                <a:extLst>
                  <a:ext uri="{0D108BD9-81ED-4DB2-BD59-A6C34878D82A}">
                    <a16:rowId xmlns:a16="http://schemas.microsoft.com/office/drawing/2014/main" val="10008"/>
                  </a:ext>
                </a:extLst>
              </a:tr>
              <a:tr h="120912">
                <a:tc>
                  <a:txBody>
                    <a:bodyPr/>
                    <a:lstStyle/>
                    <a:p>
                      <a:pPr algn="l" fontAlgn="b"/>
                      <a:r>
                        <a:rPr lang="en-US" sz="1800" u="none" strike="noStrike" dirty="0" err="1">
                          <a:effectLst/>
                        </a:rPr>
                        <a:t>toArray</a:t>
                      </a:r>
                      <a:r>
                        <a:rPr lang="en-US" sz="1800" u="none" strike="noStrike" dirty="0">
                          <a:effectLst/>
                        </a:rPr>
                        <a:t>()</a:t>
                      </a:r>
                      <a:endParaRPr lang="en-US" sz="1800" b="0" i="0" u="none" strike="noStrike" dirty="0">
                        <a:solidFill>
                          <a:srgbClr val="000000"/>
                        </a:solidFill>
                        <a:effectLst/>
                        <a:latin typeface="Calibri"/>
                      </a:endParaRPr>
                    </a:p>
                  </a:txBody>
                  <a:tcPr marL="45720" marR="45720" anchor="ctr"/>
                </a:tc>
                <a:tc>
                  <a:txBody>
                    <a:bodyPr/>
                    <a:lstStyle/>
                    <a:p>
                      <a:pPr algn="l" fontAlgn="b"/>
                      <a:r>
                        <a:rPr lang="en-US" sz="1800" u="none" strike="noStrike" dirty="0">
                          <a:effectLst/>
                        </a:rPr>
                        <a:t>Returns an array containing all of the elements in this list in proper sequence (from first to last element).</a:t>
                      </a:r>
                      <a:endParaRPr lang="en-US" sz="1800" b="0" i="0" u="none" strike="noStrike" dirty="0">
                        <a:solidFill>
                          <a:srgbClr val="000000"/>
                        </a:solidFill>
                        <a:effectLst/>
                        <a:latin typeface="Calibri"/>
                      </a:endParaRPr>
                    </a:p>
                  </a:txBody>
                  <a:tcPr marL="45720" marR="45720" anchor="ctr"/>
                </a:tc>
                <a:extLst>
                  <a:ext uri="{0D108BD9-81ED-4DB2-BD59-A6C34878D82A}">
                    <a16:rowId xmlns:a16="http://schemas.microsoft.com/office/drawing/2014/main" val="10009"/>
                  </a:ext>
                </a:extLst>
              </a:tr>
            </a:tbl>
          </a:graphicData>
        </a:graphic>
      </p:graphicFrame>
      <p:sp>
        <p:nvSpPr>
          <p:cNvPr id="3" name="Title 2"/>
          <p:cNvSpPr>
            <a:spLocks noGrp="1"/>
          </p:cNvSpPr>
          <p:nvPr>
            <p:ph type="title"/>
          </p:nvPr>
        </p:nvSpPr>
        <p:spPr>
          <a:xfrm>
            <a:off x="381000" y="355847"/>
            <a:ext cx="8381260" cy="416049"/>
          </a:xfrm>
        </p:spPr>
        <p:txBody>
          <a:bodyPr/>
          <a:lstStyle/>
          <a:p>
            <a:r>
              <a:rPr lang="en-US" dirty="0"/>
              <a:t>Many </a:t>
            </a:r>
            <a:r>
              <a:rPr lang="en-US" dirty="0" err="1"/>
              <a:t>ArrayList</a:t>
            </a:r>
            <a:r>
              <a:rPr lang="en-US" dirty="0"/>
              <a:t> Methods  </a:t>
            </a:r>
            <a:r>
              <a:rPr lang="en-US" sz="2400" dirty="0"/>
              <a:t>(2)</a:t>
            </a:r>
            <a:endParaRPr lang="en-US" dirty="0"/>
          </a:p>
        </p:txBody>
      </p:sp>
    </p:spTree>
    <p:extLst>
      <p:ext uri="{BB962C8B-B14F-4D97-AF65-F5344CB8AC3E}">
        <p14:creationId xmlns:p14="http://schemas.microsoft.com/office/powerpoint/2010/main" val="3826126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273131" y="1576571"/>
            <a:ext cx="8787741" cy="4912233"/>
          </a:xfrm>
        </p:spPr>
        <p:txBody>
          <a:bodyPr>
            <a:normAutofit/>
          </a:bodyPr>
          <a:lstStyle/>
          <a:p>
            <a:pPr marL="45720" indent="0">
              <a:spcBef>
                <a:spcPts val="0"/>
              </a:spcBef>
              <a:buNone/>
            </a:pP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dirty="0">
                <a:solidFill>
                  <a:srgbClr val="000000"/>
                </a:solidFill>
                <a:latin typeface="Consolas"/>
              </a:rPr>
              <a:t> Notebook {</a:t>
            </a:r>
          </a:p>
          <a:p>
            <a:pPr marL="45720" indent="0">
              <a:spcBef>
                <a:spcPts val="0"/>
              </a:spcBef>
              <a:buNone/>
            </a:pPr>
            <a:r>
              <a:rPr lang="en-US" sz="1600" dirty="0">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dirty="0" err="1">
                <a:solidFill>
                  <a:srgbClr val="000000"/>
                </a:solidFill>
                <a:latin typeface="Consolas"/>
              </a:rPr>
              <a:t>ArrayList</a:t>
            </a:r>
            <a:r>
              <a:rPr lang="en-US" sz="1600" dirty="0">
                <a:solidFill>
                  <a:srgbClr val="000000"/>
                </a:solidFill>
                <a:latin typeface="Consolas"/>
              </a:rPr>
              <a:t>&lt;String&gt; </a:t>
            </a:r>
            <a:r>
              <a:rPr lang="en-US" sz="1600" dirty="0">
                <a:solidFill>
                  <a:srgbClr val="0000C0"/>
                </a:solidFill>
                <a:latin typeface="Consolas"/>
              </a:rPr>
              <a:t>notes</a:t>
            </a:r>
            <a:r>
              <a:rPr lang="en-US" sz="1600" dirty="0">
                <a:solidFill>
                  <a:srgbClr val="000000"/>
                </a:solidFill>
                <a:latin typeface="Consolas"/>
              </a:rPr>
              <a:t>; </a:t>
            </a:r>
          </a:p>
          <a:p>
            <a:pPr marL="45720" indent="0">
              <a:spcBef>
                <a:spcPts val="0"/>
              </a:spcBef>
              <a:buNone/>
            </a:pPr>
            <a:r>
              <a:rPr lang="en-US" sz="1600" dirty="0">
                <a:solidFill>
                  <a:srgbClr val="000000"/>
                </a:solidFill>
                <a:latin typeface="Consolas"/>
              </a:rPr>
              <a:t>}</a:t>
            </a:r>
          </a:p>
          <a:p>
            <a:pPr marL="45720" indent="0">
              <a:spcBef>
                <a:spcPts val="0"/>
              </a:spcBef>
              <a:buNone/>
            </a:pPr>
            <a:endParaRPr lang="en-US" sz="1600" dirty="0">
              <a:solidFill>
                <a:srgbClr val="000000"/>
              </a:solidFill>
              <a:latin typeface="Consolas"/>
            </a:endParaRPr>
          </a:p>
          <a:p>
            <a:pPr marL="45720" indent="0">
              <a:spcBef>
                <a:spcPts val="0"/>
              </a:spcBef>
              <a:buNone/>
            </a:pP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dirty="0">
                <a:solidFill>
                  <a:srgbClr val="000000"/>
                </a:solidFill>
                <a:latin typeface="Consolas"/>
              </a:rPr>
              <a:t> </a:t>
            </a:r>
            <a:r>
              <a:rPr lang="en-US" sz="1600" dirty="0" err="1">
                <a:solidFill>
                  <a:srgbClr val="000000"/>
                </a:solidFill>
                <a:latin typeface="Consolas"/>
              </a:rPr>
              <a:t>NotebookTest</a:t>
            </a:r>
            <a:r>
              <a:rPr lang="en-US" sz="1600" dirty="0">
                <a:solidFill>
                  <a:srgbClr val="000000"/>
                </a:solidFill>
                <a:latin typeface="Consolas"/>
              </a:rPr>
              <a:t> {</a:t>
            </a:r>
            <a:endParaRPr lang="en-US" sz="400" dirty="0">
              <a:solidFill>
                <a:srgbClr val="000000"/>
              </a:solidFill>
              <a:latin typeface="Consolas"/>
            </a:endParaRPr>
          </a:p>
          <a:p>
            <a:pPr marL="45720" indent="0">
              <a:spcBef>
                <a:spcPts val="0"/>
              </a:spcBef>
              <a:buNone/>
            </a:pPr>
            <a:r>
              <a:rPr lang="en-US" sz="400" dirty="0">
                <a:latin typeface="Consolas"/>
              </a:rPr>
              <a:t> </a:t>
            </a:r>
            <a:endParaRPr lang="en-US" sz="100" dirty="0">
              <a:latin typeface="Consolas"/>
            </a:endParaRPr>
          </a:p>
          <a:p>
            <a:pPr marL="45720" indent="0">
              <a:spcBef>
                <a:spcPts val="0"/>
              </a:spcBef>
              <a:buNone/>
            </a:pPr>
            <a:r>
              <a:rPr lang="en-US" sz="400" b="1" dirty="0">
                <a:solidFill>
                  <a:srgbClr val="7F0055"/>
                </a:solidFill>
                <a:latin typeface="Consolas"/>
              </a:rPr>
              <a:t>  </a:t>
            </a:r>
            <a:r>
              <a:rPr lang="en-US" sz="1600" b="1" dirty="0">
                <a:solidFill>
                  <a:srgbClr val="7F0055"/>
                </a:solidFill>
                <a:latin typeface="Consolas"/>
              </a:rPr>
              <a:t>  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dirty="0">
                <a:solidFill>
                  <a:srgbClr val="000000"/>
                </a:solidFill>
                <a:latin typeface="Consolas"/>
              </a:rPr>
              <a:t> </a:t>
            </a:r>
            <a:br>
              <a:rPr lang="en-US" sz="1600" dirty="0">
                <a:solidFill>
                  <a:srgbClr val="000000"/>
                </a:solidFill>
                <a:latin typeface="Consolas"/>
              </a:rPr>
            </a:br>
            <a:r>
              <a:rPr lang="en-US" sz="1600" dirty="0">
                <a:solidFill>
                  <a:srgbClr val="000000"/>
                </a:solidFill>
                <a:latin typeface="Consolas"/>
              </a:rPr>
              <a:t>          main(String[] </a:t>
            </a:r>
            <a:r>
              <a:rPr lang="en-US" sz="1600" dirty="0" err="1">
                <a:solidFill>
                  <a:srgbClr val="000000"/>
                </a:solidFill>
                <a:latin typeface="Consolas"/>
              </a:rPr>
              <a:t>args</a:t>
            </a:r>
            <a:r>
              <a:rPr lang="en-US" sz="1600" dirty="0">
                <a:solidFill>
                  <a:srgbClr val="000000"/>
                </a:solidFill>
                <a:latin typeface="Consolas"/>
              </a:rPr>
              <a:t>) {</a:t>
            </a:r>
          </a:p>
          <a:p>
            <a:pPr marL="45720" indent="0">
              <a:spcBef>
                <a:spcPts val="0"/>
              </a:spcBef>
              <a:buNone/>
            </a:pPr>
            <a:r>
              <a:rPr lang="en-US" sz="1600" dirty="0">
                <a:solidFill>
                  <a:srgbClr val="000000"/>
                </a:solidFill>
                <a:latin typeface="Consolas"/>
              </a:rPr>
              <a:t>   </a:t>
            </a:r>
          </a:p>
          <a:p>
            <a:pPr marL="45720" indent="0">
              <a:spcBef>
                <a:spcPts val="0"/>
              </a:spcBef>
              <a:buNone/>
            </a:pPr>
            <a:r>
              <a:rPr lang="en-US" sz="1600" dirty="0">
                <a:solidFill>
                  <a:srgbClr val="000000"/>
                </a:solidFill>
                <a:latin typeface="Consolas"/>
              </a:rPr>
              <a:t>   Notebook </a:t>
            </a:r>
            <a:r>
              <a:rPr lang="en-US" sz="1600" dirty="0" err="1">
                <a:solidFill>
                  <a:srgbClr val="000000"/>
                </a:solidFill>
                <a:latin typeface="Consolas"/>
              </a:rPr>
              <a:t>myBook</a:t>
            </a:r>
            <a:r>
              <a:rPr lang="en-US" sz="1600" dirty="0">
                <a:solidFill>
                  <a:srgbClr val="000000"/>
                </a:solidFill>
                <a:latin typeface="Consolas"/>
              </a:rPr>
              <a:t> = </a:t>
            </a:r>
            <a:r>
              <a:rPr lang="en-US" sz="1600" b="1" dirty="0">
                <a:solidFill>
                  <a:srgbClr val="7F0055"/>
                </a:solidFill>
                <a:latin typeface="Consolas"/>
              </a:rPr>
              <a:t>new</a:t>
            </a:r>
            <a:r>
              <a:rPr lang="en-US" sz="1600" dirty="0">
                <a:solidFill>
                  <a:srgbClr val="000000"/>
                </a:solidFill>
                <a:latin typeface="Consolas"/>
              </a:rPr>
              <a:t> Notebook();</a:t>
            </a:r>
          </a:p>
          <a:p>
            <a:pPr marL="45720" indent="0">
              <a:buNone/>
            </a:pPr>
            <a:br>
              <a:rPr lang="en-US" sz="1600" dirty="0">
                <a:solidFill>
                  <a:srgbClr val="000000"/>
                </a:solidFill>
                <a:latin typeface="Consolas"/>
              </a:rPr>
            </a:br>
            <a:r>
              <a:rPr lang="en-US" sz="1600" dirty="0">
                <a:solidFill>
                  <a:srgbClr val="000000"/>
                </a:solidFill>
                <a:latin typeface="Consolas"/>
              </a:rPr>
              <a:t>   </a:t>
            </a:r>
            <a:r>
              <a:rPr lang="en-US" sz="1600" dirty="0">
                <a:solidFill>
                  <a:srgbClr val="3F7F5F"/>
                </a:solidFill>
                <a:latin typeface="Consolas"/>
              </a:rPr>
              <a:t>// </a:t>
            </a:r>
            <a:r>
              <a:rPr lang="en-US" sz="1600" dirty="0" err="1">
                <a:solidFill>
                  <a:srgbClr val="3F7F5F"/>
                </a:solidFill>
                <a:latin typeface="Consolas"/>
              </a:rPr>
              <a:t>myBook.notes</a:t>
            </a:r>
            <a:r>
              <a:rPr lang="en-US" sz="1600" dirty="0">
                <a:solidFill>
                  <a:srgbClr val="3F7F5F"/>
                </a:solidFill>
                <a:latin typeface="Consolas"/>
              </a:rPr>
              <a:t> has not been</a:t>
            </a:r>
            <a:br>
              <a:rPr lang="en-US" sz="1600" dirty="0">
                <a:solidFill>
                  <a:srgbClr val="3F7F5F"/>
                </a:solidFill>
                <a:latin typeface="Consolas"/>
              </a:rPr>
            </a:br>
            <a:r>
              <a:rPr lang="en-US" sz="1600" dirty="0">
                <a:solidFill>
                  <a:srgbClr val="3F7F5F"/>
                </a:solidFill>
                <a:latin typeface="Consolas"/>
              </a:rPr>
              <a:t>   // initialized, it is null</a:t>
            </a:r>
          </a:p>
          <a:p>
            <a:pPr marL="45720" indent="0">
              <a:buNone/>
            </a:pPr>
            <a:r>
              <a:rPr lang="en-US" sz="1600" dirty="0">
                <a:solidFill>
                  <a:srgbClr val="000000"/>
                </a:solidFill>
                <a:latin typeface="Consolas"/>
              </a:rPr>
              <a:t>   </a:t>
            </a:r>
            <a:r>
              <a:rPr lang="en-US" sz="1600" dirty="0" err="1">
                <a:solidFill>
                  <a:srgbClr val="000000"/>
                </a:solidFill>
                <a:latin typeface="Consolas"/>
              </a:rPr>
              <a:t>myBook.</a:t>
            </a:r>
            <a:r>
              <a:rPr lang="en-US" sz="1600" dirty="0" err="1">
                <a:solidFill>
                  <a:srgbClr val="0000C0"/>
                </a:solidFill>
                <a:latin typeface="Consolas"/>
              </a:rPr>
              <a:t>notes</a:t>
            </a:r>
            <a:r>
              <a:rPr lang="en-US" sz="1600" dirty="0">
                <a:solidFill>
                  <a:srgbClr val="000000"/>
                </a:solidFill>
                <a:latin typeface="Consolas"/>
              </a:rPr>
              <a:t> = </a:t>
            </a:r>
            <a:br>
              <a:rPr lang="en-US" sz="1600" dirty="0">
                <a:solidFill>
                  <a:srgbClr val="000000"/>
                </a:solidFill>
                <a:latin typeface="Consolas"/>
              </a:rPr>
            </a:br>
            <a:r>
              <a:rPr lang="en-US" sz="1600" dirty="0">
                <a:solidFill>
                  <a:srgbClr val="000000"/>
                </a:solidFill>
                <a:latin typeface="Consolas"/>
              </a:rPr>
              <a:t>     </a:t>
            </a:r>
            <a:r>
              <a:rPr lang="en-US" sz="1600" b="1" dirty="0">
                <a:solidFill>
                  <a:srgbClr val="7F0055"/>
                </a:solidFill>
                <a:latin typeface="Consolas"/>
              </a:rPr>
              <a:t>new</a:t>
            </a:r>
            <a:r>
              <a:rPr lang="en-US" sz="1600" b="1" dirty="0">
                <a:solidFill>
                  <a:srgbClr val="000000"/>
                </a:solidFill>
                <a:latin typeface="Consolas"/>
              </a:rPr>
              <a:t> </a:t>
            </a:r>
            <a:r>
              <a:rPr lang="en-US" sz="1600" dirty="0" err="1">
                <a:solidFill>
                  <a:srgbClr val="000000"/>
                </a:solidFill>
                <a:latin typeface="Consolas"/>
              </a:rPr>
              <a:t>ArrayList</a:t>
            </a:r>
            <a:r>
              <a:rPr lang="en-US" sz="1600" dirty="0">
                <a:solidFill>
                  <a:srgbClr val="000000"/>
                </a:solidFill>
                <a:latin typeface="Consolas"/>
              </a:rPr>
              <a:t>&lt;String&gt;();    </a:t>
            </a:r>
          </a:p>
          <a:p>
            <a:pPr marL="45720" indent="0">
              <a:spcBef>
                <a:spcPts val="0"/>
              </a:spcBef>
              <a:buNone/>
            </a:pPr>
            <a:r>
              <a:rPr lang="en-US" sz="1600" dirty="0">
                <a:solidFill>
                  <a:srgbClr val="000000"/>
                </a:solidFill>
                <a:latin typeface="Consolas"/>
              </a:rPr>
              <a:t> </a:t>
            </a:r>
            <a:br>
              <a:rPr lang="en-US" sz="1600" dirty="0">
                <a:solidFill>
                  <a:srgbClr val="000000"/>
                </a:solidFill>
                <a:latin typeface="Consolas"/>
              </a:rPr>
            </a:br>
            <a:endParaRPr lang="en-US" sz="1600" dirty="0">
              <a:solidFill>
                <a:srgbClr val="000000"/>
              </a:solidFill>
              <a:latin typeface="Consolas"/>
            </a:endParaRPr>
          </a:p>
          <a:p>
            <a:pPr marL="45720" indent="0">
              <a:spcBef>
                <a:spcPts val="0"/>
              </a:spcBef>
              <a:buNone/>
            </a:pPr>
            <a:r>
              <a:rPr lang="en-US" sz="1600" dirty="0">
                <a:solidFill>
                  <a:srgbClr val="000000"/>
                </a:solidFill>
                <a:latin typeface="Consolas"/>
              </a:rPr>
              <a:t>   </a:t>
            </a:r>
            <a:r>
              <a:rPr lang="en-US" sz="1600" dirty="0" err="1">
                <a:solidFill>
                  <a:srgbClr val="000000"/>
                </a:solidFill>
                <a:latin typeface="Consolas"/>
              </a:rPr>
              <a:t>myBook.</a:t>
            </a:r>
            <a:r>
              <a:rPr lang="en-US" sz="1600" dirty="0" err="1">
                <a:solidFill>
                  <a:srgbClr val="0000C0"/>
                </a:solidFill>
                <a:latin typeface="Consolas"/>
              </a:rPr>
              <a:t>notes</a:t>
            </a:r>
            <a:r>
              <a:rPr lang="en-US" sz="1600" dirty="0" err="1">
                <a:solidFill>
                  <a:srgbClr val="000000"/>
                </a:solidFill>
                <a:latin typeface="Consolas"/>
              </a:rPr>
              <a:t>.add</a:t>
            </a:r>
            <a:r>
              <a:rPr lang="en-US" sz="1600" dirty="0">
                <a:solidFill>
                  <a:srgbClr val="000000"/>
                </a:solidFill>
                <a:latin typeface="Consolas"/>
              </a:rPr>
              <a:t>(</a:t>
            </a:r>
            <a:r>
              <a:rPr lang="en-US" sz="1600" dirty="0">
                <a:solidFill>
                  <a:srgbClr val="2A00FF"/>
                </a:solidFill>
                <a:latin typeface="Consolas"/>
              </a:rPr>
              <a:t>"Buy bread"</a:t>
            </a:r>
            <a:r>
              <a:rPr lang="en-US" sz="1600" dirty="0">
                <a:solidFill>
                  <a:srgbClr val="000000"/>
                </a:solidFill>
                <a:latin typeface="Consolas"/>
              </a:rPr>
              <a:t>);</a:t>
            </a:r>
          </a:p>
          <a:p>
            <a:pPr marL="45720" indent="0">
              <a:spcBef>
                <a:spcPts val="0"/>
              </a:spcBef>
              <a:buNone/>
            </a:pPr>
            <a:r>
              <a:rPr lang="en-US" sz="1600" dirty="0">
                <a:solidFill>
                  <a:srgbClr val="000000"/>
                </a:solidFill>
                <a:latin typeface="Consolas"/>
              </a:rPr>
              <a:t>   </a:t>
            </a:r>
            <a:r>
              <a:rPr lang="en-US" sz="1600" dirty="0" err="1">
                <a:solidFill>
                  <a:srgbClr val="000000"/>
                </a:solidFill>
                <a:latin typeface="Consolas"/>
              </a:rPr>
              <a:t>myBook.</a:t>
            </a:r>
            <a:r>
              <a:rPr lang="en-US" sz="1600" dirty="0" err="1">
                <a:solidFill>
                  <a:srgbClr val="0000C0"/>
                </a:solidFill>
                <a:latin typeface="Consolas"/>
              </a:rPr>
              <a:t>notes</a:t>
            </a:r>
            <a:r>
              <a:rPr lang="en-US" sz="1600" dirty="0" err="1">
                <a:solidFill>
                  <a:srgbClr val="000000"/>
                </a:solidFill>
                <a:latin typeface="Consolas"/>
              </a:rPr>
              <a:t>.add</a:t>
            </a:r>
            <a:r>
              <a:rPr lang="en-US" sz="1600" dirty="0">
                <a:solidFill>
                  <a:srgbClr val="000000"/>
                </a:solidFill>
                <a:latin typeface="Consolas"/>
              </a:rPr>
              <a:t>(</a:t>
            </a:r>
            <a:r>
              <a:rPr lang="en-US" sz="1600" dirty="0">
                <a:solidFill>
                  <a:srgbClr val="2A00FF"/>
                </a:solidFill>
                <a:latin typeface="Consolas"/>
              </a:rPr>
              <a:t>"Recharge phone"</a:t>
            </a:r>
            <a:r>
              <a:rPr lang="en-US" sz="1600" dirty="0">
                <a:solidFill>
                  <a:srgbClr val="000000"/>
                </a:solidFill>
                <a:latin typeface="Consolas"/>
              </a:rPr>
              <a:t>);   // possible as notes is public</a:t>
            </a:r>
          </a:p>
          <a:p>
            <a:pPr marL="45720" indent="0">
              <a:spcBef>
                <a:spcPts val="0"/>
              </a:spcBef>
              <a:buNone/>
            </a:pPr>
            <a:r>
              <a:rPr lang="en-US" sz="1600" dirty="0">
                <a:solidFill>
                  <a:srgbClr val="000000"/>
                </a:solidFill>
                <a:latin typeface="Consolas"/>
              </a:rPr>
              <a:t>   }</a:t>
            </a:r>
          </a:p>
          <a:p>
            <a:pPr marL="45720" indent="0">
              <a:spcBef>
                <a:spcPts val="0"/>
              </a:spcBef>
              <a:buNone/>
            </a:pPr>
            <a:r>
              <a:rPr lang="en-US" sz="1600" dirty="0">
                <a:solidFill>
                  <a:srgbClr val="000000"/>
                </a:solidFill>
                <a:latin typeface="Consolas"/>
              </a:rPr>
              <a:t>}</a:t>
            </a:r>
            <a:endParaRPr lang="en-US" sz="1600" dirty="0"/>
          </a:p>
        </p:txBody>
      </p:sp>
      <p:sp>
        <p:nvSpPr>
          <p:cNvPr id="4" name="Title 3"/>
          <p:cNvSpPr>
            <a:spLocks noGrp="1"/>
          </p:cNvSpPr>
          <p:nvPr>
            <p:ph type="title"/>
          </p:nvPr>
        </p:nvSpPr>
        <p:spPr/>
        <p:txBody>
          <a:bodyPr/>
          <a:lstStyle/>
          <a:p>
            <a:r>
              <a:rPr lang="en-US" dirty="0"/>
              <a:t>How an </a:t>
            </a:r>
            <a:r>
              <a:rPr lang="en-US" dirty="0" err="1"/>
              <a:t>ArrayList</a:t>
            </a:r>
            <a:r>
              <a:rPr lang="en-US" dirty="0"/>
              <a:t> works  </a:t>
            </a:r>
            <a:r>
              <a:rPr lang="en-US" sz="2400" dirty="0"/>
              <a:t>(1)</a:t>
            </a:r>
            <a:endParaRPr lang="en-US" dirty="0"/>
          </a:p>
        </p:txBody>
      </p:sp>
      <p:grpSp>
        <p:nvGrpSpPr>
          <p:cNvPr id="56" name="Group 55"/>
          <p:cNvGrpSpPr/>
          <p:nvPr/>
        </p:nvGrpSpPr>
        <p:grpSpPr>
          <a:xfrm>
            <a:off x="3945157" y="1733809"/>
            <a:ext cx="4911619" cy="3732539"/>
            <a:chOff x="3945157" y="1733809"/>
            <a:chExt cx="4911619" cy="3732539"/>
          </a:xfrm>
        </p:grpSpPr>
        <p:sp>
          <p:nvSpPr>
            <p:cNvPr id="57" name="Rounded Rectangle 56"/>
            <p:cNvSpPr/>
            <p:nvPr/>
          </p:nvSpPr>
          <p:spPr>
            <a:xfrm>
              <a:off x="5747086" y="1733809"/>
              <a:ext cx="1983178" cy="890649"/>
            </a:xfrm>
            <a:prstGeom prst="roundRect">
              <a:avLst/>
            </a:prstGeom>
            <a:solidFill>
              <a:schemeClr val="accent5">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myBook:Notebook</a:t>
              </a:r>
              <a:br>
                <a:rPr lang="en-US" sz="1600" dirty="0">
                  <a:solidFill>
                    <a:schemeClr val="tx1"/>
                  </a:solidFill>
                </a:rPr>
              </a:br>
              <a:r>
                <a:rPr lang="en-US" sz="1200" dirty="0">
                  <a:solidFill>
                    <a:schemeClr val="tx1"/>
                  </a:solidFill>
                </a:rPr>
                <a:t> </a:t>
              </a:r>
            </a:p>
            <a:p>
              <a:pPr algn="ctr"/>
              <a:endParaRPr lang="en-US" sz="100" dirty="0">
                <a:solidFill>
                  <a:schemeClr val="tx1"/>
                </a:solidFill>
              </a:endParaRPr>
            </a:p>
            <a:p>
              <a:r>
                <a:rPr lang="en-US" sz="1600" dirty="0">
                  <a:solidFill>
                    <a:schemeClr val="tx1"/>
                  </a:solidFill>
                </a:rPr>
                <a:t>     notes </a:t>
              </a:r>
            </a:p>
          </p:txBody>
        </p:sp>
        <p:grpSp>
          <p:nvGrpSpPr>
            <p:cNvPr id="58" name="Group 57"/>
            <p:cNvGrpSpPr/>
            <p:nvPr/>
          </p:nvGrpSpPr>
          <p:grpSpPr>
            <a:xfrm>
              <a:off x="6804505" y="2286439"/>
              <a:ext cx="380390" cy="219456"/>
              <a:chOff x="6020410" y="2713939"/>
              <a:chExt cx="380390" cy="219456"/>
            </a:xfrm>
          </p:grpSpPr>
          <p:sp>
            <p:nvSpPr>
              <p:cNvPr id="76" name="Rectangle 75"/>
              <p:cNvSpPr/>
              <p:nvPr/>
            </p:nvSpPr>
            <p:spPr>
              <a:xfrm>
                <a:off x="6020410" y="2713939"/>
                <a:ext cx="380390" cy="2194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6155741" y="2768803"/>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p:cNvGrpSpPr/>
            <p:nvPr/>
          </p:nvGrpSpPr>
          <p:grpSpPr>
            <a:xfrm>
              <a:off x="5842184" y="3154754"/>
              <a:ext cx="1792983" cy="890649"/>
              <a:chOff x="5332022" y="3345124"/>
              <a:chExt cx="1792983" cy="890649"/>
            </a:xfrm>
          </p:grpSpPr>
          <p:sp>
            <p:nvSpPr>
              <p:cNvPr id="69" name="Rounded Rectangle 68"/>
              <p:cNvSpPr/>
              <p:nvPr/>
            </p:nvSpPr>
            <p:spPr>
              <a:xfrm>
                <a:off x="5332022" y="3345124"/>
                <a:ext cx="1792983" cy="890649"/>
              </a:xfrm>
              <a:prstGeom prst="roundRect">
                <a:avLst/>
              </a:prstGeom>
              <a:solidFill>
                <a:schemeClr val="accent5">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ArrayList</a:t>
                </a:r>
                <a:r>
                  <a:rPr lang="en-US" sz="1600" dirty="0">
                    <a:solidFill>
                      <a:schemeClr val="tx1"/>
                    </a:solidFill>
                  </a:rPr>
                  <a:t>&lt;String&gt;</a:t>
                </a:r>
              </a:p>
              <a:p>
                <a:r>
                  <a:rPr lang="en-US" sz="1100" dirty="0">
                    <a:solidFill>
                      <a:schemeClr val="tx1"/>
                    </a:solidFill>
                  </a:rPr>
                  <a:t>           0                  1                         </a:t>
                </a:r>
              </a:p>
              <a:p>
                <a:endParaRPr lang="en-US" sz="1600" dirty="0">
                  <a:solidFill>
                    <a:schemeClr val="tx1"/>
                  </a:solidFill>
                </a:endParaRPr>
              </a:p>
            </p:txBody>
          </p:sp>
          <p:grpSp>
            <p:nvGrpSpPr>
              <p:cNvPr id="70" name="Group 69"/>
              <p:cNvGrpSpPr/>
              <p:nvPr/>
            </p:nvGrpSpPr>
            <p:grpSpPr>
              <a:xfrm>
                <a:off x="5704644" y="3897771"/>
                <a:ext cx="380390" cy="219456"/>
                <a:chOff x="6020410" y="2713939"/>
                <a:chExt cx="380390" cy="219456"/>
              </a:xfrm>
            </p:grpSpPr>
            <p:sp>
              <p:nvSpPr>
                <p:cNvPr id="74" name="Rectangle 73"/>
                <p:cNvSpPr/>
                <p:nvPr/>
              </p:nvSpPr>
              <p:spPr>
                <a:xfrm>
                  <a:off x="6020410" y="2713939"/>
                  <a:ext cx="380390" cy="2194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6155741" y="2768803"/>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p:cNvGrpSpPr/>
              <p:nvPr/>
            </p:nvGrpSpPr>
            <p:grpSpPr>
              <a:xfrm>
                <a:off x="6420299" y="3897771"/>
                <a:ext cx="380390" cy="219456"/>
                <a:chOff x="6020410" y="2713939"/>
                <a:chExt cx="380390" cy="219456"/>
              </a:xfrm>
            </p:grpSpPr>
            <p:sp>
              <p:nvSpPr>
                <p:cNvPr id="72" name="Rectangle 71"/>
                <p:cNvSpPr/>
                <p:nvPr/>
              </p:nvSpPr>
              <p:spPr>
                <a:xfrm>
                  <a:off x="6020410" y="2713939"/>
                  <a:ext cx="380390" cy="2194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6155741" y="2768803"/>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0" name="Group 59"/>
            <p:cNvGrpSpPr/>
            <p:nvPr/>
          </p:nvGrpSpPr>
          <p:grpSpPr>
            <a:xfrm>
              <a:off x="6638292" y="4575699"/>
              <a:ext cx="2218484" cy="890649"/>
              <a:chOff x="5484422" y="3497524"/>
              <a:chExt cx="1792983" cy="890649"/>
            </a:xfrm>
          </p:grpSpPr>
          <p:sp>
            <p:nvSpPr>
              <p:cNvPr id="67" name="Rounded Rectangle 66"/>
              <p:cNvSpPr/>
              <p:nvPr/>
            </p:nvSpPr>
            <p:spPr>
              <a:xfrm>
                <a:off x="5484422" y="3497524"/>
                <a:ext cx="1792983" cy="890649"/>
              </a:xfrm>
              <a:prstGeom prst="roundRect">
                <a:avLst/>
              </a:prstGeom>
              <a:solidFill>
                <a:schemeClr val="accent5">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:String</a:t>
                </a:r>
              </a:p>
              <a:p>
                <a:pPr algn="ctr"/>
                <a:endParaRPr lang="en-US" sz="1100" dirty="0">
                  <a:solidFill>
                    <a:schemeClr val="tx1"/>
                  </a:solidFill>
                </a:endParaRPr>
              </a:p>
              <a:p>
                <a:endParaRPr lang="en-US" sz="1600" dirty="0">
                  <a:solidFill>
                    <a:schemeClr val="tx1"/>
                  </a:solidFill>
                </a:endParaRPr>
              </a:p>
            </p:txBody>
          </p:sp>
          <p:sp>
            <p:nvSpPr>
              <p:cNvPr id="68" name="Rectangle 67"/>
              <p:cNvSpPr/>
              <p:nvPr/>
            </p:nvSpPr>
            <p:spPr>
              <a:xfrm>
                <a:off x="5715223" y="4036771"/>
                <a:ext cx="1398422" cy="2194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"Recharge phone"</a:t>
                </a:r>
              </a:p>
            </p:txBody>
          </p:sp>
        </p:grpSp>
        <p:grpSp>
          <p:nvGrpSpPr>
            <p:cNvPr id="61" name="Group 60"/>
            <p:cNvGrpSpPr/>
            <p:nvPr/>
          </p:nvGrpSpPr>
          <p:grpSpPr>
            <a:xfrm>
              <a:off x="3945157" y="4575699"/>
              <a:ext cx="2218484" cy="890649"/>
              <a:chOff x="5484422" y="3497524"/>
              <a:chExt cx="1792983" cy="890649"/>
            </a:xfrm>
          </p:grpSpPr>
          <p:sp>
            <p:nvSpPr>
              <p:cNvPr id="65" name="Rounded Rectangle 64"/>
              <p:cNvSpPr/>
              <p:nvPr/>
            </p:nvSpPr>
            <p:spPr>
              <a:xfrm>
                <a:off x="5484422" y="3497524"/>
                <a:ext cx="1792983" cy="890649"/>
              </a:xfrm>
              <a:prstGeom prst="roundRect">
                <a:avLst/>
              </a:prstGeom>
              <a:solidFill>
                <a:schemeClr val="accent5">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:String</a:t>
                </a:r>
              </a:p>
              <a:p>
                <a:pPr algn="ctr"/>
                <a:endParaRPr lang="en-US" sz="1100" dirty="0">
                  <a:solidFill>
                    <a:schemeClr val="tx1"/>
                  </a:solidFill>
                </a:endParaRPr>
              </a:p>
              <a:p>
                <a:endParaRPr lang="en-US" sz="1600" dirty="0">
                  <a:solidFill>
                    <a:schemeClr val="tx1"/>
                  </a:solidFill>
                </a:endParaRPr>
              </a:p>
            </p:txBody>
          </p:sp>
          <p:sp>
            <p:nvSpPr>
              <p:cNvPr id="66" name="Rectangle 65"/>
              <p:cNvSpPr/>
              <p:nvPr/>
            </p:nvSpPr>
            <p:spPr>
              <a:xfrm>
                <a:off x="5715223" y="4036771"/>
                <a:ext cx="1398422" cy="2194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"Buy bread"</a:t>
                </a:r>
              </a:p>
            </p:txBody>
          </p:sp>
        </p:grpSp>
        <p:cxnSp>
          <p:nvCxnSpPr>
            <p:cNvPr id="62" name="Curved Connector 61"/>
            <p:cNvCxnSpPr>
              <a:stCxn id="77" idx="4"/>
              <a:endCxn id="69" idx="0"/>
            </p:cNvCxnSpPr>
            <p:nvPr/>
          </p:nvCxnSpPr>
          <p:spPr>
            <a:xfrm rot="5400000">
              <a:off x="6514827" y="2674880"/>
              <a:ext cx="703723" cy="256024"/>
            </a:xfrm>
            <a:prstGeom prst="curvedConnector3">
              <a:avLst>
                <a:gd name="adj1" fmla="val 50000"/>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3" name="Curved Connector 62"/>
            <p:cNvCxnSpPr>
              <a:stCxn id="75" idx="4"/>
              <a:endCxn id="65" idx="0"/>
            </p:cNvCxnSpPr>
            <p:nvPr/>
          </p:nvCxnSpPr>
          <p:spPr>
            <a:xfrm rot="5400000">
              <a:off x="5377847" y="3548545"/>
              <a:ext cx="703706" cy="1350602"/>
            </a:xfrm>
            <a:prstGeom prst="curvedConnector3">
              <a:avLst>
                <a:gd name="adj1" fmla="val 50000"/>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72" idx="2"/>
              <a:endCxn id="67" idx="0"/>
            </p:cNvCxnSpPr>
            <p:nvPr/>
          </p:nvCxnSpPr>
          <p:spPr>
            <a:xfrm rot="16200000" flipH="1">
              <a:off x="7109674" y="3937839"/>
              <a:ext cx="648842" cy="626878"/>
            </a:xfrm>
            <a:prstGeom prst="curvedConnector3">
              <a:avLst>
                <a:gd name="adj1" fmla="val 50000"/>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57694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273132" y="1576571"/>
            <a:ext cx="4643252" cy="4912233"/>
          </a:xfrm>
        </p:spPr>
        <p:txBody>
          <a:bodyPr>
            <a:normAutofit/>
          </a:bodyPr>
          <a:lstStyle/>
          <a:p>
            <a:pPr marL="45720" indent="0">
              <a:spcBef>
                <a:spcPts val="0"/>
              </a:spcBef>
              <a:buNone/>
            </a:pPr>
            <a:r>
              <a:rPr lang="en-US" sz="1600" dirty="0">
                <a:solidFill>
                  <a:srgbClr val="000000"/>
                </a:solidFill>
                <a:latin typeface="Consolas"/>
              </a:rPr>
              <a:t>Notebook </a:t>
            </a:r>
            <a:r>
              <a:rPr lang="en-US" sz="1600" dirty="0" err="1">
                <a:solidFill>
                  <a:srgbClr val="000000"/>
                </a:solidFill>
                <a:latin typeface="Consolas"/>
              </a:rPr>
              <a:t>myBook</a:t>
            </a:r>
            <a:r>
              <a:rPr lang="en-US" sz="1600" dirty="0">
                <a:solidFill>
                  <a:srgbClr val="000000"/>
                </a:solidFill>
                <a:latin typeface="Consolas"/>
              </a:rPr>
              <a:t> = </a:t>
            </a:r>
            <a:r>
              <a:rPr lang="en-US" sz="1600" b="1" dirty="0">
                <a:solidFill>
                  <a:srgbClr val="7F0055"/>
                </a:solidFill>
                <a:latin typeface="Consolas"/>
              </a:rPr>
              <a:t>new</a:t>
            </a:r>
            <a:r>
              <a:rPr lang="en-US" sz="1600" dirty="0">
                <a:solidFill>
                  <a:srgbClr val="000000"/>
                </a:solidFill>
                <a:latin typeface="Consolas"/>
              </a:rPr>
              <a:t> Notebook();</a:t>
            </a:r>
          </a:p>
          <a:p>
            <a:pPr marL="45720" indent="0">
              <a:buNone/>
            </a:pPr>
            <a:r>
              <a:rPr lang="en-US" sz="1600" dirty="0" err="1">
                <a:solidFill>
                  <a:srgbClr val="000000"/>
                </a:solidFill>
                <a:latin typeface="Consolas"/>
              </a:rPr>
              <a:t>myBook.</a:t>
            </a:r>
            <a:r>
              <a:rPr lang="en-US" sz="1600" dirty="0" err="1">
                <a:solidFill>
                  <a:srgbClr val="0000C0"/>
                </a:solidFill>
                <a:latin typeface="Consolas"/>
              </a:rPr>
              <a:t>notes</a:t>
            </a:r>
            <a:r>
              <a:rPr lang="en-US" sz="1600" dirty="0">
                <a:solidFill>
                  <a:srgbClr val="000000"/>
                </a:solidFill>
                <a:latin typeface="Consolas"/>
              </a:rPr>
              <a:t> = </a:t>
            </a:r>
            <a:br>
              <a:rPr lang="en-US" sz="1600" dirty="0">
                <a:solidFill>
                  <a:srgbClr val="000000"/>
                </a:solidFill>
                <a:latin typeface="Consolas"/>
              </a:rPr>
            </a:br>
            <a:r>
              <a:rPr lang="en-US" sz="1600" dirty="0">
                <a:solidFill>
                  <a:srgbClr val="000000"/>
                </a:solidFill>
                <a:latin typeface="Consolas"/>
              </a:rPr>
              <a:t>     </a:t>
            </a:r>
            <a:r>
              <a:rPr lang="en-US" sz="1600" b="1" dirty="0">
                <a:solidFill>
                  <a:srgbClr val="7F0055"/>
                </a:solidFill>
                <a:latin typeface="Consolas"/>
              </a:rPr>
              <a:t>new</a:t>
            </a:r>
            <a:r>
              <a:rPr lang="en-US" sz="1600" b="1" dirty="0">
                <a:solidFill>
                  <a:srgbClr val="000000"/>
                </a:solidFill>
                <a:latin typeface="Consolas"/>
              </a:rPr>
              <a:t> </a:t>
            </a:r>
            <a:r>
              <a:rPr lang="en-US" sz="1600" dirty="0" err="1">
                <a:solidFill>
                  <a:srgbClr val="000000"/>
                </a:solidFill>
                <a:latin typeface="Consolas"/>
              </a:rPr>
              <a:t>ArrayList</a:t>
            </a:r>
            <a:r>
              <a:rPr lang="en-US" sz="1600" dirty="0">
                <a:solidFill>
                  <a:srgbClr val="000000"/>
                </a:solidFill>
                <a:latin typeface="Consolas"/>
              </a:rPr>
              <a:t>&lt;String&gt;();</a:t>
            </a:r>
            <a:endParaRPr lang="en-US" sz="1600" b="1" dirty="0">
              <a:solidFill>
                <a:srgbClr val="7F0055"/>
              </a:solidFill>
              <a:latin typeface="Consolas"/>
            </a:endParaRPr>
          </a:p>
          <a:p>
            <a:pPr marL="45720" indent="0">
              <a:spcBef>
                <a:spcPts val="0"/>
              </a:spcBef>
              <a:buNone/>
            </a:pPr>
            <a:endParaRPr lang="en-US" sz="1600" b="1" dirty="0">
              <a:solidFill>
                <a:srgbClr val="7F0055"/>
              </a:solidFill>
              <a:latin typeface="Consolas"/>
            </a:endParaRPr>
          </a:p>
          <a:p>
            <a:pPr marL="45720" indent="0">
              <a:spcBef>
                <a:spcPts val="0"/>
              </a:spcBef>
              <a:buNone/>
            </a:pPr>
            <a:r>
              <a:rPr lang="en-US" sz="1600" b="1" dirty="0">
                <a:solidFill>
                  <a:srgbClr val="7F0055"/>
                </a:solidFill>
                <a:latin typeface="Consolas"/>
              </a:rPr>
              <a:t>for</a:t>
            </a:r>
            <a:r>
              <a:rPr lang="en-US" sz="1600" b="1" dirty="0">
                <a:solidFill>
                  <a:srgbClr val="000000"/>
                </a:solidFill>
                <a:latin typeface="Consolas"/>
              </a:rPr>
              <a:t> </a:t>
            </a:r>
            <a:r>
              <a:rPr lang="en-US" sz="1600" dirty="0">
                <a:solidFill>
                  <a:srgbClr val="000000"/>
                </a:solidFill>
                <a:latin typeface="Consolas"/>
              </a:rPr>
              <a:t>(String note : </a:t>
            </a:r>
            <a:r>
              <a:rPr lang="en-US" sz="1600" dirty="0" err="1">
                <a:solidFill>
                  <a:srgbClr val="000000"/>
                </a:solidFill>
                <a:latin typeface="Consolas"/>
              </a:rPr>
              <a:t>myBook.</a:t>
            </a:r>
            <a:r>
              <a:rPr lang="en-US" sz="1600" dirty="0" err="1">
                <a:solidFill>
                  <a:srgbClr val="0000C0"/>
                </a:solidFill>
                <a:latin typeface="Consolas"/>
              </a:rPr>
              <a:t>notes</a:t>
            </a:r>
            <a:r>
              <a:rPr lang="en-US" sz="1600" dirty="0">
                <a:solidFill>
                  <a:srgbClr val="000000"/>
                </a:solidFill>
                <a:latin typeface="Consolas"/>
              </a:rPr>
              <a:t>) {</a:t>
            </a:r>
          </a:p>
          <a:p>
            <a:pPr marL="45720" indent="0">
              <a:spcBef>
                <a:spcPts val="0"/>
              </a:spcBef>
              <a:buNone/>
            </a:pPr>
            <a:r>
              <a:rPr lang="en-US" sz="1600" dirty="0">
                <a:solidFill>
                  <a:srgbClr val="000000"/>
                </a:solidFill>
                <a:latin typeface="Consolas"/>
              </a:rPr>
              <a:t>   </a:t>
            </a:r>
            <a:r>
              <a:rPr lang="en-US" sz="1600" dirty="0" err="1">
                <a:solidFill>
                  <a:srgbClr val="000000"/>
                </a:solidFill>
                <a:latin typeface="Consolas"/>
              </a:rPr>
              <a:t>System.</a:t>
            </a:r>
            <a:r>
              <a:rPr lang="en-US" sz="1600" dirty="0" err="1">
                <a:solidFill>
                  <a:srgbClr val="0000C0"/>
                </a:solidFill>
                <a:latin typeface="Consolas"/>
              </a:rPr>
              <a:t>out</a:t>
            </a:r>
            <a:r>
              <a:rPr lang="en-US" sz="1600" dirty="0" err="1">
                <a:solidFill>
                  <a:srgbClr val="000000"/>
                </a:solidFill>
                <a:latin typeface="Consolas"/>
              </a:rPr>
              <a:t>.println</a:t>
            </a:r>
            <a:r>
              <a:rPr lang="en-US" sz="1600" dirty="0">
                <a:solidFill>
                  <a:srgbClr val="000000"/>
                </a:solidFill>
                <a:latin typeface="Consolas"/>
              </a:rPr>
              <a:t>(note);</a:t>
            </a:r>
          </a:p>
          <a:p>
            <a:pPr marL="45720" indent="0">
              <a:spcBef>
                <a:spcPts val="0"/>
              </a:spcBef>
              <a:buNone/>
            </a:pPr>
            <a:r>
              <a:rPr lang="en-US" sz="1600" dirty="0">
                <a:solidFill>
                  <a:srgbClr val="000000"/>
                </a:solidFill>
                <a:latin typeface="Consolas"/>
              </a:rPr>
              <a:t>}</a:t>
            </a:r>
            <a:endParaRPr lang="en-US" sz="1600" b="1" dirty="0">
              <a:solidFill>
                <a:srgbClr val="000000"/>
              </a:solidFill>
              <a:latin typeface="Consolas"/>
            </a:endParaRPr>
          </a:p>
          <a:p>
            <a:pPr marL="45720" indent="0">
              <a:spcBef>
                <a:spcPts val="0"/>
              </a:spcBef>
              <a:buNone/>
            </a:pPr>
            <a:endParaRPr lang="en-US" sz="1600" dirty="0">
              <a:solidFill>
                <a:srgbClr val="000000"/>
              </a:solidFill>
              <a:latin typeface="Consolas"/>
            </a:endParaRPr>
          </a:p>
          <a:p>
            <a:pPr marL="45720" indent="0">
              <a:spcBef>
                <a:spcPts val="0"/>
              </a:spcBef>
              <a:buNone/>
            </a:pPr>
            <a:r>
              <a:rPr lang="en-US" sz="1600" dirty="0" err="1">
                <a:solidFill>
                  <a:srgbClr val="000000"/>
                </a:solidFill>
                <a:latin typeface="Consolas"/>
              </a:rPr>
              <a:t>System.</a:t>
            </a:r>
            <a:r>
              <a:rPr lang="en-US" sz="1600" dirty="0" err="1">
                <a:solidFill>
                  <a:srgbClr val="0000C0"/>
                </a:solidFill>
                <a:latin typeface="Consolas"/>
              </a:rPr>
              <a:t>out</a:t>
            </a:r>
            <a:r>
              <a:rPr lang="en-US" sz="1600" dirty="0" err="1">
                <a:solidFill>
                  <a:srgbClr val="000000"/>
                </a:solidFill>
                <a:latin typeface="Consolas"/>
              </a:rPr>
              <a:t>.printf</a:t>
            </a:r>
            <a:r>
              <a:rPr lang="en-US" sz="1600" dirty="0">
                <a:solidFill>
                  <a:srgbClr val="000000"/>
                </a:solidFill>
                <a:latin typeface="Consolas"/>
              </a:rPr>
              <a:t>(</a:t>
            </a:r>
            <a:r>
              <a:rPr lang="en-US" sz="1600" dirty="0">
                <a:solidFill>
                  <a:srgbClr val="2A00FF"/>
                </a:solidFill>
                <a:latin typeface="Consolas"/>
              </a:rPr>
              <a:t>"There are %d notes</a:t>
            </a:r>
            <a:br>
              <a:rPr lang="en-US" sz="1600" dirty="0">
                <a:solidFill>
                  <a:srgbClr val="2A00FF"/>
                </a:solidFill>
                <a:latin typeface="Consolas"/>
              </a:rPr>
            </a:br>
            <a:r>
              <a:rPr lang="en-US" sz="1600" dirty="0">
                <a:solidFill>
                  <a:srgbClr val="2A00FF"/>
                </a:solidFill>
                <a:latin typeface="Consolas"/>
              </a:rPr>
              <a:t>                  in the notebook.\n"</a:t>
            </a:r>
            <a:r>
              <a:rPr lang="en-US" sz="1600" dirty="0">
                <a:solidFill>
                  <a:srgbClr val="000000"/>
                </a:solidFill>
                <a:latin typeface="Consolas"/>
              </a:rPr>
              <a:t>,</a:t>
            </a:r>
            <a:br>
              <a:rPr lang="en-US" sz="1600" dirty="0">
                <a:solidFill>
                  <a:srgbClr val="000000"/>
                </a:solidFill>
                <a:latin typeface="Consolas"/>
              </a:rPr>
            </a:br>
            <a:r>
              <a:rPr lang="en-US" sz="1600" dirty="0">
                <a:solidFill>
                  <a:srgbClr val="000000"/>
                </a:solidFill>
                <a:latin typeface="Consolas"/>
              </a:rPr>
              <a:t>                  </a:t>
            </a:r>
            <a:r>
              <a:rPr lang="en-US" sz="1600" dirty="0" err="1">
                <a:solidFill>
                  <a:srgbClr val="000000"/>
                </a:solidFill>
                <a:latin typeface="Consolas"/>
              </a:rPr>
              <a:t>myBook.</a:t>
            </a:r>
            <a:r>
              <a:rPr lang="en-US" sz="1600" dirty="0" err="1">
                <a:solidFill>
                  <a:srgbClr val="0000C0"/>
                </a:solidFill>
                <a:latin typeface="Consolas"/>
              </a:rPr>
              <a:t>notes</a:t>
            </a:r>
            <a:r>
              <a:rPr lang="en-US" sz="1600" dirty="0" err="1">
                <a:solidFill>
                  <a:srgbClr val="000000"/>
                </a:solidFill>
                <a:latin typeface="Consolas"/>
              </a:rPr>
              <a:t>.size</a:t>
            </a:r>
            <a:r>
              <a:rPr lang="en-US" sz="1600" dirty="0">
                <a:solidFill>
                  <a:srgbClr val="000000"/>
                </a:solidFill>
                <a:latin typeface="Consolas"/>
              </a:rPr>
              <a:t>());</a:t>
            </a:r>
          </a:p>
          <a:p>
            <a:pPr marL="45720" indent="0">
              <a:spcBef>
                <a:spcPts val="0"/>
              </a:spcBef>
              <a:buNone/>
            </a:pPr>
            <a:endParaRPr lang="en-US" sz="1600" dirty="0"/>
          </a:p>
        </p:txBody>
      </p:sp>
      <p:sp>
        <p:nvSpPr>
          <p:cNvPr id="3" name="Content Placeholder 2"/>
          <p:cNvSpPr>
            <a:spLocks noGrp="1"/>
          </p:cNvSpPr>
          <p:nvPr>
            <p:ph sz="half" idx="2"/>
          </p:nvPr>
        </p:nvSpPr>
        <p:spPr>
          <a:xfrm>
            <a:off x="369513" y="4581459"/>
            <a:ext cx="6577551" cy="1890597"/>
          </a:xfrm>
        </p:spPr>
        <p:txBody>
          <a:bodyPr/>
          <a:lstStyle/>
          <a:p>
            <a:pPr marL="45720" indent="0">
              <a:buNone/>
            </a:pPr>
            <a:r>
              <a:rPr lang="en-US" dirty="0">
                <a:solidFill>
                  <a:srgbClr val="2A00FF"/>
                </a:solidFill>
              </a:rPr>
              <a:t>Features of </a:t>
            </a:r>
            <a:r>
              <a:rPr lang="en-US" dirty="0" err="1">
                <a:solidFill>
                  <a:srgbClr val="2A00FF"/>
                </a:solidFill>
              </a:rPr>
              <a:t>ArrayList</a:t>
            </a:r>
            <a:endParaRPr lang="en-US" dirty="0">
              <a:solidFill>
                <a:srgbClr val="2A00FF"/>
              </a:solidFill>
            </a:endParaRPr>
          </a:p>
          <a:p>
            <a:r>
              <a:rPr lang="en-US" dirty="0"/>
              <a:t>It can increase capacity </a:t>
            </a:r>
            <a:br>
              <a:rPr lang="en-US" dirty="0"/>
            </a:br>
            <a:r>
              <a:rPr lang="en-US" dirty="0"/>
              <a:t>as required</a:t>
            </a:r>
          </a:p>
          <a:p>
            <a:r>
              <a:rPr lang="en-US" dirty="0"/>
              <a:t>It maintains a count of how many items it is storing. Retrievable through size() method.</a:t>
            </a:r>
          </a:p>
          <a:p>
            <a:r>
              <a:rPr lang="en-US" dirty="0"/>
              <a:t>It maintains the order of items inserted into it.</a:t>
            </a:r>
          </a:p>
          <a:p>
            <a:endParaRPr lang="en-US" dirty="0"/>
          </a:p>
        </p:txBody>
      </p:sp>
      <p:sp>
        <p:nvSpPr>
          <p:cNvPr id="4" name="Title 3"/>
          <p:cNvSpPr>
            <a:spLocks noGrp="1"/>
          </p:cNvSpPr>
          <p:nvPr>
            <p:ph type="title"/>
          </p:nvPr>
        </p:nvSpPr>
        <p:spPr/>
        <p:txBody>
          <a:bodyPr/>
          <a:lstStyle/>
          <a:p>
            <a:r>
              <a:rPr lang="en-US" dirty="0"/>
              <a:t>How an </a:t>
            </a:r>
            <a:r>
              <a:rPr lang="en-US" dirty="0" err="1"/>
              <a:t>ArrayList</a:t>
            </a:r>
            <a:r>
              <a:rPr lang="en-US" dirty="0"/>
              <a:t> works  </a:t>
            </a:r>
            <a:r>
              <a:rPr lang="en-US" sz="2400" dirty="0"/>
              <a:t>(2)</a:t>
            </a:r>
            <a:endParaRPr lang="en-US" dirty="0"/>
          </a:p>
        </p:txBody>
      </p:sp>
      <p:grpSp>
        <p:nvGrpSpPr>
          <p:cNvPr id="56" name="Group 55"/>
          <p:cNvGrpSpPr/>
          <p:nvPr/>
        </p:nvGrpSpPr>
        <p:grpSpPr>
          <a:xfrm>
            <a:off x="3945157" y="1733809"/>
            <a:ext cx="4911619" cy="3732539"/>
            <a:chOff x="3945157" y="1733809"/>
            <a:chExt cx="4911619" cy="3732539"/>
          </a:xfrm>
        </p:grpSpPr>
        <p:sp>
          <p:nvSpPr>
            <p:cNvPr id="57" name="Rounded Rectangle 56"/>
            <p:cNvSpPr/>
            <p:nvPr/>
          </p:nvSpPr>
          <p:spPr>
            <a:xfrm>
              <a:off x="5747086" y="1733809"/>
              <a:ext cx="1983178" cy="890649"/>
            </a:xfrm>
            <a:prstGeom prst="roundRect">
              <a:avLst/>
            </a:prstGeom>
            <a:solidFill>
              <a:schemeClr val="accent5">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myBook:Notebook</a:t>
              </a:r>
              <a:br>
                <a:rPr lang="en-US" sz="1600" dirty="0">
                  <a:solidFill>
                    <a:schemeClr val="tx1"/>
                  </a:solidFill>
                </a:rPr>
              </a:br>
              <a:r>
                <a:rPr lang="en-US" sz="1200" dirty="0">
                  <a:solidFill>
                    <a:schemeClr val="tx1"/>
                  </a:solidFill>
                </a:rPr>
                <a:t> </a:t>
              </a:r>
            </a:p>
            <a:p>
              <a:pPr algn="ctr"/>
              <a:endParaRPr lang="en-US" sz="100" dirty="0">
                <a:solidFill>
                  <a:schemeClr val="tx1"/>
                </a:solidFill>
              </a:endParaRPr>
            </a:p>
            <a:p>
              <a:r>
                <a:rPr lang="en-US" sz="1600" dirty="0">
                  <a:solidFill>
                    <a:schemeClr val="tx1"/>
                  </a:solidFill>
                </a:rPr>
                <a:t>     notes </a:t>
              </a:r>
            </a:p>
          </p:txBody>
        </p:sp>
        <p:grpSp>
          <p:nvGrpSpPr>
            <p:cNvPr id="58" name="Group 57"/>
            <p:cNvGrpSpPr/>
            <p:nvPr/>
          </p:nvGrpSpPr>
          <p:grpSpPr>
            <a:xfrm>
              <a:off x="6804505" y="2286439"/>
              <a:ext cx="380390" cy="219456"/>
              <a:chOff x="6020410" y="2713939"/>
              <a:chExt cx="380390" cy="219456"/>
            </a:xfrm>
          </p:grpSpPr>
          <p:sp>
            <p:nvSpPr>
              <p:cNvPr id="76" name="Rectangle 75"/>
              <p:cNvSpPr/>
              <p:nvPr/>
            </p:nvSpPr>
            <p:spPr>
              <a:xfrm>
                <a:off x="6020410" y="2713939"/>
                <a:ext cx="380390" cy="2194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6155741" y="2768803"/>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p:cNvGrpSpPr/>
            <p:nvPr/>
          </p:nvGrpSpPr>
          <p:grpSpPr>
            <a:xfrm>
              <a:off x="5842184" y="3154754"/>
              <a:ext cx="1792983" cy="890649"/>
              <a:chOff x="5332022" y="3345124"/>
              <a:chExt cx="1792983" cy="890649"/>
            </a:xfrm>
          </p:grpSpPr>
          <p:sp>
            <p:nvSpPr>
              <p:cNvPr id="69" name="Rounded Rectangle 68"/>
              <p:cNvSpPr/>
              <p:nvPr/>
            </p:nvSpPr>
            <p:spPr>
              <a:xfrm>
                <a:off x="5332022" y="3345124"/>
                <a:ext cx="1792983" cy="890649"/>
              </a:xfrm>
              <a:prstGeom prst="roundRect">
                <a:avLst/>
              </a:prstGeom>
              <a:solidFill>
                <a:schemeClr val="accent5">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ArrayList</a:t>
                </a:r>
                <a:r>
                  <a:rPr lang="en-US" sz="1600" dirty="0">
                    <a:solidFill>
                      <a:schemeClr val="tx1"/>
                    </a:solidFill>
                  </a:rPr>
                  <a:t>&lt;String&gt;</a:t>
                </a:r>
              </a:p>
              <a:p>
                <a:r>
                  <a:rPr lang="en-US" sz="1100" dirty="0">
                    <a:solidFill>
                      <a:schemeClr val="tx1"/>
                    </a:solidFill>
                  </a:rPr>
                  <a:t>           0                  1                         </a:t>
                </a:r>
              </a:p>
              <a:p>
                <a:endParaRPr lang="en-US" sz="1600" dirty="0">
                  <a:solidFill>
                    <a:schemeClr val="tx1"/>
                  </a:solidFill>
                </a:endParaRPr>
              </a:p>
            </p:txBody>
          </p:sp>
          <p:grpSp>
            <p:nvGrpSpPr>
              <p:cNvPr id="70" name="Group 69"/>
              <p:cNvGrpSpPr/>
              <p:nvPr/>
            </p:nvGrpSpPr>
            <p:grpSpPr>
              <a:xfrm>
                <a:off x="5704644" y="3897771"/>
                <a:ext cx="380390" cy="219456"/>
                <a:chOff x="6020410" y="2713939"/>
                <a:chExt cx="380390" cy="219456"/>
              </a:xfrm>
            </p:grpSpPr>
            <p:sp>
              <p:nvSpPr>
                <p:cNvPr id="74" name="Rectangle 73"/>
                <p:cNvSpPr/>
                <p:nvPr/>
              </p:nvSpPr>
              <p:spPr>
                <a:xfrm>
                  <a:off x="6020410" y="2713939"/>
                  <a:ext cx="380390" cy="2194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6155741" y="2768803"/>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p:cNvGrpSpPr/>
              <p:nvPr/>
            </p:nvGrpSpPr>
            <p:grpSpPr>
              <a:xfrm>
                <a:off x="6420299" y="3897771"/>
                <a:ext cx="380390" cy="219456"/>
                <a:chOff x="6020410" y="2713939"/>
                <a:chExt cx="380390" cy="219456"/>
              </a:xfrm>
            </p:grpSpPr>
            <p:sp>
              <p:nvSpPr>
                <p:cNvPr id="72" name="Rectangle 71"/>
                <p:cNvSpPr/>
                <p:nvPr/>
              </p:nvSpPr>
              <p:spPr>
                <a:xfrm>
                  <a:off x="6020410" y="2713939"/>
                  <a:ext cx="380390" cy="2194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6155741" y="2768803"/>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0" name="Group 59"/>
            <p:cNvGrpSpPr/>
            <p:nvPr/>
          </p:nvGrpSpPr>
          <p:grpSpPr>
            <a:xfrm>
              <a:off x="6638292" y="4575699"/>
              <a:ext cx="2218484" cy="890649"/>
              <a:chOff x="5484422" y="3497524"/>
              <a:chExt cx="1792983" cy="890649"/>
            </a:xfrm>
          </p:grpSpPr>
          <p:sp>
            <p:nvSpPr>
              <p:cNvPr id="67" name="Rounded Rectangle 66"/>
              <p:cNvSpPr/>
              <p:nvPr/>
            </p:nvSpPr>
            <p:spPr>
              <a:xfrm>
                <a:off x="5484422" y="3497524"/>
                <a:ext cx="1792983" cy="890649"/>
              </a:xfrm>
              <a:prstGeom prst="roundRect">
                <a:avLst/>
              </a:prstGeom>
              <a:solidFill>
                <a:schemeClr val="accent5">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:String</a:t>
                </a:r>
              </a:p>
              <a:p>
                <a:pPr algn="ctr"/>
                <a:endParaRPr lang="en-US" sz="1100" dirty="0">
                  <a:solidFill>
                    <a:schemeClr val="tx1"/>
                  </a:solidFill>
                </a:endParaRPr>
              </a:p>
              <a:p>
                <a:endParaRPr lang="en-US" sz="1600" dirty="0">
                  <a:solidFill>
                    <a:schemeClr val="tx1"/>
                  </a:solidFill>
                </a:endParaRPr>
              </a:p>
            </p:txBody>
          </p:sp>
          <p:sp>
            <p:nvSpPr>
              <p:cNvPr id="68" name="Rectangle 67"/>
              <p:cNvSpPr/>
              <p:nvPr/>
            </p:nvSpPr>
            <p:spPr>
              <a:xfrm>
                <a:off x="5715223" y="4036771"/>
                <a:ext cx="1398422" cy="2194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"Recharge phone"</a:t>
                </a:r>
              </a:p>
            </p:txBody>
          </p:sp>
        </p:grpSp>
        <p:grpSp>
          <p:nvGrpSpPr>
            <p:cNvPr id="61" name="Group 60"/>
            <p:cNvGrpSpPr/>
            <p:nvPr/>
          </p:nvGrpSpPr>
          <p:grpSpPr>
            <a:xfrm>
              <a:off x="3945157" y="4575699"/>
              <a:ext cx="2218484" cy="890649"/>
              <a:chOff x="5484422" y="3497524"/>
              <a:chExt cx="1792983" cy="890649"/>
            </a:xfrm>
          </p:grpSpPr>
          <p:sp>
            <p:nvSpPr>
              <p:cNvPr id="65" name="Rounded Rectangle 64"/>
              <p:cNvSpPr/>
              <p:nvPr/>
            </p:nvSpPr>
            <p:spPr>
              <a:xfrm>
                <a:off x="5484422" y="3497524"/>
                <a:ext cx="1792983" cy="890649"/>
              </a:xfrm>
              <a:prstGeom prst="roundRect">
                <a:avLst/>
              </a:prstGeom>
              <a:solidFill>
                <a:schemeClr val="accent5">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:String</a:t>
                </a:r>
              </a:p>
              <a:p>
                <a:pPr algn="ctr"/>
                <a:endParaRPr lang="en-US" sz="1100" dirty="0">
                  <a:solidFill>
                    <a:schemeClr val="tx1"/>
                  </a:solidFill>
                </a:endParaRPr>
              </a:p>
              <a:p>
                <a:endParaRPr lang="en-US" sz="1600" dirty="0">
                  <a:solidFill>
                    <a:schemeClr val="tx1"/>
                  </a:solidFill>
                </a:endParaRPr>
              </a:p>
            </p:txBody>
          </p:sp>
          <p:sp>
            <p:nvSpPr>
              <p:cNvPr id="66" name="Rectangle 65"/>
              <p:cNvSpPr/>
              <p:nvPr/>
            </p:nvSpPr>
            <p:spPr>
              <a:xfrm>
                <a:off x="5715223" y="4036771"/>
                <a:ext cx="1398422" cy="2194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"Buy bread"</a:t>
                </a:r>
              </a:p>
            </p:txBody>
          </p:sp>
        </p:grpSp>
        <p:cxnSp>
          <p:nvCxnSpPr>
            <p:cNvPr id="62" name="Curved Connector 61"/>
            <p:cNvCxnSpPr>
              <a:stCxn id="77" idx="4"/>
              <a:endCxn id="69" idx="0"/>
            </p:cNvCxnSpPr>
            <p:nvPr/>
          </p:nvCxnSpPr>
          <p:spPr>
            <a:xfrm rot="5400000">
              <a:off x="6514827" y="2674880"/>
              <a:ext cx="703723" cy="256024"/>
            </a:xfrm>
            <a:prstGeom prst="curvedConnector3">
              <a:avLst>
                <a:gd name="adj1" fmla="val 50000"/>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3" name="Curved Connector 62"/>
            <p:cNvCxnSpPr>
              <a:stCxn id="75" idx="4"/>
              <a:endCxn id="65" idx="0"/>
            </p:cNvCxnSpPr>
            <p:nvPr/>
          </p:nvCxnSpPr>
          <p:spPr>
            <a:xfrm rot="5400000">
              <a:off x="5377847" y="3548545"/>
              <a:ext cx="703706" cy="1350602"/>
            </a:xfrm>
            <a:prstGeom prst="curvedConnector3">
              <a:avLst>
                <a:gd name="adj1" fmla="val 50000"/>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72" idx="2"/>
              <a:endCxn id="67" idx="0"/>
            </p:cNvCxnSpPr>
            <p:nvPr/>
          </p:nvCxnSpPr>
          <p:spPr>
            <a:xfrm rot="16200000" flipH="1">
              <a:off x="7109674" y="3937839"/>
              <a:ext cx="648842" cy="626878"/>
            </a:xfrm>
            <a:prstGeom prst="curvedConnector3">
              <a:avLst>
                <a:gd name="adj1" fmla="val 50000"/>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02311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273131" y="1624071"/>
            <a:ext cx="8110847" cy="4912233"/>
          </a:xfrm>
        </p:spPr>
        <p:txBody>
          <a:bodyPr>
            <a:noAutofit/>
          </a:bodyPr>
          <a:lstStyle/>
          <a:p>
            <a:pPr marL="45720" indent="0">
              <a:spcBef>
                <a:spcPts val="0"/>
              </a:spcBef>
              <a:buNone/>
            </a:pPr>
            <a:r>
              <a:rPr lang="en-US" sz="1600">
                <a:solidFill>
                  <a:schemeClr val="bg1">
                    <a:lumMod val="25000"/>
                  </a:schemeClr>
                </a:solidFill>
                <a:latin typeface="Consolas"/>
              </a:rPr>
              <a:t>notes</a:t>
            </a:r>
            <a:r>
              <a:rPr lang="en-US" sz="1600">
                <a:latin typeface="Consolas"/>
              </a:rPr>
              <a:t>.forEach(n -&gt; </a:t>
            </a:r>
            <a:r>
              <a:rPr lang="en-US" sz="1600">
                <a:solidFill>
                  <a:srgbClr val="000000"/>
                </a:solidFill>
                <a:latin typeface="Consolas"/>
              </a:rPr>
              <a:t>System.</a:t>
            </a:r>
            <a:r>
              <a:rPr lang="en-US" sz="1600">
                <a:solidFill>
                  <a:srgbClr val="0000C0"/>
                </a:solidFill>
                <a:latin typeface="Consolas"/>
              </a:rPr>
              <a:t>out</a:t>
            </a:r>
            <a:r>
              <a:rPr lang="en-US" sz="1600">
                <a:solidFill>
                  <a:srgbClr val="000000"/>
                </a:solidFill>
                <a:latin typeface="Consolas"/>
              </a:rPr>
              <a:t>.println(n);</a:t>
            </a:r>
            <a:endParaRPr lang="en-US" sz="1600" b="1">
              <a:solidFill>
                <a:srgbClr val="7F0055"/>
              </a:solidFill>
              <a:latin typeface="Consolas"/>
            </a:endParaRPr>
          </a:p>
          <a:p>
            <a:pPr marL="45720" indent="0">
              <a:spcBef>
                <a:spcPts val="0"/>
              </a:spcBef>
              <a:buNone/>
            </a:pPr>
            <a:endParaRPr lang="en-US" sz="1600" b="1">
              <a:solidFill>
                <a:srgbClr val="7F0055"/>
              </a:solidFill>
              <a:latin typeface="Consolas"/>
            </a:endParaRPr>
          </a:p>
          <a:p>
            <a:pPr marL="45720" indent="0">
              <a:spcBef>
                <a:spcPts val="0"/>
              </a:spcBef>
              <a:buNone/>
            </a:pPr>
            <a:r>
              <a:rPr lang="en-US" sz="1600" b="1">
                <a:solidFill>
                  <a:srgbClr val="7F0055"/>
                </a:solidFill>
                <a:latin typeface="Consolas"/>
              </a:rPr>
              <a:t>for</a:t>
            </a:r>
            <a:r>
              <a:rPr lang="en-US" sz="1600" b="1">
                <a:solidFill>
                  <a:srgbClr val="000000"/>
                </a:solidFill>
                <a:latin typeface="Consolas"/>
              </a:rPr>
              <a:t> </a:t>
            </a:r>
            <a:r>
              <a:rPr lang="en-US" sz="1600" dirty="0">
                <a:solidFill>
                  <a:srgbClr val="000000"/>
                </a:solidFill>
                <a:latin typeface="Consolas"/>
              </a:rPr>
              <a:t>(String </a:t>
            </a:r>
            <a:r>
              <a:rPr lang="en-US" sz="1600">
                <a:solidFill>
                  <a:srgbClr val="000000"/>
                </a:solidFill>
                <a:latin typeface="Consolas"/>
              </a:rPr>
              <a:t>note : </a:t>
            </a:r>
            <a:r>
              <a:rPr lang="en-US" sz="1600">
                <a:solidFill>
                  <a:schemeClr val="bg1">
                    <a:lumMod val="25000"/>
                  </a:schemeClr>
                </a:solidFill>
                <a:latin typeface="Consolas"/>
              </a:rPr>
              <a:t>notes</a:t>
            </a:r>
            <a:r>
              <a:rPr lang="en-US" sz="1600" dirty="0">
                <a:solidFill>
                  <a:srgbClr val="000000"/>
                </a:solidFill>
                <a:latin typeface="Consolas"/>
              </a:rPr>
              <a:t>) {</a:t>
            </a:r>
          </a:p>
          <a:p>
            <a:pPr marL="45720" indent="0">
              <a:spcBef>
                <a:spcPts val="0"/>
              </a:spcBef>
              <a:buNone/>
            </a:pPr>
            <a:r>
              <a:rPr lang="en-US" sz="1600" dirty="0">
                <a:solidFill>
                  <a:srgbClr val="000000"/>
                </a:solidFill>
                <a:latin typeface="Consolas"/>
              </a:rPr>
              <a:t>   </a:t>
            </a:r>
            <a:r>
              <a:rPr lang="en-US" sz="1600" dirty="0" err="1">
                <a:solidFill>
                  <a:srgbClr val="000000"/>
                </a:solidFill>
                <a:latin typeface="Consolas"/>
              </a:rPr>
              <a:t>System.</a:t>
            </a:r>
            <a:r>
              <a:rPr lang="en-US" sz="1600" dirty="0" err="1">
                <a:solidFill>
                  <a:srgbClr val="0000C0"/>
                </a:solidFill>
                <a:latin typeface="Consolas"/>
              </a:rPr>
              <a:t>out</a:t>
            </a:r>
            <a:r>
              <a:rPr lang="en-US" sz="1600" dirty="0" err="1">
                <a:solidFill>
                  <a:srgbClr val="000000"/>
                </a:solidFill>
                <a:latin typeface="Consolas"/>
              </a:rPr>
              <a:t>.println</a:t>
            </a:r>
            <a:r>
              <a:rPr lang="en-US" sz="1600" dirty="0">
                <a:solidFill>
                  <a:srgbClr val="000000"/>
                </a:solidFill>
                <a:latin typeface="Consolas"/>
              </a:rPr>
              <a:t>(note);</a:t>
            </a:r>
          </a:p>
          <a:p>
            <a:pPr marL="45720" indent="0">
              <a:spcBef>
                <a:spcPts val="0"/>
              </a:spcBef>
              <a:buNone/>
            </a:pPr>
            <a:r>
              <a:rPr lang="en-US" sz="1600" dirty="0">
                <a:solidFill>
                  <a:srgbClr val="000000"/>
                </a:solidFill>
                <a:latin typeface="Consolas"/>
              </a:rPr>
              <a:t>}</a:t>
            </a:r>
          </a:p>
          <a:p>
            <a:pPr marL="45720" indent="0">
              <a:spcBef>
                <a:spcPts val="0"/>
              </a:spcBef>
              <a:buNone/>
            </a:pPr>
            <a:endParaRPr lang="en-US" sz="1600" dirty="0">
              <a:solidFill>
                <a:srgbClr val="000000"/>
              </a:solidFill>
              <a:latin typeface="Consolas"/>
            </a:endParaRPr>
          </a:p>
          <a:p>
            <a:pPr marL="45720" indent="0">
              <a:spcBef>
                <a:spcPts val="0"/>
              </a:spcBef>
              <a:buNone/>
            </a:pPr>
            <a:r>
              <a:rPr lang="en-US" sz="1600" dirty="0">
                <a:solidFill>
                  <a:srgbClr val="000000"/>
                </a:solidFill>
                <a:latin typeface="Consolas"/>
              </a:rPr>
              <a:t>String </a:t>
            </a:r>
            <a:r>
              <a:rPr lang="en-US" sz="1600" dirty="0" err="1">
                <a:solidFill>
                  <a:schemeClr val="bg1">
                    <a:lumMod val="25000"/>
                  </a:schemeClr>
                </a:solidFill>
                <a:latin typeface="Consolas"/>
              </a:rPr>
              <a:t>searchString</a:t>
            </a:r>
            <a:r>
              <a:rPr lang="en-US" sz="1600" dirty="0">
                <a:solidFill>
                  <a:srgbClr val="000000"/>
                </a:solidFill>
                <a:latin typeface="Consolas"/>
              </a:rPr>
              <a:t> = </a:t>
            </a:r>
            <a:r>
              <a:rPr lang="en-US" sz="1600" dirty="0">
                <a:solidFill>
                  <a:srgbClr val="2A00FF"/>
                </a:solidFill>
                <a:latin typeface="Consolas"/>
              </a:rPr>
              <a:t>"bread"</a:t>
            </a:r>
            <a:r>
              <a:rPr lang="en-US" sz="1600" dirty="0">
                <a:solidFill>
                  <a:srgbClr val="000000"/>
                </a:solidFill>
                <a:latin typeface="Consolas"/>
              </a:rPr>
              <a:t>;</a:t>
            </a:r>
          </a:p>
          <a:p>
            <a:pPr marL="45720" indent="0">
              <a:spcBef>
                <a:spcPts val="0"/>
              </a:spcBef>
              <a:buNone/>
            </a:pPr>
            <a:r>
              <a:rPr lang="en-US" sz="1600" b="1" dirty="0" err="1">
                <a:solidFill>
                  <a:srgbClr val="7F0055"/>
                </a:solidFill>
                <a:latin typeface="Consolas"/>
              </a:rPr>
              <a:t>boolean</a:t>
            </a:r>
            <a:r>
              <a:rPr lang="en-US" sz="1600" b="1" dirty="0">
                <a:solidFill>
                  <a:srgbClr val="000000"/>
                </a:solidFill>
                <a:latin typeface="Consolas"/>
              </a:rPr>
              <a:t> </a:t>
            </a:r>
            <a:r>
              <a:rPr lang="en-US" sz="1600" dirty="0">
                <a:solidFill>
                  <a:schemeClr val="bg1">
                    <a:lumMod val="25000"/>
                  </a:schemeClr>
                </a:solidFill>
                <a:latin typeface="Consolas"/>
              </a:rPr>
              <a:t>found</a:t>
            </a:r>
            <a:r>
              <a:rPr lang="en-US" sz="1600" dirty="0">
                <a:solidFill>
                  <a:srgbClr val="000000"/>
                </a:solidFill>
                <a:latin typeface="Consolas"/>
              </a:rPr>
              <a:t> = </a:t>
            </a:r>
            <a:r>
              <a:rPr lang="en-US" sz="1600" b="1" dirty="0">
                <a:solidFill>
                  <a:srgbClr val="7F0055"/>
                </a:solidFill>
                <a:latin typeface="Consolas"/>
              </a:rPr>
              <a:t>false</a:t>
            </a:r>
            <a:r>
              <a:rPr lang="en-US" sz="1600" dirty="0">
                <a:solidFill>
                  <a:srgbClr val="000000"/>
                </a:solidFill>
                <a:latin typeface="Consolas"/>
              </a:rPr>
              <a:t>;</a:t>
            </a:r>
          </a:p>
          <a:p>
            <a:pPr marL="45720" indent="0">
              <a:spcBef>
                <a:spcPts val="0"/>
              </a:spcBef>
              <a:buNone/>
            </a:pPr>
            <a:r>
              <a:rPr lang="en-US" sz="1600" b="1" dirty="0" err="1">
                <a:solidFill>
                  <a:srgbClr val="7F0055"/>
                </a:solidFill>
                <a:latin typeface="Consolas"/>
              </a:rPr>
              <a:t>int</a:t>
            </a:r>
            <a:r>
              <a:rPr lang="en-US" sz="1600" dirty="0">
                <a:solidFill>
                  <a:srgbClr val="000000"/>
                </a:solidFill>
                <a:latin typeface="Consolas"/>
              </a:rPr>
              <a:t> </a:t>
            </a:r>
            <a:r>
              <a:rPr lang="en-US" sz="1600" dirty="0" err="1">
                <a:solidFill>
                  <a:schemeClr val="bg1">
                    <a:lumMod val="25000"/>
                  </a:schemeClr>
                </a:solidFill>
                <a:latin typeface="Consolas"/>
              </a:rPr>
              <a:t>i</a:t>
            </a:r>
            <a:r>
              <a:rPr lang="en-US" sz="1600" dirty="0">
                <a:solidFill>
                  <a:srgbClr val="000000"/>
                </a:solidFill>
                <a:latin typeface="Consolas"/>
              </a:rPr>
              <a:t> = 0;</a:t>
            </a:r>
          </a:p>
          <a:p>
            <a:pPr marL="45720" indent="0">
              <a:spcBef>
                <a:spcPts val="0"/>
              </a:spcBef>
              <a:buNone/>
            </a:pPr>
            <a:r>
              <a:rPr lang="en-US" sz="1600" b="1" dirty="0">
                <a:solidFill>
                  <a:srgbClr val="7F0055"/>
                </a:solidFill>
                <a:latin typeface="Consolas"/>
              </a:rPr>
              <a:t>while</a:t>
            </a:r>
            <a:r>
              <a:rPr lang="en-US" sz="1600" dirty="0">
                <a:solidFill>
                  <a:srgbClr val="000000"/>
                </a:solidFill>
                <a:latin typeface="Consolas"/>
              </a:rPr>
              <a:t> (</a:t>
            </a:r>
            <a:r>
              <a:rPr lang="en-US" sz="1600" err="1">
                <a:solidFill>
                  <a:schemeClr val="bg1">
                    <a:lumMod val="25000"/>
                  </a:schemeClr>
                </a:solidFill>
                <a:latin typeface="Consolas"/>
              </a:rPr>
              <a:t>i</a:t>
            </a:r>
            <a:r>
              <a:rPr lang="en-US" sz="1600">
                <a:solidFill>
                  <a:srgbClr val="000000"/>
                </a:solidFill>
                <a:latin typeface="Consolas"/>
              </a:rPr>
              <a:t> &lt; </a:t>
            </a:r>
            <a:r>
              <a:rPr lang="en-US" sz="1600">
                <a:solidFill>
                  <a:schemeClr val="bg1">
                    <a:lumMod val="25000"/>
                  </a:schemeClr>
                </a:solidFill>
                <a:latin typeface="Consolas"/>
              </a:rPr>
              <a:t>notes</a:t>
            </a:r>
            <a:r>
              <a:rPr lang="en-US" sz="1600" dirty="0" err="1">
                <a:solidFill>
                  <a:srgbClr val="000000"/>
                </a:solidFill>
                <a:latin typeface="Consolas"/>
              </a:rPr>
              <a:t>.size</a:t>
            </a:r>
            <a:r>
              <a:rPr lang="en-US" sz="1600" dirty="0">
                <a:solidFill>
                  <a:srgbClr val="000000"/>
                </a:solidFill>
                <a:latin typeface="Consolas"/>
              </a:rPr>
              <a:t>() &amp;&amp; !found) {</a:t>
            </a:r>
          </a:p>
          <a:p>
            <a:pPr marL="45720" indent="0">
              <a:spcBef>
                <a:spcPts val="0"/>
              </a:spcBef>
              <a:buNone/>
            </a:pPr>
            <a:r>
              <a:rPr lang="en-US" sz="1600" dirty="0">
                <a:solidFill>
                  <a:srgbClr val="000000"/>
                </a:solidFill>
                <a:latin typeface="Consolas"/>
              </a:rPr>
              <a:t>   String </a:t>
            </a:r>
            <a:r>
              <a:rPr lang="en-US" sz="1600" dirty="0">
                <a:solidFill>
                  <a:schemeClr val="bg1">
                    <a:lumMod val="25000"/>
                  </a:schemeClr>
                </a:solidFill>
                <a:latin typeface="Consolas"/>
              </a:rPr>
              <a:t>note</a:t>
            </a:r>
            <a:r>
              <a:rPr lang="en-US" sz="1600" dirty="0">
                <a:solidFill>
                  <a:srgbClr val="000000"/>
                </a:solidFill>
                <a:latin typeface="Consolas"/>
              </a:rPr>
              <a:t> </a:t>
            </a:r>
            <a:r>
              <a:rPr lang="en-US" sz="1600">
                <a:solidFill>
                  <a:srgbClr val="000000"/>
                </a:solidFill>
                <a:latin typeface="Consolas"/>
              </a:rPr>
              <a:t>= </a:t>
            </a:r>
            <a:r>
              <a:rPr lang="en-US" sz="1600">
                <a:solidFill>
                  <a:schemeClr val="bg1">
                    <a:lumMod val="25000"/>
                  </a:schemeClr>
                </a:solidFill>
                <a:latin typeface="Consolas"/>
              </a:rPr>
              <a:t>notes</a:t>
            </a:r>
            <a:r>
              <a:rPr lang="en-US" sz="1600" dirty="0" err="1">
                <a:solidFill>
                  <a:srgbClr val="000000"/>
                </a:solidFill>
                <a:latin typeface="Consolas"/>
              </a:rPr>
              <a:t>.get</a:t>
            </a:r>
            <a:r>
              <a:rPr lang="en-US" sz="1600" dirty="0">
                <a:solidFill>
                  <a:srgbClr val="000000"/>
                </a:solidFill>
                <a:latin typeface="Consolas"/>
              </a:rPr>
              <a:t>(</a:t>
            </a:r>
            <a:r>
              <a:rPr lang="en-US" sz="1600" dirty="0" err="1">
                <a:solidFill>
                  <a:srgbClr val="000000"/>
                </a:solidFill>
                <a:latin typeface="Consolas"/>
              </a:rPr>
              <a:t>i</a:t>
            </a:r>
            <a:r>
              <a:rPr lang="en-US" sz="1600" dirty="0">
                <a:solidFill>
                  <a:srgbClr val="000000"/>
                </a:solidFill>
                <a:latin typeface="Consolas"/>
              </a:rPr>
              <a:t>);</a:t>
            </a:r>
          </a:p>
          <a:p>
            <a:pPr marL="45720" indent="0">
              <a:spcBef>
                <a:spcPts val="0"/>
              </a:spcBef>
              <a:buNone/>
            </a:pPr>
            <a:r>
              <a:rPr lang="en-US" sz="1600" b="1" dirty="0">
                <a:solidFill>
                  <a:srgbClr val="7F0055"/>
                </a:solidFill>
                <a:latin typeface="Consolas"/>
              </a:rPr>
              <a:t>   if</a:t>
            </a:r>
            <a:r>
              <a:rPr lang="en-US" sz="1600" dirty="0">
                <a:solidFill>
                  <a:srgbClr val="000000"/>
                </a:solidFill>
                <a:latin typeface="Consolas"/>
              </a:rPr>
              <a:t> (</a:t>
            </a:r>
            <a:r>
              <a:rPr lang="en-US" sz="1600" dirty="0" err="1">
                <a:solidFill>
                  <a:schemeClr val="bg1">
                    <a:lumMod val="25000"/>
                  </a:schemeClr>
                </a:solidFill>
                <a:latin typeface="Consolas"/>
              </a:rPr>
              <a:t>note</a:t>
            </a:r>
            <a:r>
              <a:rPr lang="en-US" sz="1600" dirty="0" err="1">
                <a:solidFill>
                  <a:srgbClr val="000000"/>
                </a:solidFill>
                <a:latin typeface="Consolas"/>
              </a:rPr>
              <a:t>.contains</a:t>
            </a:r>
            <a:r>
              <a:rPr lang="en-US" sz="1600" dirty="0">
                <a:solidFill>
                  <a:srgbClr val="000000"/>
                </a:solidFill>
                <a:latin typeface="Consolas"/>
              </a:rPr>
              <a:t>(</a:t>
            </a:r>
            <a:r>
              <a:rPr lang="en-US" sz="1600" dirty="0" err="1">
                <a:solidFill>
                  <a:srgbClr val="000000"/>
                </a:solidFill>
                <a:latin typeface="Consolas"/>
              </a:rPr>
              <a:t>searchString</a:t>
            </a:r>
            <a:r>
              <a:rPr lang="en-US" sz="1600" dirty="0">
                <a:solidFill>
                  <a:srgbClr val="000000"/>
                </a:solidFill>
                <a:latin typeface="Consolas"/>
              </a:rPr>
              <a:t>)) </a:t>
            </a:r>
          </a:p>
          <a:p>
            <a:pPr marL="45720" indent="0">
              <a:spcBef>
                <a:spcPts val="0"/>
              </a:spcBef>
              <a:buNone/>
            </a:pPr>
            <a:r>
              <a:rPr lang="en-US" sz="1600" dirty="0">
                <a:solidFill>
                  <a:srgbClr val="000000"/>
                </a:solidFill>
                <a:latin typeface="Consolas"/>
              </a:rPr>
              <a:t>      found = </a:t>
            </a:r>
            <a:r>
              <a:rPr lang="en-US" sz="1600" b="1" dirty="0">
                <a:solidFill>
                  <a:srgbClr val="7F0055"/>
                </a:solidFill>
                <a:latin typeface="Consolas"/>
              </a:rPr>
              <a:t>true</a:t>
            </a:r>
            <a:r>
              <a:rPr lang="en-US" sz="1600" dirty="0">
                <a:solidFill>
                  <a:srgbClr val="000000"/>
                </a:solidFill>
                <a:latin typeface="Consolas"/>
              </a:rPr>
              <a:t>;  </a:t>
            </a:r>
            <a:r>
              <a:rPr lang="en-US" sz="1600" dirty="0">
                <a:solidFill>
                  <a:srgbClr val="3F7F5F"/>
                </a:solidFill>
                <a:latin typeface="Consolas"/>
              </a:rPr>
              <a:t>// ok to exit loop</a:t>
            </a:r>
            <a:endParaRPr lang="en-US" sz="1600" dirty="0">
              <a:solidFill>
                <a:srgbClr val="000000"/>
              </a:solidFill>
              <a:latin typeface="Consolas"/>
            </a:endParaRPr>
          </a:p>
          <a:p>
            <a:pPr marL="45720" indent="0">
              <a:spcBef>
                <a:spcPts val="0"/>
              </a:spcBef>
              <a:buNone/>
            </a:pPr>
            <a:r>
              <a:rPr lang="en-US" sz="1600" b="1" dirty="0">
                <a:solidFill>
                  <a:srgbClr val="7F0055"/>
                </a:solidFill>
                <a:latin typeface="Consolas"/>
              </a:rPr>
              <a:t>   else</a:t>
            </a:r>
            <a:r>
              <a:rPr lang="en-US" sz="1600" dirty="0">
                <a:solidFill>
                  <a:srgbClr val="000000"/>
                </a:solidFill>
                <a:latin typeface="Consolas"/>
              </a:rPr>
              <a:t> </a:t>
            </a:r>
            <a:r>
              <a:rPr lang="en-US" sz="1600" dirty="0" err="1">
                <a:solidFill>
                  <a:schemeClr val="bg1">
                    <a:lumMod val="25000"/>
                  </a:schemeClr>
                </a:solidFill>
                <a:latin typeface="Consolas"/>
              </a:rPr>
              <a:t>i</a:t>
            </a:r>
            <a:r>
              <a:rPr lang="en-US" sz="1600" dirty="0">
                <a:solidFill>
                  <a:srgbClr val="000000"/>
                </a:solidFill>
                <a:latin typeface="Consolas"/>
              </a:rPr>
              <a:t>++;</a:t>
            </a:r>
          </a:p>
          <a:p>
            <a:pPr marL="45720" indent="0">
              <a:spcBef>
                <a:spcPts val="0"/>
              </a:spcBef>
              <a:buNone/>
            </a:pPr>
            <a:r>
              <a:rPr lang="en-US" sz="1600" dirty="0">
                <a:solidFill>
                  <a:srgbClr val="000000"/>
                </a:solidFill>
                <a:latin typeface="Consolas"/>
              </a:rPr>
              <a:t>}</a:t>
            </a:r>
          </a:p>
          <a:p>
            <a:pPr marL="45720" indent="0">
              <a:spcBef>
                <a:spcPts val="0"/>
              </a:spcBef>
              <a:buNone/>
            </a:pPr>
            <a:r>
              <a:rPr lang="en-US" sz="1600" b="1" dirty="0">
                <a:solidFill>
                  <a:srgbClr val="7F0055"/>
                </a:solidFill>
                <a:latin typeface="Consolas"/>
              </a:rPr>
              <a:t>if</a:t>
            </a:r>
            <a:r>
              <a:rPr lang="en-US" sz="1600" dirty="0">
                <a:solidFill>
                  <a:srgbClr val="000000"/>
                </a:solidFill>
                <a:latin typeface="Consolas"/>
              </a:rPr>
              <a:t> (</a:t>
            </a:r>
            <a:r>
              <a:rPr lang="en-US" sz="1600" dirty="0">
                <a:solidFill>
                  <a:schemeClr val="bg1">
                    <a:lumMod val="25000"/>
                  </a:schemeClr>
                </a:solidFill>
                <a:latin typeface="Consolas"/>
              </a:rPr>
              <a:t>found</a:t>
            </a:r>
            <a:r>
              <a:rPr lang="en-US" sz="1600" dirty="0">
                <a:solidFill>
                  <a:srgbClr val="000000"/>
                </a:solidFill>
                <a:latin typeface="Consolas"/>
              </a:rPr>
              <a:t>)</a:t>
            </a:r>
          </a:p>
          <a:p>
            <a:pPr marL="45720" indent="0">
              <a:spcBef>
                <a:spcPts val="0"/>
              </a:spcBef>
              <a:buNone/>
            </a:pPr>
            <a:r>
              <a:rPr lang="en-US" sz="1600" dirty="0">
                <a:solidFill>
                  <a:srgbClr val="000000"/>
                </a:solidFill>
                <a:latin typeface="Consolas"/>
              </a:rPr>
              <a:t>   </a:t>
            </a:r>
            <a:r>
              <a:rPr lang="en-US" sz="1600" dirty="0" err="1">
                <a:solidFill>
                  <a:srgbClr val="000000"/>
                </a:solidFill>
                <a:latin typeface="Consolas"/>
              </a:rPr>
              <a:t>System.</a:t>
            </a:r>
            <a:r>
              <a:rPr lang="en-US" sz="1600" dirty="0" err="1">
                <a:solidFill>
                  <a:srgbClr val="0000C0"/>
                </a:solidFill>
                <a:latin typeface="Consolas"/>
              </a:rPr>
              <a:t>out</a:t>
            </a:r>
            <a:r>
              <a:rPr lang="en-US" sz="1600" dirty="0" err="1">
                <a:solidFill>
                  <a:srgbClr val="000000"/>
                </a:solidFill>
                <a:latin typeface="Consolas"/>
              </a:rPr>
              <a:t>.printf</a:t>
            </a:r>
            <a:r>
              <a:rPr lang="en-US" sz="1600" dirty="0">
                <a:solidFill>
                  <a:srgbClr val="000000"/>
                </a:solidFill>
                <a:latin typeface="Consolas"/>
              </a:rPr>
              <a:t>(</a:t>
            </a:r>
            <a:r>
              <a:rPr lang="en-US" sz="1600" dirty="0">
                <a:solidFill>
                  <a:srgbClr val="2A00FF"/>
                </a:solidFill>
                <a:latin typeface="Consolas"/>
              </a:rPr>
              <a:t>"%s found at position</a:t>
            </a:r>
            <a:br>
              <a:rPr lang="en-US" sz="1600" dirty="0">
                <a:solidFill>
                  <a:srgbClr val="2A00FF"/>
                </a:solidFill>
                <a:latin typeface="Consolas"/>
              </a:rPr>
            </a:br>
            <a:r>
              <a:rPr lang="en-US" sz="1600" dirty="0">
                <a:solidFill>
                  <a:srgbClr val="2A00FF"/>
                </a:solidFill>
                <a:latin typeface="Consolas"/>
              </a:rPr>
              <a:t>                   %d.\n"</a:t>
            </a:r>
            <a:r>
              <a:rPr lang="en-US" sz="1600" dirty="0">
                <a:solidFill>
                  <a:srgbClr val="000000"/>
                </a:solidFill>
                <a:latin typeface="Consolas"/>
              </a:rPr>
              <a:t>, </a:t>
            </a:r>
            <a:r>
              <a:rPr lang="en-US" sz="1600" dirty="0" err="1">
                <a:solidFill>
                  <a:schemeClr val="bg1">
                    <a:lumMod val="25000"/>
                  </a:schemeClr>
                </a:solidFill>
                <a:latin typeface="Consolas"/>
              </a:rPr>
              <a:t>searchString</a:t>
            </a:r>
            <a:r>
              <a:rPr lang="en-US" sz="1600" dirty="0">
                <a:solidFill>
                  <a:srgbClr val="000000"/>
                </a:solidFill>
                <a:latin typeface="Consolas"/>
              </a:rPr>
              <a:t>, </a:t>
            </a:r>
            <a:r>
              <a:rPr lang="en-US" sz="1600" dirty="0" err="1">
                <a:solidFill>
                  <a:schemeClr val="bg1">
                    <a:lumMod val="25000"/>
                  </a:schemeClr>
                </a:solidFill>
                <a:latin typeface="Consolas"/>
              </a:rPr>
              <a:t>i</a:t>
            </a:r>
            <a:r>
              <a:rPr lang="en-US" sz="1600" dirty="0">
                <a:solidFill>
                  <a:srgbClr val="000000"/>
                </a:solidFill>
                <a:latin typeface="Consolas"/>
              </a:rPr>
              <a:t>);</a:t>
            </a:r>
          </a:p>
          <a:p>
            <a:pPr marL="45720" indent="0">
              <a:spcBef>
                <a:spcPts val="0"/>
              </a:spcBef>
              <a:buNone/>
            </a:pPr>
            <a:r>
              <a:rPr lang="en-US" sz="1600" b="1" dirty="0">
                <a:solidFill>
                  <a:srgbClr val="7F0055"/>
                </a:solidFill>
                <a:latin typeface="Consolas"/>
              </a:rPr>
              <a:t>else</a:t>
            </a:r>
          </a:p>
          <a:p>
            <a:pPr marL="45720" indent="0">
              <a:spcBef>
                <a:spcPts val="0"/>
              </a:spcBef>
              <a:buNone/>
            </a:pPr>
            <a:r>
              <a:rPr lang="en-US" sz="1600" dirty="0">
                <a:solidFill>
                  <a:srgbClr val="000000"/>
                </a:solidFill>
                <a:latin typeface="Consolas"/>
              </a:rPr>
              <a:t>   </a:t>
            </a:r>
            <a:r>
              <a:rPr lang="en-US" sz="1600" dirty="0" err="1">
                <a:solidFill>
                  <a:srgbClr val="000000"/>
                </a:solidFill>
                <a:latin typeface="Consolas"/>
              </a:rPr>
              <a:t>System.</a:t>
            </a:r>
            <a:r>
              <a:rPr lang="en-US" sz="1600" dirty="0" err="1">
                <a:solidFill>
                  <a:srgbClr val="0000C0"/>
                </a:solidFill>
                <a:latin typeface="Consolas"/>
              </a:rPr>
              <a:t>out</a:t>
            </a:r>
            <a:r>
              <a:rPr lang="en-US" sz="1600" dirty="0" err="1">
                <a:solidFill>
                  <a:srgbClr val="000000"/>
                </a:solidFill>
                <a:latin typeface="Consolas"/>
              </a:rPr>
              <a:t>.printf</a:t>
            </a:r>
            <a:r>
              <a:rPr lang="en-US" sz="1600" dirty="0">
                <a:solidFill>
                  <a:srgbClr val="000000"/>
                </a:solidFill>
                <a:latin typeface="Consolas"/>
              </a:rPr>
              <a:t>(</a:t>
            </a:r>
            <a:r>
              <a:rPr lang="en-US" sz="1600" dirty="0">
                <a:solidFill>
                  <a:srgbClr val="2A00FF"/>
                </a:solidFill>
                <a:latin typeface="Consolas"/>
              </a:rPr>
              <a:t>"%s not found.\n"</a:t>
            </a:r>
            <a:r>
              <a:rPr lang="en-US" sz="1600" dirty="0">
                <a:solidFill>
                  <a:srgbClr val="000000"/>
                </a:solidFill>
                <a:latin typeface="Consolas"/>
              </a:rPr>
              <a:t>, </a:t>
            </a:r>
            <a:r>
              <a:rPr lang="en-US" sz="1600" dirty="0" err="1">
                <a:solidFill>
                  <a:schemeClr val="bg1">
                    <a:lumMod val="25000"/>
                  </a:schemeClr>
                </a:solidFill>
                <a:latin typeface="Consolas"/>
              </a:rPr>
              <a:t>searchString</a:t>
            </a:r>
            <a:r>
              <a:rPr lang="en-US" sz="1600" dirty="0">
                <a:solidFill>
                  <a:srgbClr val="000000"/>
                </a:solidFill>
                <a:latin typeface="Consolas"/>
              </a:rPr>
              <a:t>);</a:t>
            </a:r>
            <a:endParaRPr lang="en-US" sz="1600" dirty="0"/>
          </a:p>
        </p:txBody>
      </p:sp>
      <p:sp>
        <p:nvSpPr>
          <p:cNvPr id="3" name="Content Placeholder 2"/>
          <p:cNvSpPr>
            <a:spLocks noGrp="1"/>
          </p:cNvSpPr>
          <p:nvPr>
            <p:ph sz="half" idx="2"/>
          </p:nvPr>
        </p:nvSpPr>
        <p:spPr>
          <a:xfrm>
            <a:off x="6151418" y="1719071"/>
            <a:ext cx="2755076" cy="4912233"/>
          </a:xfrm>
        </p:spPr>
        <p:txBody>
          <a:bodyPr/>
          <a:lstStyle/>
          <a:p>
            <a:r>
              <a:rPr lang="en-US"/>
              <a:t>Three </a:t>
            </a:r>
            <a:r>
              <a:rPr lang="en-US" dirty="0"/>
              <a:t>ways to loop through a collection</a:t>
            </a:r>
          </a:p>
          <a:p>
            <a:pPr lvl="1"/>
            <a:r>
              <a:rPr lang="en-US"/>
              <a:t>Using lambdas</a:t>
            </a:r>
          </a:p>
          <a:p>
            <a:pPr lvl="1"/>
            <a:r>
              <a:rPr lang="en-US"/>
              <a:t>For-each</a:t>
            </a:r>
            <a:endParaRPr lang="en-US" dirty="0"/>
          </a:p>
          <a:p>
            <a:pPr lvl="1"/>
            <a:r>
              <a:rPr lang="en-US" dirty="0"/>
              <a:t>While</a:t>
            </a:r>
          </a:p>
          <a:p>
            <a:r>
              <a:rPr lang="en-US"/>
              <a:t>The first two are simpler </a:t>
            </a:r>
            <a:r>
              <a:rPr lang="en-US" dirty="0"/>
              <a:t>when you have to go through the entire collection.</a:t>
            </a:r>
          </a:p>
          <a:p>
            <a:r>
              <a:rPr lang="en-US" dirty="0"/>
              <a:t>While is better when you need to exit early</a:t>
            </a:r>
          </a:p>
        </p:txBody>
      </p:sp>
      <p:sp>
        <p:nvSpPr>
          <p:cNvPr id="4" name="Title 3"/>
          <p:cNvSpPr>
            <a:spLocks noGrp="1"/>
          </p:cNvSpPr>
          <p:nvPr>
            <p:ph type="title"/>
          </p:nvPr>
        </p:nvSpPr>
        <p:spPr>
          <a:xfrm>
            <a:off x="381000" y="355847"/>
            <a:ext cx="8305800" cy="1054394"/>
          </a:xfrm>
        </p:spPr>
        <p:txBody>
          <a:bodyPr/>
          <a:lstStyle/>
          <a:p>
            <a:r>
              <a:rPr lang="en-US" dirty="0"/>
              <a:t>Looping through a collection</a:t>
            </a:r>
          </a:p>
        </p:txBody>
      </p:sp>
      <p:cxnSp>
        <p:nvCxnSpPr>
          <p:cNvPr id="6" name="Straight Connector 5"/>
          <p:cNvCxnSpPr/>
          <p:nvPr/>
        </p:nvCxnSpPr>
        <p:spPr>
          <a:xfrm>
            <a:off x="215738" y="2971800"/>
            <a:ext cx="581692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p:cNvCxnSpPr>
            <a:cxnSpLocks/>
          </p:cNvCxnSpPr>
          <p:nvPr/>
        </p:nvCxnSpPr>
        <p:spPr>
          <a:xfrm>
            <a:off x="6032665" y="1686296"/>
            <a:ext cx="9893" cy="418110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42558" y="5867400"/>
            <a:ext cx="29114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846AE3C-4837-4610-84F2-6B8D3CCC9610}"/>
              </a:ext>
            </a:extLst>
          </p:cNvPr>
          <p:cNvCxnSpPr/>
          <p:nvPr/>
        </p:nvCxnSpPr>
        <p:spPr>
          <a:xfrm>
            <a:off x="225631" y="2057400"/>
            <a:ext cx="5816927"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256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273132" y="1719071"/>
            <a:ext cx="3883232" cy="4912233"/>
          </a:xfrm>
        </p:spPr>
        <p:txBody>
          <a:bodyPr/>
          <a:lstStyle/>
          <a:p>
            <a:r>
              <a:rPr lang="en-US" dirty="0"/>
              <a:t>An iterator object can also be used to iterate through a collection.</a:t>
            </a:r>
            <a:br>
              <a:rPr lang="en-US" dirty="0"/>
            </a:br>
            <a:endParaRPr lang="en-US" dirty="0"/>
          </a:p>
          <a:p>
            <a:r>
              <a:rPr lang="en-US" dirty="0"/>
              <a:t>Iterators needed if we want to delete an element of a Collection while looping thru it.</a:t>
            </a:r>
          </a:p>
          <a:p>
            <a:endParaRPr lang="en-US" dirty="0"/>
          </a:p>
          <a:p>
            <a:r>
              <a:rPr lang="en-US" dirty="0"/>
              <a:t>An Iterator is a generic type, and thus it needs to be parameterized (e.g., &lt;String&gt;)</a:t>
            </a:r>
          </a:p>
          <a:p>
            <a:endParaRPr lang="en-US" dirty="0"/>
          </a:p>
          <a:p>
            <a:r>
              <a:rPr lang="en-US" dirty="0"/>
              <a:t>Examples on website:</a:t>
            </a:r>
          </a:p>
          <a:p>
            <a:pPr lvl="1"/>
            <a:r>
              <a:rPr lang="en-US" sz="1600" dirty="0"/>
              <a:t>Notebook</a:t>
            </a:r>
          </a:p>
          <a:p>
            <a:pPr lvl="1"/>
            <a:r>
              <a:rPr lang="en-US" sz="1600" dirty="0" err="1"/>
              <a:t>NotebookIterator</a:t>
            </a:r>
            <a:endParaRPr lang="en-US" dirty="0"/>
          </a:p>
        </p:txBody>
      </p:sp>
      <p:sp>
        <p:nvSpPr>
          <p:cNvPr id="3" name="Content Placeholder 2"/>
          <p:cNvSpPr>
            <a:spLocks noGrp="1"/>
          </p:cNvSpPr>
          <p:nvPr>
            <p:ph sz="half" idx="2"/>
          </p:nvPr>
        </p:nvSpPr>
        <p:spPr>
          <a:xfrm>
            <a:off x="4334494" y="1719071"/>
            <a:ext cx="4572000" cy="4912233"/>
          </a:xfrm>
        </p:spPr>
        <p:txBody>
          <a:bodyPr>
            <a:normAutofit/>
          </a:bodyPr>
          <a:lstStyle/>
          <a:p>
            <a:pPr marL="45720" indent="0">
              <a:spcBef>
                <a:spcPts val="0"/>
              </a:spcBef>
              <a:buNone/>
            </a:pPr>
            <a:r>
              <a:rPr lang="en-US" sz="1800" dirty="0">
                <a:solidFill>
                  <a:srgbClr val="3F7F5F"/>
                </a:solidFill>
                <a:latin typeface="Consolas"/>
              </a:rPr>
              <a:t>// Test of loop with Iterator</a:t>
            </a:r>
          </a:p>
          <a:p>
            <a:pPr marL="45720" indent="0">
              <a:spcBef>
                <a:spcPts val="0"/>
              </a:spcBef>
              <a:buNone/>
            </a:pPr>
            <a:r>
              <a:rPr lang="en-US" sz="1800">
                <a:solidFill>
                  <a:srgbClr val="000000"/>
                </a:solidFill>
                <a:latin typeface="Consolas"/>
              </a:rPr>
              <a:t>ListIterator</a:t>
            </a:r>
            <a:r>
              <a:rPr lang="en-US" sz="1800" dirty="0">
                <a:solidFill>
                  <a:srgbClr val="000000"/>
                </a:solidFill>
                <a:latin typeface="Consolas"/>
              </a:rPr>
              <a:t>&lt;String&gt; it =</a:t>
            </a:r>
            <a:br>
              <a:rPr lang="en-US" sz="1800" dirty="0">
                <a:solidFill>
                  <a:srgbClr val="000000"/>
                </a:solidFill>
                <a:latin typeface="Consolas"/>
              </a:rPr>
            </a:br>
            <a:r>
              <a:rPr lang="en-US" sz="1800" dirty="0">
                <a:solidFill>
                  <a:srgbClr val="000000"/>
                </a:solidFill>
                <a:latin typeface="Consolas"/>
              </a:rPr>
              <a:t>    </a:t>
            </a:r>
            <a:r>
              <a:rPr lang="en-US" sz="1800" dirty="0" err="1">
                <a:solidFill>
                  <a:srgbClr val="000000"/>
                </a:solidFill>
                <a:latin typeface="Consolas"/>
              </a:rPr>
              <a:t>myBook.</a:t>
            </a:r>
            <a:r>
              <a:rPr lang="en-US" sz="1800" err="1">
                <a:solidFill>
                  <a:srgbClr val="0000C0"/>
                </a:solidFill>
                <a:latin typeface="Consolas"/>
              </a:rPr>
              <a:t>notes</a:t>
            </a:r>
            <a:r>
              <a:rPr lang="en-US" sz="1800">
                <a:solidFill>
                  <a:srgbClr val="000000"/>
                </a:solidFill>
                <a:latin typeface="Consolas"/>
              </a:rPr>
              <a:t>.listIterator</a:t>
            </a:r>
            <a:r>
              <a:rPr lang="en-US" sz="1800" dirty="0">
                <a:solidFill>
                  <a:srgbClr val="000000"/>
                </a:solidFill>
                <a:latin typeface="Consolas"/>
              </a:rPr>
              <a:t>();</a:t>
            </a:r>
          </a:p>
          <a:p>
            <a:pPr marL="45720" indent="0">
              <a:spcBef>
                <a:spcPts val="0"/>
              </a:spcBef>
              <a:buNone/>
            </a:pPr>
            <a:endParaRPr lang="en-US" sz="1800" b="1" dirty="0">
              <a:solidFill>
                <a:srgbClr val="7F0055"/>
              </a:solidFill>
              <a:latin typeface="Consolas"/>
            </a:endParaRPr>
          </a:p>
          <a:p>
            <a:pPr marL="45720" indent="0">
              <a:spcBef>
                <a:spcPts val="0"/>
              </a:spcBef>
              <a:buNone/>
            </a:pPr>
            <a:r>
              <a:rPr lang="en-US" sz="1800" b="1" dirty="0">
                <a:solidFill>
                  <a:srgbClr val="7F0055"/>
                </a:solidFill>
                <a:latin typeface="Consolas"/>
              </a:rPr>
              <a:t>while</a:t>
            </a:r>
            <a:r>
              <a:rPr lang="en-US" sz="1800" b="1" dirty="0">
                <a:solidFill>
                  <a:srgbClr val="000000"/>
                </a:solidFill>
                <a:latin typeface="Consolas"/>
              </a:rPr>
              <a:t> </a:t>
            </a:r>
            <a:r>
              <a:rPr lang="en-US" sz="1800" dirty="0">
                <a:solidFill>
                  <a:srgbClr val="000000"/>
                </a:solidFill>
                <a:latin typeface="Consolas"/>
              </a:rPr>
              <a:t>(</a:t>
            </a:r>
            <a:r>
              <a:rPr lang="en-US" sz="1800" dirty="0" err="1">
                <a:solidFill>
                  <a:srgbClr val="000000"/>
                </a:solidFill>
                <a:latin typeface="Consolas"/>
              </a:rPr>
              <a:t>it.hasNext</a:t>
            </a:r>
            <a:r>
              <a:rPr lang="en-US" sz="1800" dirty="0">
                <a:solidFill>
                  <a:srgbClr val="000000"/>
                </a:solidFill>
                <a:latin typeface="Consolas"/>
              </a:rPr>
              <a:t>()) {</a:t>
            </a:r>
          </a:p>
          <a:p>
            <a:pPr marL="45720" indent="0">
              <a:spcBef>
                <a:spcPts val="0"/>
              </a:spcBef>
              <a:buNone/>
            </a:pPr>
            <a:r>
              <a:rPr lang="en-US" sz="1800" dirty="0">
                <a:solidFill>
                  <a:srgbClr val="000000"/>
                </a:solidFill>
                <a:latin typeface="Consolas"/>
              </a:rPr>
              <a:t>   </a:t>
            </a:r>
            <a:r>
              <a:rPr lang="en-US" sz="1800" dirty="0" err="1">
                <a:solidFill>
                  <a:srgbClr val="000000"/>
                </a:solidFill>
                <a:latin typeface="Consolas"/>
              </a:rPr>
              <a:t>System.</a:t>
            </a:r>
            <a:r>
              <a:rPr lang="en-US" sz="1800" dirty="0" err="1">
                <a:solidFill>
                  <a:srgbClr val="0000C0"/>
                </a:solidFill>
                <a:latin typeface="Consolas"/>
              </a:rPr>
              <a:t>out</a:t>
            </a:r>
            <a:r>
              <a:rPr lang="en-US" sz="1800" dirty="0" err="1">
                <a:solidFill>
                  <a:srgbClr val="000000"/>
                </a:solidFill>
                <a:latin typeface="Consolas"/>
              </a:rPr>
              <a:t>.println</a:t>
            </a:r>
            <a:r>
              <a:rPr lang="en-US" sz="1800" dirty="0">
                <a:solidFill>
                  <a:srgbClr val="000000"/>
                </a:solidFill>
                <a:latin typeface="Consolas"/>
              </a:rPr>
              <a:t>(</a:t>
            </a:r>
            <a:r>
              <a:rPr lang="en-US" sz="1800" dirty="0" err="1">
                <a:solidFill>
                  <a:srgbClr val="000000"/>
                </a:solidFill>
                <a:latin typeface="Consolas"/>
              </a:rPr>
              <a:t>it.next</a:t>
            </a:r>
            <a:r>
              <a:rPr lang="en-US" sz="1800" dirty="0">
                <a:solidFill>
                  <a:srgbClr val="000000"/>
                </a:solidFill>
                <a:latin typeface="Consolas"/>
              </a:rPr>
              <a:t>());</a:t>
            </a:r>
          </a:p>
          <a:p>
            <a:pPr marL="45720" indent="0">
              <a:spcBef>
                <a:spcPts val="0"/>
              </a:spcBef>
              <a:buNone/>
            </a:pPr>
            <a:r>
              <a:rPr lang="en-US" sz="1800" dirty="0">
                <a:solidFill>
                  <a:srgbClr val="000000"/>
                </a:solidFill>
                <a:latin typeface="Consolas"/>
              </a:rPr>
              <a:t>}</a:t>
            </a:r>
          </a:p>
          <a:p>
            <a:pPr marL="45720" indent="0">
              <a:spcBef>
                <a:spcPts val="0"/>
              </a:spcBef>
              <a:buNone/>
            </a:pPr>
            <a:endParaRPr lang="en-US" sz="1800" dirty="0"/>
          </a:p>
          <a:p>
            <a:pPr>
              <a:spcBef>
                <a:spcPts val="0"/>
              </a:spcBef>
            </a:pPr>
            <a:r>
              <a:rPr lang="en-US" dirty="0" err="1"/>
              <a:t>hasNext</a:t>
            </a:r>
            <a:r>
              <a:rPr lang="en-US" dirty="0"/>
              <a:t>()</a:t>
            </a:r>
          </a:p>
          <a:p>
            <a:pPr lvl="1">
              <a:spcBef>
                <a:spcPts val="0"/>
              </a:spcBef>
            </a:pPr>
            <a:r>
              <a:rPr lang="en-US" dirty="0"/>
              <a:t>returns true if the Iterator has more elements</a:t>
            </a:r>
          </a:p>
          <a:p>
            <a:pPr lvl="1">
              <a:spcBef>
                <a:spcPts val="0"/>
              </a:spcBef>
            </a:pPr>
            <a:endParaRPr lang="en-US" dirty="0"/>
          </a:p>
          <a:p>
            <a:pPr>
              <a:spcBef>
                <a:spcPts val="0"/>
              </a:spcBef>
            </a:pPr>
            <a:r>
              <a:rPr lang="en-US" dirty="0"/>
              <a:t>next()</a:t>
            </a:r>
          </a:p>
          <a:p>
            <a:pPr lvl="1">
              <a:spcBef>
                <a:spcPts val="0"/>
              </a:spcBef>
            </a:pPr>
            <a:r>
              <a:rPr lang="en-US" dirty="0"/>
              <a:t>Returns the next element in the iteration.</a:t>
            </a:r>
          </a:p>
          <a:p>
            <a:pPr lvl="1">
              <a:spcBef>
                <a:spcPts val="0"/>
              </a:spcBef>
            </a:pPr>
            <a:endParaRPr lang="en-US" dirty="0"/>
          </a:p>
          <a:p>
            <a:pPr>
              <a:spcBef>
                <a:spcPts val="0"/>
              </a:spcBef>
            </a:pPr>
            <a:r>
              <a:rPr lang="en-US" dirty="0"/>
              <a:t>Let's examine </a:t>
            </a:r>
            <a:r>
              <a:rPr lang="en-US" dirty="0" err="1"/>
              <a:t>NotebookIterator</a:t>
            </a:r>
            <a:r>
              <a:rPr lang="en-US" dirty="0"/>
              <a:t>.</a:t>
            </a:r>
          </a:p>
        </p:txBody>
      </p:sp>
      <p:sp>
        <p:nvSpPr>
          <p:cNvPr id="4" name="Title 3"/>
          <p:cNvSpPr>
            <a:spLocks noGrp="1"/>
          </p:cNvSpPr>
          <p:nvPr>
            <p:ph type="title"/>
          </p:nvPr>
        </p:nvSpPr>
        <p:spPr/>
        <p:txBody>
          <a:bodyPr/>
          <a:lstStyle/>
          <a:p>
            <a:r>
              <a:rPr lang="en-US" dirty="0"/>
              <a:t>Iterating Over a Collection</a:t>
            </a:r>
          </a:p>
        </p:txBody>
      </p:sp>
    </p:spTree>
    <p:extLst>
      <p:ext uri="{BB962C8B-B14F-4D97-AF65-F5344CB8AC3E}">
        <p14:creationId xmlns:p14="http://schemas.microsoft.com/office/powerpoint/2010/main" val="999238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1886170" y="6254235"/>
            <a:ext cx="3404206" cy="344385"/>
            <a:chOff x="4162220" y="6301735"/>
            <a:chExt cx="3404206" cy="344385"/>
          </a:xfrm>
          <a:solidFill>
            <a:srgbClr val="FFFFFF"/>
          </a:solidFill>
        </p:grpSpPr>
        <p:sp>
          <p:nvSpPr>
            <p:cNvPr id="28" name="Rectangle 27"/>
            <p:cNvSpPr/>
            <p:nvPr/>
          </p:nvSpPr>
          <p:spPr>
            <a:xfrm>
              <a:off x="5300245" y="6301735"/>
              <a:ext cx="1128156" cy="3443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Five</a:t>
              </a:r>
            </a:p>
          </p:txBody>
        </p:sp>
        <p:sp>
          <p:nvSpPr>
            <p:cNvPr id="27" name="Rectangle 26"/>
            <p:cNvSpPr/>
            <p:nvPr/>
          </p:nvSpPr>
          <p:spPr>
            <a:xfrm>
              <a:off x="4162220" y="6301735"/>
              <a:ext cx="1128156" cy="3443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Four</a:t>
              </a:r>
            </a:p>
          </p:txBody>
        </p:sp>
        <p:sp>
          <p:nvSpPr>
            <p:cNvPr id="29" name="Rectangle 28"/>
            <p:cNvSpPr/>
            <p:nvPr/>
          </p:nvSpPr>
          <p:spPr>
            <a:xfrm>
              <a:off x="6438270" y="6301735"/>
              <a:ext cx="1128156" cy="3443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Six</a:t>
              </a:r>
            </a:p>
          </p:txBody>
        </p:sp>
      </p:grpSp>
      <p:sp>
        <p:nvSpPr>
          <p:cNvPr id="6" name="Content Placeholder 5"/>
          <p:cNvSpPr>
            <a:spLocks noGrp="1"/>
          </p:cNvSpPr>
          <p:nvPr>
            <p:ph idx="1"/>
          </p:nvPr>
        </p:nvSpPr>
        <p:spPr>
          <a:xfrm>
            <a:off x="227772" y="1719071"/>
            <a:ext cx="8714348" cy="4407408"/>
          </a:xfrm>
        </p:spPr>
        <p:txBody>
          <a:bodyPr/>
          <a:lstStyle/>
          <a:p>
            <a:pPr marL="45720" indent="0">
              <a:buNone/>
            </a:pPr>
            <a:r>
              <a:rPr lang="en-US" dirty="0"/>
              <a:t>      </a:t>
            </a:r>
            <a:r>
              <a:rPr lang="en-US" sz="1800" dirty="0" err="1"/>
              <a:t>ArrayList</a:t>
            </a:r>
            <a:r>
              <a:rPr lang="en-US" sz="1800" dirty="0"/>
              <a:t>&lt;String&gt; </a:t>
            </a:r>
            <a:r>
              <a:rPr lang="en-US" sz="1800" dirty="0" err="1"/>
              <a:t>myList</a:t>
            </a:r>
            <a:endParaRPr lang="en-US" dirty="0"/>
          </a:p>
          <a:p>
            <a:pPr marL="45720" indent="0">
              <a:buNone/>
            </a:pPr>
            <a:endParaRPr lang="en-US" sz="3200" dirty="0"/>
          </a:p>
          <a:p>
            <a:r>
              <a:rPr lang="en-US" sz="1800" dirty="0">
                <a:latin typeface="Consolas" pitchFamily="49" charset="0"/>
                <a:cs typeface="Consolas" pitchFamily="49" charset="0"/>
              </a:rPr>
              <a:t>List subset = </a:t>
            </a:r>
            <a:r>
              <a:rPr lang="en-US" sz="1800" dirty="0" err="1">
                <a:latin typeface="Consolas" pitchFamily="49" charset="0"/>
                <a:cs typeface="Consolas" pitchFamily="49" charset="0"/>
              </a:rPr>
              <a:t>myList.subList</a:t>
            </a:r>
            <a:r>
              <a:rPr lang="en-US" sz="1800" dirty="0">
                <a:latin typeface="Consolas" pitchFamily="49" charset="0"/>
                <a:cs typeface="Consolas" pitchFamily="49" charset="0"/>
              </a:rPr>
              <a:t>(1, 3);  </a:t>
            </a:r>
            <a:r>
              <a:rPr lang="en-US" sz="1800" dirty="0">
                <a:solidFill>
                  <a:srgbClr val="3F7F5F"/>
                </a:solidFill>
                <a:latin typeface="Consolas"/>
              </a:rPr>
              <a:t>// end position is exclusive</a:t>
            </a:r>
          </a:p>
          <a:p>
            <a:pPr marL="45720" indent="0">
              <a:buNone/>
            </a:pPr>
            <a:br>
              <a:rPr lang="en-US" sz="1800" dirty="0">
                <a:solidFill>
                  <a:srgbClr val="3F7F5F"/>
                </a:solidFill>
                <a:latin typeface="Consolas"/>
              </a:rPr>
            </a:br>
            <a:endParaRPr lang="en-US" sz="1800" dirty="0">
              <a:solidFill>
                <a:srgbClr val="3F7F5F"/>
              </a:solidFill>
              <a:latin typeface="Consolas"/>
            </a:endParaRPr>
          </a:p>
          <a:p>
            <a:r>
              <a:rPr lang="en-US" sz="1800" dirty="0" err="1">
                <a:latin typeface="Consolas" pitchFamily="49" charset="0"/>
                <a:cs typeface="Consolas" pitchFamily="49" charset="0"/>
              </a:rPr>
              <a:t>subset.set</a:t>
            </a:r>
            <a:r>
              <a:rPr lang="en-US" sz="1800" dirty="0">
                <a:latin typeface="Consolas" pitchFamily="49" charset="0"/>
                <a:cs typeface="Consolas" pitchFamily="49" charset="0"/>
              </a:rPr>
              <a:t>(0, "Seven");  </a:t>
            </a:r>
            <a:r>
              <a:rPr lang="en-US" sz="1800" dirty="0">
                <a:solidFill>
                  <a:srgbClr val="3F7F5F"/>
                </a:solidFill>
                <a:latin typeface="Consolas"/>
              </a:rPr>
              <a:t>// modifying subset changes </a:t>
            </a:r>
            <a:r>
              <a:rPr lang="en-US" sz="1800" dirty="0" err="1">
                <a:solidFill>
                  <a:srgbClr val="3F7F5F"/>
                </a:solidFill>
                <a:latin typeface="Consolas"/>
              </a:rPr>
              <a:t>ArrayList</a:t>
            </a:r>
            <a:br>
              <a:rPr lang="en-US" sz="1800" dirty="0">
                <a:solidFill>
                  <a:srgbClr val="3F7F5F"/>
                </a:solidFill>
                <a:latin typeface="Consolas"/>
              </a:rPr>
            </a:br>
            <a:br>
              <a:rPr lang="en-US" sz="1100" dirty="0">
                <a:latin typeface="Consolas" pitchFamily="49" charset="0"/>
                <a:cs typeface="Consolas" pitchFamily="49" charset="0"/>
              </a:rPr>
            </a:br>
            <a:r>
              <a:rPr lang="en-US" sz="2800" dirty="0">
                <a:latin typeface="Consolas" pitchFamily="49" charset="0"/>
                <a:cs typeface="Consolas" pitchFamily="49" charset="0"/>
              </a:rPr>
              <a:t> </a:t>
            </a:r>
            <a:r>
              <a:rPr lang="en-US" sz="1800" dirty="0" err="1"/>
              <a:t>ArrayList</a:t>
            </a:r>
            <a:r>
              <a:rPr lang="en-US" sz="1800" dirty="0"/>
              <a:t>&lt;String&gt; </a:t>
            </a:r>
            <a:r>
              <a:rPr lang="en-US" sz="1800" dirty="0" err="1"/>
              <a:t>myList</a:t>
            </a:r>
            <a:endParaRPr lang="en-US" sz="1800" dirty="0"/>
          </a:p>
          <a:p>
            <a:endParaRPr lang="en-US" sz="1800" dirty="0">
              <a:latin typeface="Consolas" pitchFamily="49" charset="0"/>
              <a:cs typeface="Consolas" pitchFamily="49" charset="0"/>
            </a:endParaRPr>
          </a:p>
          <a:p>
            <a:r>
              <a:rPr lang="en-US" sz="1800" dirty="0" err="1">
                <a:latin typeface="Consolas" pitchFamily="49" charset="0"/>
                <a:cs typeface="Consolas" pitchFamily="49" charset="0"/>
              </a:rPr>
              <a:t>subset.clear</a:t>
            </a:r>
            <a:r>
              <a:rPr lang="en-US" sz="1800" dirty="0">
                <a:latin typeface="Consolas" pitchFamily="49" charset="0"/>
                <a:cs typeface="Consolas" pitchFamily="49" charset="0"/>
              </a:rPr>
              <a:t>();  </a:t>
            </a:r>
            <a:r>
              <a:rPr lang="en-US" sz="1800" dirty="0">
                <a:solidFill>
                  <a:srgbClr val="3F7F5F"/>
                </a:solidFill>
                <a:latin typeface="Consolas"/>
              </a:rPr>
              <a:t>// removes all elements from list</a:t>
            </a:r>
            <a:br>
              <a:rPr lang="en-US" sz="1800" dirty="0">
                <a:solidFill>
                  <a:srgbClr val="3F7F5F"/>
                </a:solidFill>
                <a:latin typeface="Consolas"/>
              </a:rPr>
            </a:br>
            <a:br>
              <a:rPr lang="en-US" sz="1800" dirty="0">
                <a:solidFill>
                  <a:srgbClr val="3F7F5F"/>
                </a:solidFill>
                <a:latin typeface="Consolas"/>
              </a:rPr>
            </a:br>
            <a:r>
              <a:rPr lang="en-US" sz="1800" dirty="0">
                <a:solidFill>
                  <a:srgbClr val="3F7F5F"/>
                </a:solidFill>
                <a:latin typeface="Consolas"/>
              </a:rPr>
              <a:t>  </a:t>
            </a:r>
            <a:r>
              <a:rPr lang="en-US" sz="1800" dirty="0" err="1"/>
              <a:t>ArrayList</a:t>
            </a:r>
            <a:r>
              <a:rPr lang="en-US" sz="1800" dirty="0"/>
              <a:t>&lt;String&gt; </a:t>
            </a:r>
            <a:r>
              <a:rPr lang="en-US" sz="1800" dirty="0" err="1"/>
              <a:t>myList</a:t>
            </a:r>
            <a:endParaRPr lang="en-US" sz="1800" dirty="0">
              <a:solidFill>
                <a:srgbClr val="3F7F5F"/>
              </a:solidFill>
              <a:latin typeface="Consolas"/>
            </a:endParaRPr>
          </a:p>
        </p:txBody>
      </p:sp>
      <p:sp>
        <p:nvSpPr>
          <p:cNvPr id="5" name="Title 4"/>
          <p:cNvSpPr>
            <a:spLocks noGrp="1"/>
          </p:cNvSpPr>
          <p:nvPr>
            <p:ph type="title"/>
          </p:nvPr>
        </p:nvSpPr>
        <p:spPr/>
        <p:txBody>
          <a:bodyPr/>
          <a:lstStyle/>
          <a:p>
            <a:r>
              <a:rPr lang="en-US" dirty="0"/>
              <a:t>Using </a:t>
            </a:r>
            <a:r>
              <a:rPr lang="en-US" dirty="0" err="1"/>
              <a:t>subLists</a:t>
            </a:r>
            <a:endParaRPr lang="en-US" dirty="0"/>
          </a:p>
        </p:txBody>
      </p:sp>
      <p:sp>
        <p:nvSpPr>
          <p:cNvPr id="7" name="Rectangle 6"/>
          <p:cNvSpPr/>
          <p:nvPr/>
        </p:nvSpPr>
        <p:spPr>
          <a:xfrm>
            <a:off x="748145" y="2147460"/>
            <a:ext cx="1128156" cy="344385"/>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One</a:t>
            </a:r>
          </a:p>
        </p:txBody>
      </p:sp>
      <p:sp>
        <p:nvSpPr>
          <p:cNvPr id="8" name="Rectangle 7"/>
          <p:cNvSpPr/>
          <p:nvPr/>
        </p:nvSpPr>
        <p:spPr>
          <a:xfrm>
            <a:off x="1886170" y="2147460"/>
            <a:ext cx="1128156" cy="344385"/>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Two</a:t>
            </a:r>
          </a:p>
        </p:txBody>
      </p:sp>
      <p:sp>
        <p:nvSpPr>
          <p:cNvPr id="9" name="Rectangle 8"/>
          <p:cNvSpPr/>
          <p:nvPr/>
        </p:nvSpPr>
        <p:spPr>
          <a:xfrm>
            <a:off x="3024195" y="2147460"/>
            <a:ext cx="1128156" cy="344385"/>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Three</a:t>
            </a:r>
          </a:p>
        </p:txBody>
      </p:sp>
      <p:sp>
        <p:nvSpPr>
          <p:cNvPr id="10" name="Rectangle 9"/>
          <p:cNvSpPr/>
          <p:nvPr/>
        </p:nvSpPr>
        <p:spPr>
          <a:xfrm>
            <a:off x="4162220" y="2147460"/>
            <a:ext cx="1128156" cy="344385"/>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Four</a:t>
            </a:r>
          </a:p>
        </p:txBody>
      </p:sp>
      <p:sp>
        <p:nvSpPr>
          <p:cNvPr id="11" name="Rectangle 10"/>
          <p:cNvSpPr/>
          <p:nvPr/>
        </p:nvSpPr>
        <p:spPr>
          <a:xfrm>
            <a:off x="5300245" y="2147460"/>
            <a:ext cx="1128156" cy="344385"/>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Five</a:t>
            </a:r>
          </a:p>
        </p:txBody>
      </p:sp>
      <p:sp>
        <p:nvSpPr>
          <p:cNvPr id="12" name="Rectangle 11"/>
          <p:cNvSpPr/>
          <p:nvPr/>
        </p:nvSpPr>
        <p:spPr>
          <a:xfrm>
            <a:off x="6438270" y="2147460"/>
            <a:ext cx="1128156" cy="344385"/>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Six</a:t>
            </a:r>
          </a:p>
        </p:txBody>
      </p:sp>
      <p:grpSp>
        <p:nvGrpSpPr>
          <p:cNvPr id="15" name="Group 14"/>
          <p:cNvGrpSpPr/>
          <p:nvPr/>
        </p:nvGrpSpPr>
        <p:grpSpPr>
          <a:xfrm>
            <a:off x="748145" y="3200385"/>
            <a:ext cx="2266181" cy="344385"/>
            <a:chOff x="2038570" y="2369135"/>
            <a:chExt cx="2266181" cy="344385"/>
          </a:xfrm>
          <a:solidFill>
            <a:srgbClr val="FFFFFF"/>
          </a:solidFill>
        </p:grpSpPr>
        <p:sp>
          <p:nvSpPr>
            <p:cNvPr id="13" name="Rectangle 12"/>
            <p:cNvSpPr/>
            <p:nvPr/>
          </p:nvSpPr>
          <p:spPr>
            <a:xfrm>
              <a:off x="2038570" y="2369135"/>
              <a:ext cx="1128156" cy="3443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Two</a:t>
              </a:r>
            </a:p>
          </p:txBody>
        </p:sp>
        <p:sp>
          <p:nvSpPr>
            <p:cNvPr id="14" name="Rectangle 13"/>
            <p:cNvSpPr/>
            <p:nvPr/>
          </p:nvSpPr>
          <p:spPr>
            <a:xfrm>
              <a:off x="3176595" y="2369135"/>
              <a:ext cx="1128156" cy="3443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Three</a:t>
              </a:r>
            </a:p>
          </p:txBody>
        </p:sp>
      </p:grpSp>
      <p:grpSp>
        <p:nvGrpSpPr>
          <p:cNvPr id="22" name="Group 21"/>
          <p:cNvGrpSpPr/>
          <p:nvPr/>
        </p:nvGrpSpPr>
        <p:grpSpPr>
          <a:xfrm>
            <a:off x="748145" y="4831210"/>
            <a:ext cx="6818281" cy="344385"/>
            <a:chOff x="900545" y="2883710"/>
            <a:chExt cx="6818281" cy="344385"/>
          </a:xfrm>
          <a:solidFill>
            <a:srgbClr val="FFFFFF"/>
          </a:solidFill>
        </p:grpSpPr>
        <p:sp>
          <p:nvSpPr>
            <p:cNvPr id="16" name="Rectangle 15"/>
            <p:cNvSpPr/>
            <p:nvPr/>
          </p:nvSpPr>
          <p:spPr>
            <a:xfrm>
              <a:off x="900545" y="2883710"/>
              <a:ext cx="1128156" cy="3443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One</a:t>
              </a:r>
            </a:p>
          </p:txBody>
        </p:sp>
        <p:sp>
          <p:nvSpPr>
            <p:cNvPr id="17" name="Rectangle 16"/>
            <p:cNvSpPr/>
            <p:nvPr/>
          </p:nvSpPr>
          <p:spPr>
            <a:xfrm>
              <a:off x="2038570" y="2883710"/>
              <a:ext cx="1128156" cy="3443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Seven</a:t>
              </a:r>
            </a:p>
          </p:txBody>
        </p:sp>
        <p:sp>
          <p:nvSpPr>
            <p:cNvPr id="18" name="Rectangle 17"/>
            <p:cNvSpPr/>
            <p:nvPr/>
          </p:nvSpPr>
          <p:spPr>
            <a:xfrm>
              <a:off x="3176595" y="2883710"/>
              <a:ext cx="1128156" cy="3443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Three</a:t>
              </a:r>
            </a:p>
          </p:txBody>
        </p:sp>
        <p:sp>
          <p:nvSpPr>
            <p:cNvPr id="19" name="Rectangle 18"/>
            <p:cNvSpPr/>
            <p:nvPr/>
          </p:nvSpPr>
          <p:spPr>
            <a:xfrm>
              <a:off x="4314620" y="2883710"/>
              <a:ext cx="1128156" cy="3443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Four</a:t>
              </a:r>
            </a:p>
          </p:txBody>
        </p:sp>
        <p:sp>
          <p:nvSpPr>
            <p:cNvPr id="20" name="Rectangle 19"/>
            <p:cNvSpPr/>
            <p:nvPr/>
          </p:nvSpPr>
          <p:spPr>
            <a:xfrm>
              <a:off x="5452645" y="2883710"/>
              <a:ext cx="1128156" cy="3443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Five</a:t>
              </a:r>
            </a:p>
          </p:txBody>
        </p:sp>
        <p:sp>
          <p:nvSpPr>
            <p:cNvPr id="21" name="Rectangle 20"/>
            <p:cNvSpPr/>
            <p:nvPr/>
          </p:nvSpPr>
          <p:spPr>
            <a:xfrm>
              <a:off x="6590670" y="2883710"/>
              <a:ext cx="1128156" cy="3443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Six</a:t>
              </a:r>
            </a:p>
          </p:txBody>
        </p:sp>
      </p:grpSp>
      <p:sp>
        <p:nvSpPr>
          <p:cNvPr id="24" name="Rectangle 23"/>
          <p:cNvSpPr/>
          <p:nvPr/>
        </p:nvSpPr>
        <p:spPr>
          <a:xfrm>
            <a:off x="748145" y="6254235"/>
            <a:ext cx="1128156" cy="344385"/>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One</a:t>
            </a:r>
          </a:p>
        </p:txBody>
      </p:sp>
      <p:pic>
        <p:nvPicPr>
          <p:cNvPr id="25" name="Picture 40" descr="Advanced Technology Innovation Talent Solutions">
            <a:extLst>
              <a:ext uri="{FF2B5EF4-FFF2-40B4-BE49-F238E27FC236}">
                <a16:creationId xmlns:a16="http://schemas.microsoft.com/office/drawing/2014/main" id="{19282C03-CA5B-4DD6-934F-CDC576D55C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70" t="65484" r="54923" b="13871"/>
          <a:stretch/>
        </p:blipFill>
        <p:spPr bwMode="auto">
          <a:xfrm rot="21061975">
            <a:off x="7330572" y="638432"/>
            <a:ext cx="1371601"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6597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err="1">
                <a:solidFill>
                  <a:schemeClr val="bg1"/>
                </a:solidFill>
              </a:rPr>
              <a:t>LinkedLists</a:t>
            </a:r>
            <a:endParaRPr lang="en-US" dirty="0">
              <a:solidFill>
                <a:schemeClr val="bg1"/>
              </a:solidFill>
            </a:endParaRPr>
          </a:p>
        </p:txBody>
      </p:sp>
      <p:sp>
        <p:nvSpPr>
          <p:cNvPr id="36" name="TextBox 35"/>
          <p:cNvSpPr txBox="1"/>
          <p:nvPr/>
        </p:nvSpPr>
        <p:spPr>
          <a:xfrm>
            <a:off x="455350" y="5791200"/>
            <a:ext cx="965521" cy="323165"/>
          </a:xfrm>
          <a:prstGeom prst="rect">
            <a:avLst/>
          </a:prstGeom>
          <a:solidFill>
            <a:srgbClr val="CDCDCD"/>
          </a:solidFill>
          <a:ln w="19050">
            <a:solidFill>
              <a:schemeClr val="tx1"/>
            </a:solidFill>
          </a:ln>
        </p:spPr>
        <p:txBody>
          <a:bodyPr wrap="none" rtlCol="0">
            <a:spAutoFit/>
          </a:bodyPr>
          <a:lstStyle/>
          <a:p>
            <a:pPr algn="ctr">
              <a:lnSpc>
                <a:spcPts val="1800"/>
              </a:lnSpc>
            </a:pPr>
            <a:r>
              <a:rPr lang="en-US" sz="1600" dirty="0"/>
              <a:t>i</a:t>
            </a:r>
            <a:r>
              <a:rPr lang="en-US" sz="1600" b="0" dirty="0">
                <a:latin typeface="+mn-lt"/>
              </a:rPr>
              <a:t>nterface</a:t>
            </a:r>
          </a:p>
        </p:txBody>
      </p:sp>
      <p:sp>
        <p:nvSpPr>
          <p:cNvPr id="38" name="TextBox 37"/>
          <p:cNvSpPr txBox="1"/>
          <p:nvPr/>
        </p:nvSpPr>
        <p:spPr>
          <a:xfrm>
            <a:off x="455349" y="6107724"/>
            <a:ext cx="965521" cy="323165"/>
          </a:xfrm>
          <a:prstGeom prst="rect">
            <a:avLst/>
          </a:prstGeom>
          <a:solidFill>
            <a:schemeClr val="bg1"/>
          </a:solidFill>
          <a:ln w="19050">
            <a:solidFill>
              <a:schemeClr val="tx1"/>
            </a:solidFill>
          </a:ln>
        </p:spPr>
        <p:txBody>
          <a:bodyPr wrap="square" rtlCol="0">
            <a:spAutoFit/>
          </a:bodyPr>
          <a:lstStyle/>
          <a:p>
            <a:pPr algn="ctr">
              <a:lnSpc>
                <a:spcPts val="1800"/>
              </a:lnSpc>
            </a:pPr>
            <a:r>
              <a:rPr lang="en-US" sz="1600" dirty="0"/>
              <a:t>class </a:t>
            </a:r>
            <a:endParaRPr lang="en-US" sz="1600" b="0" dirty="0">
              <a:latin typeface="+mn-lt"/>
            </a:endParaRPr>
          </a:p>
        </p:txBody>
      </p:sp>
      <p:sp>
        <p:nvSpPr>
          <p:cNvPr id="40" name="TextBox 39"/>
          <p:cNvSpPr txBox="1"/>
          <p:nvPr/>
        </p:nvSpPr>
        <p:spPr>
          <a:xfrm>
            <a:off x="457200" y="5486400"/>
            <a:ext cx="914033" cy="323165"/>
          </a:xfrm>
          <a:prstGeom prst="rect">
            <a:avLst/>
          </a:prstGeom>
          <a:noFill/>
        </p:spPr>
        <p:txBody>
          <a:bodyPr wrap="none" rtlCol="0">
            <a:spAutoFit/>
          </a:bodyPr>
          <a:lstStyle/>
          <a:p>
            <a:pPr algn="ctr">
              <a:lnSpc>
                <a:spcPts val="1800"/>
              </a:lnSpc>
            </a:pPr>
            <a:r>
              <a:rPr lang="en-US" sz="1800" b="0" dirty="0">
                <a:latin typeface="+mn-lt"/>
              </a:rPr>
              <a:t>Legend</a:t>
            </a:r>
          </a:p>
        </p:txBody>
      </p:sp>
      <p:graphicFrame>
        <p:nvGraphicFramePr>
          <p:cNvPr id="46" name="Diagram 45">
            <a:extLst>
              <a:ext uri="{FF2B5EF4-FFF2-40B4-BE49-F238E27FC236}">
                <a16:creationId xmlns:a16="http://schemas.microsoft.com/office/drawing/2014/main" id="{6DE71E44-DC95-4914-81D9-5CDE8D26334E}"/>
              </a:ext>
            </a:extLst>
          </p:cNvPr>
          <p:cNvGraphicFramePr/>
          <p:nvPr>
            <p:extLst>
              <p:ext uri="{D42A27DB-BD31-4B8C-83A1-F6EECF244321}">
                <p14:modId xmlns:p14="http://schemas.microsoft.com/office/powerpoint/2010/main" val="3969950462"/>
              </p:ext>
            </p:extLst>
          </p:nvPr>
        </p:nvGraphicFramePr>
        <p:xfrm>
          <a:off x="228603" y="233776"/>
          <a:ext cx="3200397"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7678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idx="1"/>
          </p:nvPr>
        </p:nvSpPr>
        <p:spPr/>
        <p:txBody>
          <a:bodyPr/>
          <a:lstStyle/>
          <a:p>
            <a:r>
              <a:rPr lang="en-US"/>
              <a:t>Since Strings are objects, we know that arrays can contain objects.</a:t>
            </a:r>
          </a:p>
          <a:p>
            <a:pPr lvl="1">
              <a:buFontTx/>
              <a:buNone/>
            </a:pPr>
            <a:r>
              <a:rPr lang="en-US" sz="1600" b="1">
                <a:latin typeface="Courier New" pitchFamily="49" charset="0"/>
              </a:rPr>
              <a:t>InventoryItem[] inventory = new InventoryItem[5];</a:t>
            </a:r>
          </a:p>
        </p:txBody>
      </p:sp>
      <p:sp>
        <p:nvSpPr>
          <p:cNvPr id="88066" name="Rectangle 2"/>
          <p:cNvSpPr>
            <a:spLocks noGrp="1" noChangeArrowheads="1"/>
          </p:cNvSpPr>
          <p:nvPr>
            <p:ph type="title"/>
          </p:nvPr>
        </p:nvSpPr>
        <p:spPr/>
        <p:txBody>
          <a:bodyPr/>
          <a:lstStyle/>
          <a:p>
            <a:r>
              <a:rPr lang="en-US"/>
              <a:t>Arrays of Objects</a:t>
            </a:r>
          </a:p>
        </p:txBody>
      </p:sp>
      <p:sp>
        <p:nvSpPr>
          <p:cNvPr id="88068" name="Text Box 4"/>
          <p:cNvSpPr txBox="1">
            <a:spLocks noChangeArrowheads="1"/>
          </p:cNvSpPr>
          <p:nvPr/>
        </p:nvSpPr>
        <p:spPr bwMode="auto">
          <a:xfrm>
            <a:off x="382588" y="3048000"/>
            <a:ext cx="38846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atin typeface="Times New Roman" pitchFamily="18" charset="0"/>
              </a:rPr>
              <a:t>The </a:t>
            </a:r>
            <a:r>
              <a:rPr lang="en-US" i="1">
                <a:latin typeface="Times New Roman" pitchFamily="18" charset="0"/>
              </a:rPr>
              <a:t>inventory</a:t>
            </a:r>
            <a:r>
              <a:rPr lang="en-US">
                <a:latin typeface="Times New Roman" pitchFamily="18" charset="0"/>
              </a:rPr>
              <a:t> variable holds the address</a:t>
            </a:r>
          </a:p>
          <a:p>
            <a:pPr algn="ctr" eaLnBrk="1" hangingPunct="1"/>
            <a:r>
              <a:rPr lang="en-US">
                <a:latin typeface="Times New Roman" pitchFamily="18" charset="0"/>
              </a:rPr>
              <a:t> of an InventoryItem array.</a:t>
            </a:r>
          </a:p>
        </p:txBody>
      </p:sp>
      <p:sp>
        <p:nvSpPr>
          <p:cNvPr id="88069" name="Rectangle 5"/>
          <p:cNvSpPr>
            <a:spLocks noChangeArrowheads="1"/>
          </p:cNvSpPr>
          <p:nvPr/>
        </p:nvSpPr>
        <p:spPr bwMode="auto">
          <a:xfrm>
            <a:off x="1828800" y="3810000"/>
            <a:ext cx="9906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eaLnBrk="1" hangingPunct="1"/>
            <a:r>
              <a:rPr lang="en-US">
                <a:latin typeface="Times New Roman" pitchFamily="18" charset="0"/>
              </a:rPr>
              <a:t>Address</a:t>
            </a:r>
          </a:p>
        </p:txBody>
      </p:sp>
      <p:sp>
        <p:nvSpPr>
          <p:cNvPr id="88070" name="Rectangle 6"/>
          <p:cNvSpPr>
            <a:spLocks noChangeArrowheads="1"/>
          </p:cNvSpPr>
          <p:nvPr/>
        </p:nvSpPr>
        <p:spPr bwMode="auto">
          <a:xfrm>
            <a:off x="2971800" y="4419600"/>
            <a:ext cx="9144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eaLnBrk="1" hangingPunct="1"/>
            <a:r>
              <a:rPr lang="en-US">
                <a:latin typeface="Times New Roman" pitchFamily="18" charset="0"/>
              </a:rPr>
              <a:t>null</a:t>
            </a:r>
          </a:p>
        </p:txBody>
      </p:sp>
      <p:sp>
        <p:nvSpPr>
          <p:cNvPr id="88071" name="Rectangle 7"/>
          <p:cNvSpPr>
            <a:spLocks noChangeArrowheads="1"/>
          </p:cNvSpPr>
          <p:nvPr/>
        </p:nvSpPr>
        <p:spPr bwMode="auto">
          <a:xfrm>
            <a:off x="2971800" y="4800600"/>
            <a:ext cx="9144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eaLnBrk="1" hangingPunct="1"/>
            <a:r>
              <a:rPr lang="en-US">
                <a:latin typeface="Times New Roman" pitchFamily="18" charset="0"/>
              </a:rPr>
              <a:t>null</a:t>
            </a:r>
          </a:p>
        </p:txBody>
      </p:sp>
      <p:sp>
        <p:nvSpPr>
          <p:cNvPr id="88072" name="Rectangle 8"/>
          <p:cNvSpPr>
            <a:spLocks noChangeArrowheads="1"/>
          </p:cNvSpPr>
          <p:nvPr/>
        </p:nvSpPr>
        <p:spPr bwMode="auto">
          <a:xfrm>
            <a:off x="2971800" y="5181600"/>
            <a:ext cx="9144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eaLnBrk="1" hangingPunct="1"/>
            <a:r>
              <a:rPr lang="en-US">
                <a:latin typeface="Times New Roman" pitchFamily="18" charset="0"/>
              </a:rPr>
              <a:t>null</a:t>
            </a:r>
          </a:p>
        </p:txBody>
      </p:sp>
      <p:sp>
        <p:nvSpPr>
          <p:cNvPr id="88073" name="Rectangle 9"/>
          <p:cNvSpPr>
            <a:spLocks noChangeArrowheads="1"/>
          </p:cNvSpPr>
          <p:nvPr/>
        </p:nvSpPr>
        <p:spPr bwMode="auto">
          <a:xfrm>
            <a:off x="2971800" y="5562600"/>
            <a:ext cx="9144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eaLnBrk="1" hangingPunct="1"/>
            <a:r>
              <a:rPr lang="en-US">
                <a:latin typeface="Times New Roman" pitchFamily="18" charset="0"/>
              </a:rPr>
              <a:t>null</a:t>
            </a:r>
          </a:p>
        </p:txBody>
      </p:sp>
      <p:sp>
        <p:nvSpPr>
          <p:cNvPr id="88074" name="Text Box 10"/>
          <p:cNvSpPr txBox="1">
            <a:spLocks noChangeArrowheads="1"/>
          </p:cNvSpPr>
          <p:nvPr/>
        </p:nvSpPr>
        <p:spPr bwMode="auto">
          <a:xfrm>
            <a:off x="1600200" y="4800600"/>
            <a:ext cx="1387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r>
              <a:rPr lang="en-US">
                <a:latin typeface="Times New Roman" pitchFamily="18" charset="0"/>
              </a:rPr>
              <a:t>inventory[1]</a:t>
            </a:r>
          </a:p>
        </p:txBody>
      </p:sp>
      <p:sp>
        <p:nvSpPr>
          <p:cNvPr id="88075" name="Text Box 11"/>
          <p:cNvSpPr txBox="1">
            <a:spLocks noChangeArrowheads="1"/>
          </p:cNvSpPr>
          <p:nvPr/>
        </p:nvSpPr>
        <p:spPr bwMode="auto">
          <a:xfrm>
            <a:off x="1600200" y="4419600"/>
            <a:ext cx="1387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r>
              <a:rPr lang="en-US">
                <a:latin typeface="Times New Roman" pitchFamily="18" charset="0"/>
              </a:rPr>
              <a:t>inventory[0]</a:t>
            </a:r>
          </a:p>
        </p:txBody>
      </p:sp>
      <p:sp>
        <p:nvSpPr>
          <p:cNvPr id="88076" name="Text Box 12"/>
          <p:cNvSpPr txBox="1">
            <a:spLocks noChangeArrowheads="1"/>
          </p:cNvSpPr>
          <p:nvPr/>
        </p:nvSpPr>
        <p:spPr bwMode="auto">
          <a:xfrm>
            <a:off x="1600200" y="5562600"/>
            <a:ext cx="1387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r>
              <a:rPr lang="en-US">
                <a:latin typeface="Times New Roman" pitchFamily="18" charset="0"/>
              </a:rPr>
              <a:t>inventory[3]</a:t>
            </a:r>
          </a:p>
        </p:txBody>
      </p:sp>
      <p:sp>
        <p:nvSpPr>
          <p:cNvPr id="88077" name="Text Box 13"/>
          <p:cNvSpPr txBox="1">
            <a:spLocks noChangeArrowheads="1"/>
          </p:cNvSpPr>
          <p:nvPr/>
        </p:nvSpPr>
        <p:spPr bwMode="auto">
          <a:xfrm>
            <a:off x="1600200" y="5181600"/>
            <a:ext cx="1387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r>
              <a:rPr lang="en-US">
                <a:latin typeface="Times New Roman" pitchFamily="18" charset="0"/>
              </a:rPr>
              <a:t>inventory[2]</a:t>
            </a:r>
          </a:p>
        </p:txBody>
      </p:sp>
      <p:cxnSp>
        <p:nvCxnSpPr>
          <p:cNvPr id="88078" name="AutoShape 14"/>
          <p:cNvCxnSpPr>
            <a:cxnSpLocks noChangeShapeType="1"/>
            <a:stCxn id="88069" idx="3"/>
            <a:endCxn id="88070" idx="0"/>
          </p:cNvCxnSpPr>
          <p:nvPr/>
        </p:nvCxnSpPr>
        <p:spPr bwMode="auto">
          <a:xfrm>
            <a:off x="2819400" y="4000500"/>
            <a:ext cx="609600" cy="419100"/>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8079" name="Rectangle 15"/>
          <p:cNvSpPr>
            <a:spLocks noChangeArrowheads="1"/>
          </p:cNvSpPr>
          <p:nvPr/>
        </p:nvSpPr>
        <p:spPr bwMode="auto">
          <a:xfrm>
            <a:off x="2971800" y="5943600"/>
            <a:ext cx="9144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eaLnBrk="1" hangingPunct="1"/>
            <a:r>
              <a:rPr lang="en-US">
                <a:latin typeface="Times New Roman" pitchFamily="18" charset="0"/>
              </a:rPr>
              <a:t>null</a:t>
            </a:r>
          </a:p>
        </p:txBody>
      </p:sp>
      <p:sp>
        <p:nvSpPr>
          <p:cNvPr id="88080" name="Text Box 16"/>
          <p:cNvSpPr txBox="1">
            <a:spLocks noChangeArrowheads="1"/>
          </p:cNvSpPr>
          <p:nvPr/>
        </p:nvSpPr>
        <p:spPr bwMode="auto">
          <a:xfrm>
            <a:off x="1600200" y="5943600"/>
            <a:ext cx="1387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r>
              <a:rPr lang="en-US">
                <a:latin typeface="Times New Roman" pitchFamily="18" charset="0"/>
              </a:rPr>
              <a:t>inventory[4]</a:t>
            </a:r>
          </a:p>
        </p:txBody>
      </p:sp>
    </p:spTree>
    <p:extLst>
      <p:ext uri="{BB962C8B-B14F-4D97-AF65-F5344CB8AC3E}">
        <p14:creationId xmlns:p14="http://schemas.microsoft.com/office/powerpoint/2010/main" val="33752144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an </a:t>
            </a:r>
            <a:r>
              <a:rPr lang="en-US" dirty="0" err="1"/>
              <a:t>ArrayList</a:t>
            </a:r>
            <a:r>
              <a:rPr lang="en-US" dirty="0"/>
              <a:t> works</a:t>
            </a:r>
          </a:p>
        </p:txBody>
      </p:sp>
      <p:sp>
        <p:nvSpPr>
          <p:cNvPr id="76" name="Rectangle 75"/>
          <p:cNvSpPr/>
          <p:nvPr/>
        </p:nvSpPr>
        <p:spPr>
          <a:xfrm>
            <a:off x="4745303" y="2382558"/>
            <a:ext cx="380390" cy="2194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4880634" y="2437422"/>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p:nvSpPr>
        <p:spPr>
          <a:xfrm>
            <a:off x="3088888" y="3099922"/>
            <a:ext cx="3181172" cy="890649"/>
          </a:xfrm>
          <a:prstGeom prst="roundRect">
            <a:avLst/>
          </a:prstGeom>
          <a:solidFill>
            <a:schemeClr val="accent5">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ArrayList</a:t>
            </a:r>
            <a:r>
              <a:rPr lang="en-US" sz="1600" dirty="0">
                <a:solidFill>
                  <a:schemeClr val="tx1"/>
                </a:solidFill>
              </a:rPr>
              <a:t>&lt;String&gt;</a:t>
            </a:r>
            <a:br>
              <a:rPr lang="en-US" sz="1600" dirty="0">
                <a:solidFill>
                  <a:schemeClr val="tx1"/>
                </a:solidFill>
              </a:rPr>
            </a:br>
            <a:r>
              <a:rPr lang="en-US" sz="500" dirty="0">
                <a:solidFill>
                  <a:schemeClr val="tx1"/>
                </a:solidFill>
              </a:rPr>
              <a:t> </a:t>
            </a:r>
          </a:p>
          <a:p>
            <a:r>
              <a:rPr lang="en-US" sz="1100" dirty="0">
                <a:solidFill>
                  <a:schemeClr val="tx1"/>
                </a:solidFill>
              </a:rPr>
              <a:t>         0               1             2               3              4                      </a:t>
            </a:r>
          </a:p>
          <a:p>
            <a:endParaRPr lang="en-US" sz="1600" dirty="0">
              <a:solidFill>
                <a:schemeClr val="tx1"/>
              </a:solidFill>
            </a:endParaRPr>
          </a:p>
        </p:txBody>
      </p:sp>
      <p:sp>
        <p:nvSpPr>
          <p:cNvPr id="27" name="Rounded Rectangle 26"/>
          <p:cNvSpPr/>
          <p:nvPr/>
        </p:nvSpPr>
        <p:spPr>
          <a:xfrm>
            <a:off x="3850014" y="1733809"/>
            <a:ext cx="1983178" cy="890649"/>
          </a:xfrm>
          <a:prstGeom prst="roundRect">
            <a:avLst/>
          </a:prstGeom>
          <a:solidFill>
            <a:schemeClr val="accent5">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myBook:Notebook</a:t>
            </a:r>
            <a:br>
              <a:rPr lang="en-US" sz="1600" dirty="0">
                <a:solidFill>
                  <a:schemeClr val="tx1"/>
                </a:solidFill>
              </a:rPr>
            </a:br>
            <a:r>
              <a:rPr lang="en-US" sz="1200" dirty="0">
                <a:solidFill>
                  <a:schemeClr val="tx1"/>
                </a:solidFill>
              </a:rPr>
              <a:t> </a:t>
            </a:r>
          </a:p>
          <a:p>
            <a:pPr algn="ctr"/>
            <a:endParaRPr lang="en-US" sz="100" dirty="0">
              <a:solidFill>
                <a:schemeClr val="tx1"/>
              </a:solidFill>
            </a:endParaRPr>
          </a:p>
          <a:p>
            <a:r>
              <a:rPr lang="en-US" sz="1600" dirty="0">
                <a:solidFill>
                  <a:schemeClr val="tx1"/>
                </a:solidFill>
              </a:rPr>
              <a:t>     notes </a:t>
            </a:r>
          </a:p>
        </p:txBody>
      </p:sp>
      <p:sp>
        <p:nvSpPr>
          <p:cNvPr id="29" name="Rectangle 28"/>
          <p:cNvSpPr/>
          <p:nvPr/>
        </p:nvSpPr>
        <p:spPr>
          <a:xfrm>
            <a:off x="5262281" y="2286439"/>
            <a:ext cx="380390" cy="2194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397612" y="2341303"/>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Curved Connector 38"/>
          <p:cNvCxnSpPr>
            <a:stCxn id="30" idx="4"/>
          </p:cNvCxnSpPr>
          <p:nvPr/>
        </p:nvCxnSpPr>
        <p:spPr>
          <a:xfrm rot="5400000">
            <a:off x="4795179" y="2497456"/>
            <a:ext cx="703723" cy="610872"/>
          </a:xfrm>
          <a:prstGeom prst="curvedConnector3">
            <a:avLst>
              <a:gd name="adj1" fmla="val 50000"/>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519509" y="4466036"/>
            <a:ext cx="2218484" cy="890649"/>
          </a:xfrm>
          <a:prstGeom prst="roundRect">
            <a:avLst/>
          </a:prstGeom>
          <a:solidFill>
            <a:schemeClr val="accent5">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:String</a:t>
            </a:r>
          </a:p>
          <a:p>
            <a:pPr algn="ctr"/>
            <a:endParaRPr lang="en-US" sz="1100" dirty="0">
              <a:solidFill>
                <a:schemeClr val="tx1"/>
              </a:solidFill>
            </a:endParaRPr>
          </a:p>
          <a:p>
            <a:endParaRPr lang="en-US" sz="1600" dirty="0">
              <a:solidFill>
                <a:schemeClr val="tx1"/>
              </a:solidFill>
            </a:endParaRPr>
          </a:p>
        </p:txBody>
      </p:sp>
      <p:sp>
        <p:nvSpPr>
          <p:cNvPr id="42" name="Rectangle 41"/>
          <p:cNvSpPr/>
          <p:nvPr/>
        </p:nvSpPr>
        <p:spPr>
          <a:xfrm>
            <a:off x="761952" y="5002808"/>
            <a:ext cx="1730288" cy="2194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"Buy bread"</a:t>
            </a:r>
          </a:p>
        </p:txBody>
      </p:sp>
      <p:sp>
        <p:nvSpPr>
          <p:cNvPr id="50" name="Rounded Rectangle 49"/>
          <p:cNvSpPr/>
          <p:nvPr/>
        </p:nvSpPr>
        <p:spPr>
          <a:xfrm>
            <a:off x="2356962" y="5764546"/>
            <a:ext cx="2218484" cy="890649"/>
          </a:xfrm>
          <a:prstGeom prst="roundRect">
            <a:avLst/>
          </a:prstGeom>
          <a:solidFill>
            <a:schemeClr val="accent5">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:String</a:t>
            </a:r>
          </a:p>
          <a:p>
            <a:pPr algn="ctr"/>
            <a:endParaRPr lang="en-US" sz="1100" dirty="0">
              <a:solidFill>
                <a:schemeClr val="tx1"/>
              </a:solidFill>
            </a:endParaRPr>
          </a:p>
          <a:p>
            <a:endParaRPr lang="en-US" sz="1600" dirty="0">
              <a:solidFill>
                <a:schemeClr val="tx1"/>
              </a:solidFill>
            </a:endParaRPr>
          </a:p>
        </p:txBody>
      </p:sp>
      <p:sp>
        <p:nvSpPr>
          <p:cNvPr id="52" name="Rectangle 51"/>
          <p:cNvSpPr/>
          <p:nvPr/>
        </p:nvSpPr>
        <p:spPr>
          <a:xfrm>
            <a:off x="2586780" y="6303793"/>
            <a:ext cx="1730288" cy="2194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"Unclog sink"</a:t>
            </a:r>
          </a:p>
        </p:txBody>
      </p:sp>
      <p:sp>
        <p:nvSpPr>
          <p:cNvPr id="83" name="Rounded Rectangle 82"/>
          <p:cNvSpPr/>
          <p:nvPr/>
        </p:nvSpPr>
        <p:spPr>
          <a:xfrm>
            <a:off x="3660079" y="4466036"/>
            <a:ext cx="2218484" cy="890649"/>
          </a:xfrm>
          <a:prstGeom prst="roundRect">
            <a:avLst/>
          </a:prstGeom>
          <a:solidFill>
            <a:schemeClr val="accent5">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:String</a:t>
            </a:r>
          </a:p>
          <a:p>
            <a:pPr algn="ctr"/>
            <a:endParaRPr lang="en-US" sz="1100" dirty="0">
              <a:solidFill>
                <a:schemeClr val="tx1"/>
              </a:solidFill>
            </a:endParaRPr>
          </a:p>
          <a:p>
            <a:endParaRPr lang="en-US" sz="1600" dirty="0">
              <a:solidFill>
                <a:schemeClr val="tx1"/>
              </a:solidFill>
            </a:endParaRPr>
          </a:p>
        </p:txBody>
      </p:sp>
      <p:sp>
        <p:nvSpPr>
          <p:cNvPr id="85" name="Rectangle 84"/>
          <p:cNvSpPr/>
          <p:nvPr/>
        </p:nvSpPr>
        <p:spPr>
          <a:xfrm>
            <a:off x="3889897" y="5005283"/>
            <a:ext cx="1730288" cy="2194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"Call Aunt Sue"</a:t>
            </a:r>
          </a:p>
        </p:txBody>
      </p:sp>
      <p:sp>
        <p:nvSpPr>
          <p:cNvPr id="93" name="Rounded Rectangle 92"/>
          <p:cNvSpPr/>
          <p:nvPr/>
        </p:nvSpPr>
        <p:spPr>
          <a:xfrm>
            <a:off x="5303633" y="5764546"/>
            <a:ext cx="2218484" cy="890649"/>
          </a:xfrm>
          <a:prstGeom prst="roundRect">
            <a:avLst/>
          </a:prstGeom>
          <a:solidFill>
            <a:schemeClr val="accent5">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:String</a:t>
            </a:r>
          </a:p>
          <a:p>
            <a:pPr algn="ctr"/>
            <a:endParaRPr lang="en-US" sz="1100" dirty="0">
              <a:solidFill>
                <a:schemeClr val="tx1"/>
              </a:solidFill>
            </a:endParaRPr>
          </a:p>
          <a:p>
            <a:endParaRPr lang="en-US" sz="1600" dirty="0">
              <a:solidFill>
                <a:schemeClr val="tx1"/>
              </a:solidFill>
            </a:endParaRPr>
          </a:p>
        </p:txBody>
      </p:sp>
      <p:sp>
        <p:nvSpPr>
          <p:cNvPr id="95" name="Rectangle 94"/>
          <p:cNvSpPr/>
          <p:nvPr/>
        </p:nvSpPr>
        <p:spPr>
          <a:xfrm>
            <a:off x="5533451" y="6303793"/>
            <a:ext cx="1730288" cy="2194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"Pay Visa bill"</a:t>
            </a:r>
          </a:p>
        </p:txBody>
      </p:sp>
      <p:sp>
        <p:nvSpPr>
          <p:cNvPr id="103" name="Rounded Rectangle 102"/>
          <p:cNvSpPr/>
          <p:nvPr/>
        </p:nvSpPr>
        <p:spPr>
          <a:xfrm>
            <a:off x="6606750" y="4466036"/>
            <a:ext cx="2218484" cy="890649"/>
          </a:xfrm>
          <a:prstGeom prst="roundRect">
            <a:avLst/>
          </a:prstGeom>
          <a:solidFill>
            <a:schemeClr val="accent5">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:String</a:t>
            </a:r>
          </a:p>
          <a:p>
            <a:pPr algn="ctr"/>
            <a:endParaRPr lang="en-US" sz="1100" dirty="0">
              <a:solidFill>
                <a:schemeClr val="tx1"/>
              </a:solidFill>
            </a:endParaRPr>
          </a:p>
          <a:p>
            <a:endParaRPr lang="en-US" sz="1600" dirty="0">
              <a:solidFill>
                <a:schemeClr val="tx1"/>
              </a:solidFill>
            </a:endParaRPr>
          </a:p>
        </p:txBody>
      </p:sp>
      <p:sp>
        <p:nvSpPr>
          <p:cNvPr id="105" name="Rectangle 104"/>
          <p:cNvSpPr/>
          <p:nvPr/>
        </p:nvSpPr>
        <p:spPr>
          <a:xfrm>
            <a:off x="6836568" y="5005283"/>
            <a:ext cx="1730288" cy="2194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"Sew pocket"</a:t>
            </a:r>
          </a:p>
        </p:txBody>
      </p:sp>
      <p:grpSp>
        <p:nvGrpSpPr>
          <p:cNvPr id="117" name="Group 116"/>
          <p:cNvGrpSpPr/>
          <p:nvPr/>
        </p:nvGrpSpPr>
        <p:grpSpPr>
          <a:xfrm>
            <a:off x="3398042" y="3678936"/>
            <a:ext cx="380390" cy="219456"/>
            <a:chOff x="4155604" y="3803520"/>
            <a:chExt cx="380390" cy="219456"/>
          </a:xfrm>
        </p:grpSpPr>
        <p:sp>
          <p:nvSpPr>
            <p:cNvPr id="118" name="Rectangle 117"/>
            <p:cNvSpPr/>
            <p:nvPr/>
          </p:nvSpPr>
          <p:spPr>
            <a:xfrm>
              <a:off x="4155604" y="3803520"/>
              <a:ext cx="380390" cy="2194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4290935" y="3858384"/>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p:cNvGrpSpPr/>
          <p:nvPr/>
        </p:nvGrpSpPr>
        <p:grpSpPr>
          <a:xfrm>
            <a:off x="3975984" y="3678936"/>
            <a:ext cx="380390" cy="219456"/>
            <a:chOff x="4155604" y="3803520"/>
            <a:chExt cx="380390" cy="219456"/>
          </a:xfrm>
        </p:grpSpPr>
        <p:sp>
          <p:nvSpPr>
            <p:cNvPr id="121" name="Rectangle 120"/>
            <p:cNvSpPr/>
            <p:nvPr/>
          </p:nvSpPr>
          <p:spPr>
            <a:xfrm>
              <a:off x="4155604" y="3803520"/>
              <a:ext cx="380390" cy="2194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4290935" y="3858384"/>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3" name="Group 122"/>
          <p:cNvGrpSpPr/>
          <p:nvPr/>
        </p:nvGrpSpPr>
        <p:grpSpPr>
          <a:xfrm>
            <a:off x="4553926" y="3678936"/>
            <a:ext cx="380390" cy="219456"/>
            <a:chOff x="4155604" y="3803520"/>
            <a:chExt cx="380390" cy="219456"/>
          </a:xfrm>
        </p:grpSpPr>
        <p:sp>
          <p:nvSpPr>
            <p:cNvPr id="124" name="Rectangle 123"/>
            <p:cNvSpPr/>
            <p:nvPr/>
          </p:nvSpPr>
          <p:spPr>
            <a:xfrm>
              <a:off x="4155604" y="3803520"/>
              <a:ext cx="380390" cy="2194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4290935" y="3858384"/>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6" name="Group 125"/>
          <p:cNvGrpSpPr/>
          <p:nvPr/>
        </p:nvGrpSpPr>
        <p:grpSpPr>
          <a:xfrm>
            <a:off x="5131868" y="3678936"/>
            <a:ext cx="380390" cy="219456"/>
            <a:chOff x="4155604" y="3803520"/>
            <a:chExt cx="380390" cy="219456"/>
          </a:xfrm>
        </p:grpSpPr>
        <p:sp>
          <p:nvSpPr>
            <p:cNvPr id="127" name="Rectangle 126"/>
            <p:cNvSpPr/>
            <p:nvPr/>
          </p:nvSpPr>
          <p:spPr>
            <a:xfrm>
              <a:off x="4155604" y="3803520"/>
              <a:ext cx="380390" cy="2194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4290935" y="3858384"/>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9" name="Group 128"/>
          <p:cNvGrpSpPr/>
          <p:nvPr/>
        </p:nvGrpSpPr>
        <p:grpSpPr>
          <a:xfrm>
            <a:off x="5709810" y="3678936"/>
            <a:ext cx="380390" cy="219456"/>
            <a:chOff x="4155604" y="3803520"/>
            <a:chExt cx="380390" cy="219456"/>
          </a:xfrm>
        </p:grpSpPr>
        <p:sp>
          <p:nvSpPr>
            <p:cNvPr id="130" name="Rectangle 129"/>
            <p:cNvSpPr/>
            <p:nvPr/>
          </p:nvSpPr>
          <p:spPr>
            <a:xfrm>
              <a:off x="4155604" y="3803520"/>
              <a:ext cx="380390" cy="2194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4290935" y="3858384"/>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3" name="Curved Connector 62"/>
          <p:cNvCxnSpPr>
            <a:stCxn id="119" idx="4"/>
            <a:endCxn id="40" idx="0"/>
          </p:cNvCxnSpPr>
          <p:nvPr/>
        </p:nvCxnSpPr>
        <p:spPr>
          <a:xfrm rot="5400000">
            <a:off x="2297240" y="3175039"/>
            <a:ext cx="622508" cy="1959486"/>
          </a:xfrm>
          <a:prstGeom prst="curvedConnector3">
            <a:avLst>
              <a:gd name="adj1" fmla="val 50000"/>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122" idx="4"/>
          </p:cNvCxnSpPr>
          <p:nvPr/>
        </p:nvCxnSpPr>
        <p:spPr>
          <a:xfrm rot="5400000">
            <a:off x="2667024" y="4265393"/>
            <a:ext cx="1921021" cy="1077290"/>
          </a:xfrm>
          <a:prstGeom prst="curvedConnector3">
            <a:avLst>
              <a:gd name="adj1" fmla="val 25039"/>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2" name="Curved Connector 131"/>
          <p:cNvCxnSpPr>
            <a:endCxn id="93" idx="0"/>
          </p:cNvCxnSpPr>
          <p:nvPr/>
        </p:nvCxnSpPr>
        <p:spPr>
          <a:xfrm rot="16200000" flipH="1">
            <a:off x="4887944" y="4239615"/>
            <a:ext cx="1958290" cy="1091571"/>
          </a:xfrm>
          <a:prstGeom prst="curvedConnector3">
            <a:avLst>
              <a:gd name="adj1" fmla="val 22667"/>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3" name="Curved Connector 132"/>
          <p:cNvCxnSpPr>
            <a:stCxn id="125" idx="4"/>
            <a:endCxn id="83" idx="0"/>
          </p:cNvCxnSpPr>
          <p:nvPr/>
        </p:nvCxnSpPr>
        <p:spPr>
          <a:xfrm rot="16200000" flipH="1">
            <a:off x="4445467" y="4142182"/>
            <a:ext cx="622508" cy="25200"/>
          </a:xfrm>
          <a:prstGeom prst="curvedConnector3">
            <a:avLst>
              <a:gd name="adj1" fmla="val 50000"/>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4" name="Curved Connector 133"/>
          <p:cNvCxnSpPr>
            <a:stCxn id="131" idx="5"/>
            <a:endCxn id="103" idx="0"/>
          </p:cNvCxnSpPr>
          <p:nvPr/>
        </p:nvCxnSpPr>
        <p:spPr>
          <a:xfrm rot="16200000" flipH="1">
            <a:off x="6508108" y="3258151"/>
            <a:ext cx="638577" cy="1777192"/>
          </a:xfrm>
          <a:prstGeom prst="curvedConnector3">
            <a:avLst>
              <a:gd name="adj1" fmla="val 50000"/>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9424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ontent Placeholder 128"/>
          <p:cNvSpPr>
            <a:spLocks noGrp="1"/>
          </p:cNvSpPr>
          <p:nvPr>
            <p:ph idx="1"/>
          </p:nvPr>
        </p:nvSpPr>
        <p:spPr/>
        <p:txBody>
          <a:bodyPr/>
          <a:lstStyle/>
          <a:p>
            <a:r>
              <a:rPr lang="en-US" dirty="0"/>
              <a:t>A </a:t>
            </a:r>
            <a:r>
              <a:rPr lang="en-US" dirty="0" err="1"/>
              <a:t>LinkedList</a:t>
            </a:r>
            <a:r>
              <a:rPr lang="en-US" dirty="0"/>
              <a:t> is a </a:t>
            </a:r>
            <a:br>
              <a:rPr lang="en-US" dirty="0"/>
            </a:br>
            <a:r>
              <a:rPr lang="en-US" i="1" dirty="0">
                <a:solidFill>
                  <a:srgbClr val="C00000"/>
                </a:solidFill>
              </a:rPr>
              <a:t>doubly linked</a:t>
            </a:r>
            <a:r>
              <a:rPr lang="en-US" dirty="0"/>
              <a:t> list.</a:t>
            </a:r>
          </a:p>
        </p:txBody>
      </p:sp>
      <p:sp>
        <p:nvSpPr>
          <p:cNvPr id="4" name="Title 3"/>
          <p:cNvSpPr>
            <a:spLocks noGrp="1"/>
          </p:cNvSpPr>
          <p:nvPr>
            <p:ph type="title"/>
          </p:nvPr>
        </p:nvSpPr>
        <p:spPr/>
        <p:txBody>
          <a:bodyPr/>
          <a:lstStyle/>
          <a:p>
            <a:r>
              <a:rPr lang="en-US" dirty="0"/>
              <a:t>How a </a:t>
            </a:r>
            <a:r>
              <a:rPr lang="en-US" dirty="0" err="1"/>
              <a:t>LinkedList</a:t>
            </a:r>
            <a:r>
              <a:rPr lang="en-US" dirty="0"/>
              <a:t> Works</a:t>
            </a:r>
          </a:p>
        </p:txBody>
      </p:sp>
      <p:sp>
        <p:nvSpPr>
          <p:cNvPr id="6" name="Rounded Rectangle 5"/>
          <p:cNvSpPr/>
          <p:nvPr/>
        </p:nvSpPr>
        <p:spPr>
          <a:xfrm>
            <a:off x="3850014" y="1733809"/>
            <a:ext cx="1983178" cy="890649"/>
          </a:xfrm>
          <a:prstGeom prst="roundRect">
            <a:avLst/>
          </a:prstGeom>
          <a:solidFill>
            <a:schemeClr val="accent5">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myBook:Notebook</a:t>
            </a:r>
            <a:br>
              <a:rPr lang="en-US" sz="1600" dirty="0">
                <a:solidFill>
                  <a:schemeClr val="tx1"/>
                </a:solidFill>
              </a:rPr>
            </a:br>
            <a:r>
              <a:rPr lang="en-US" sz="1200" dirty="0">
                <a:solidFill>
                  <a:schemeClr val="tx1"/>
                </a:solidFill>
              </a:rPr>
              <a:t> </a:t>
            </a:r>
          </a:p>
          <a:p>
            <a:pPr algn="ctr"/>
            <a:endParaRPr lang="en-US" sz="100" dirty="0">
              <a:solidFill>
                <a:schemeClr val="tx1"/>
              </a:solidFill>
            </a:endParaRPr>
          </a:p>
          <a:p>
            <a:r>
              <a:rPr lang="en-US" sz="1600" dirty="0">
                <a:solidFill>
                  <a:schemeClr val="tx1"/>
                </a:solidFill>
              </a:rPr>
              <a:t>     notes </a:t>
            </a:r>
          </a:p>
        </p:txBody>
      </p:sp>
      <p:sp>
        <p:nvSpPr>
          <p:cNvPr id="25" name="Rectangle 24"/>
          <p:cNvSpPr/>
          <p:nvPr/>
        </p:nvSpPr>
        <p:spPr>
          <a:xfrm>
            <a:off x="5262281" y="2286439"/>
            <a:ext cx="380390" cy="2194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397612" y="2341303"/>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3832628" y="3154754"/>
            <a:ext cx="2017952" cy="890649"/>
          </a:xfrm>
          <a:prstGeom prst="roundRect">
            <a:avLst/>
          </a:prstGeom>
          <a:solidFill>
            <a:schemeClr val="accent5">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LinkedList</a:t>
            </a:r>
            <a:r>
              <a:rPr lang="en-US" sz="1600" dirty="0">
                <a:solidFill>
                  <a:schemeClr val="tx1"/>
                </a:solidFill>
              </a:rPr>
              <a:t>&lt;String&gt;</a:t>
            </a:r>
          </a:p>
          <a:p>
            <a:r>
              <a:rPr lang="en-US" sz="1100" dirty="0">
                <a:solidFill>
                  <a:schemeClr val="tx1"/>
                </a:solidFill>
              </a:rPr>
              <a:t>          head              tail                         </a:t>
            </a:r>
          </a:p>
          <a:p>
            <a:endParaRPr lang="en-US" sz="1600" dirty="0">
              <a:solidFill>
                <a:schemeClr val="tx1"/>
              </a:solidFill>
            </a:endParaRPr>
          </a:p>
        </p:txBody>
      </p:sp>
      <p:sp>
        <p:nvSpPr>
          <p:cNvPr id="23" name="Rectangle 22"/>
          <p:cNvSpPr/>
          <p:nvPr/>
        </p:nvSpPr>
        <p:spPr>
          <a:xfrm>
            <a:off x="4317734" y="3707401"/>
            <a:ext cx="380390" cy="2194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453065" y="3762265"/>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033389" y="3707401"/>
            <a:ext cx="380390" cy="2194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168720" y="3762265"/>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urved Connector 10"/>
          <p:cNvCxnSpPr>
            <a:stCxn id="26" idx="4"/>
            <a:endCxn id="18" idx="0"/>
          </p:cNvCxnSpPr>
          <p:nvPr/>
        </p:nvCxnSpPr>
        <p:spPr>
          <a:xfrm rot="5400000">
            <a:off x="4795179" y="2497456"/>
            <a:ext cx="703723" cy="610872"/>
          </a:xfrm>
          <a:prstGeom prst="curvedConnector3">
            <a:avLst>
              <a:gd name="adj1" fmla="val 50000"/>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519509" y="4466036"/>
            <a:ext cx="2218484" cy="890649"/>
          </a:xfrm>
          <a:prstGeom prst="roundRect">
            <a:avLst/>
          </a:prstGeom>
          <a:solidFill>
            <a:schemeClr val="accent5">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:String</a:t>
            </a:r>
          </a:p>
          <a:p>
            <a:pPr algn="ctr"/>
            <a:endParaRPr lang="en-US" sz="1100" dirty="0">
              <a:solidFill>
                <a:schemeClr val="tx1"/>
              </a:solidFill>
            </a:endParaRPr>
          </a:p>
          <a:p>
            <a:endParaRPr lang="en-US" sz="1600" dirty="0">
              <a:solidFill>
                <a:schemeClr val="tx1"/>
              </a:solidFill>
            </a:endParaRPr>
          </a:p>
        </p:txBody>
      </p:sp>
      <p:sp>
        <p:nvSpPr>
          <p:cNvPr id="15" name="Rectangle 14"/>
          <p:cNvSpPr/>
          <p:nvPr/>
        </p:nvSpPr>
        <p:spPr>
          <a:xfrm>
            <a:off x="761952" y="4994182"/>
            <a:ext cx="1730288" cy="2194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"Buy bread"</a:t>
            </a:r>
          </a:p>
        </p:txBody>
      </p:sp>
      <p:sp>
        <p:nvSpPr>
          <p:cNvPr id="31" name="Rectangle 30"/>
          <p:cNvSpPr/>
          <p:nvPr/>
        </p:nvSpPr>
        <p:spPr>
          <a:xfrm>
            <a:off x="571757" y="4994182"/>
            <a:ext cx="380390" cy="2194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707088" y="5049046"/>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302045" y="4990616"/>
            <a:ext cx="380390" cy="2194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437376" y="5045480"/>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2356962" y="5764546"/>
            <a:ext cx="2218484" cy="890649"/>
          </a:xfrm>
          <a:prstGeom prst="roundRect">
            <a:avLst/>
          </a:prstGeom>
          <a:solidFill>
            <a:schemeClr val="accent5">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:String</a:t>
            </a:r>
          </a:p>
          <a:p>
            <a:pPr algn="ctr"/>
            <a:endParaRPr lang="en-US" sz="1100" dirty="0">
              <a:solidFill>
                <a:schemeClr val="tx1"/>
              </a:solidFill>
            </a:endParaRPr>
          </a:p>
          <a:p>
            <a:endParaRPr lang="en-US" sz="1600" dirty="0">
              <a:solidFill>
                <a:schemeClr val="tx1"/>
              </a:solidFill>
            </a:endParaRPr>
          </a:p>
        </p:txBody>
      </p:sp>
      <p:sp>
        <p:nvSpPr>
          <p:cNvPr id="43" name="Rectangle 42"/>
          <p:cNvSpPr/>
          <p:nvPr/>
        </p:nvSpPr>
        <p:spPr>
          <a:xfrm>
            <a:off x="2599405" y="6303793"/>
            <a:ext cx="1730288" cy="2194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"Unclog sink"</a:t>
            </a:r>
          </a:p>
        </p:txBody>
      </p:sp>
      <p:grpSp>
        <p:nvGrpSpPr>
          <p:cNvPr id="44" name="Group 43"/>
          <p:cNvGrpSpPr/>
          <p:nvPr/>
        </p:nvGrpSpPr>
        <p:grpSpPr>
          <a:xfrm>
            <a:off x="2409210" y="6303793"/>
            <a:ext cx="380390" cy="219456"/>
            <a:chOff x="614887" y="5114946"/>
            <a:chExt cx="380390" cy="219456"/>
          </a:xfrm>
        </p:grpSpPr>
        <p:sp>
          <p:nvSpPr>
            <p:cNvPr id="48" name="Rectangle 47"/>
            <p:cNvSpPr/>
            <p:nvPr/>
          </p:nvSpPr>
          <p:spPr>
            <a:xfrm>
              <a:off x="614887" y="5114946"/>
              <a:ext cx="380390" cy="2194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750218" y="5169810"/>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p:cNvGrpSpPr/>
          <p:nvPr/>
        </p:nvGrpSpPr>
        <p:grpSpPr>
          <a:xfrm>
            <a:off x="4139498" y="6300227"/>
            <a:ext cx="380390" cy="219456"/>
            <a:chOff x="2345175" y="5111380"/>
            <a:chExt cx="380390" cy="219456"/>
          </a:xfrm>
        </p:grpSpPr>
        <p:sp>
          <p:nvSpPr>
            <p:cNvPr id="46" name="Rectangle 45"/>
            <p:cNvSpPr/>
            <p:nvPr/>
          </p:nvSpPr>
          <p:spPr>
            <a:xfrm>
              <a:off x="2345175" y="5111380"/>
              <a:ext cx="380390" cy="2194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2480506" y="5166244"/>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Curved Connector 11"/>
          <p:cNvCxnSpPr>
            <a:stCxn id="24" idx="2"/>
            <a:endCxn id="14" idx="0"/>
          </p:cNvCxnSpPr>
          <p:nvPr/>
        </p:nvCxnSpPr>
        <p:spPr>
          <a:xfrm rot="10800000" flipV="1">
            <a:off x="1628751" y="3817128"/>
            <a:ext cx="2824314" cy="648907"/>
          </a:xfrm>
          <a:prstGeom prst="curvedConnector2">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Rounded Rectangle 54"/>
          <p:cNvSpPr/>
          <p:nvPr/>
        </p:nvSpPr>
        <p:spPr>
          <a:xfrm>
            <a:off x="3660079" y="4466036"/>
            <a:ext cx="2218484" cy="890649"/>
          </a:xfrm>
          <a:prstGeom prst="roundRect">
            <a:avLst/>
          </a:prstGeom>
          <a:solidFill>
            <a:schemeClr val="accent5">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:String</a:t>
            </a:r>
          </a:p>
          <a:p>
            <a:pPr algn="ctr"/>
            <a:endParaRPr lang="en-US" sz="1100" dirty="0">
              <a:solidFill>
                <a:schemeClr val="tx1"/>
              </a:solidFill>
            </a:endParaRPr>
          </a:p>
          <a:p>
            <a:endParaRPr lang="en-US" sz="1600" dirty="0">
              <a:solidFill>
                <a:schemeClr val="tx1"/>
              </a:solidFill>
            </a:endParaRPr>
          </a:p>
        </p:txBody>
      </p:sp>
      <p:sp>
        <p:nvSpPr>
          <p:cNvPr id="57" name="Rectangle 56"/>
          <p:cNvSpPr/>
          <p:nvPr/>
        </p:nvSpPr>
        <p:spPr>
          <a:xfrm>
            <a:off x="3902522" y="5005283"/>
            <a:ext cx="1730288" cy="2194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"Call Aunt Sue"</a:t>
            </a:r>
          </a:p>
        </p:txBody>
      </p:sp>
      <p:grpSp>
        <p:nvGrpSpPr>
          <p:cNvPr id="58" name="Group 57"/>
          <p:cNvGrpSpPr/>
          <p:nvPr/>
        </p:nvGrpSpPr>
        <p:grpSpPr>
          <a:xfrm>
            <a:off x="3712327" y="5005283"/>
            <a:ext cx="380390" cy="219456"/>
            <a:chOff x="614887" y="5114946"/>
            <a:chExt cx="380390" cy="219456"/>
          </a:xfrm>
        </p:grpSpPr>
        <p:sp>
          <p:nvSpPr>
            <p:cNvPr id="62" name="Rectangle 61"/>
            <p:cNvSpPr/>
            <p:nvPr/>
          </p:nvSpPr>
          <p:spPr>
            <a:xfrm>
              <a:off x="614887" y="5114946"/>
              <a:ext cx="380390" cy="2194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750218" y="5169810"/>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p:cNvGrpSpPr/>
          <p:nvPr/>
        </p:nvGrpSpPr>
        <p:grpSpPr>
          <a:xfrm>
            <a:off x="5442615" y="5001717"/>
            <a:ext cx="380390" cy="219456"/>
            <a:chOff x="2345175" y="5111380"/>
            <a:chExt cx="380390" cy="219456"/>
          </a:xfrm>
        </p:grpSpPr>
        <p:sp>
          <p:nvSpPr>
            <p:cNvPr id="60" name="Rectangle 59"/>
            <p:cNvSpPr/>
            <p:nvPr/>
          </p:nvSpPr>
          <p:spPr>
            <a:xfrm>
              <a:off x="2345175" y="5111380"/>
              <a:ext cx="380390" cy="2194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2480506" y="5166244"/>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Rounded Rectangle 64"/>
          <p:cNvSpPr/>
          <p:nvPr/>
        </p:nvSpPr>
        <p:spPr>
          <a:xfrm>
            <a:off x="5303633" y="5764546"/>
            <a:ext cx="2218484" cy="890649"/>
          </a:xfrm>
          <a:prstGeom prst="roundRect">
            <a:avLst/>
          </a:prstGeom>
          <a:solidFill>
            <a:schemeClr val="accent5">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:String</a:t>
            </a:r>
          </a:p>
          <a:p>
            <a:pPr algn="ctr"/>
            <a:endParaRPr lang="en-US" sz="1100" dirty="0">
              <a:solidFill>
                <a:schemeClr val="tx1"/>
              </a:solidFill>
            </a:endParaRPr>
          </a:p>
          <a:p>
            <a:endParaRPr lang="en-US" sz="1600" dirty="0">
              <a:solidFill>
                <a:schemeClr val="tx1"/>
              </a:solidFill>
            </a:endParaRPr>
          </a:p>
        </p:txBody>
      </p:sp>
      <p:sp>
        <p:nvSpPr>
          <p:cNvPr id="67" name="Rectangle 66"/>
          <p:cNvSpPr/>
          <p:nvPr/>
        </p:nvSpPr>
        <p:spPr>
          <a:xfrm>
            <a:off x="5546076" y="6303793"/>
            <a:ext cx="1730288" cy="2194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"Pay Visa bill"</a:t>
            </a:r>
          </a:p>
        </p:txBody>
      </p:sp>
      <p:grpSp>
        <p:nvGrpSpPr>
          <p:cNvPr id="68" name="Group 67"/>
          <p:cNvGrpSpPr/>
          <p:nvPr/>
        </p:nvGrpSpPr>
        <p:grpSpPr>
          <a:xfrm>
            <a:off x="5355881" y="6303793"/>
            <a:ext cx="380390" cy="219456"/>
            <a:chOff x="614887" y="5114946"/>
            <a:chExt cx="380390" cy="219456"/>
          </a:xfrm>
        </p:grpSpPr>
        <p:sp>
          <p:nvSpPr>
            <p:cNvPr id="72" name="Rectangle 71"/>
            <p:cNvSpPr/>
            <p:nvPr/>
          </p:nvSpPr>
          <p:spPr>
            <a:xfrm>
              <a:off x="614887" y="5114946"/>
              <a:ext cx="380390" cy="2194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750218" y="5169810"/>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7086169" y="6300227"/>
            <a:ext cx="380390" cy="219456"/>
            <a:chOff x="2345175" y="5111380"/>
            <a:chExt cx="380390" cy="219456"/>
          </a:xfrm>
        </p:grpSpPr>
        <p:sp>
          <p:nvSpPr>
            <p:cNvPr id="70" name="Rectangle 69"/>
            <p:cNvSpPr/>
            <p:nvPr/>
          </p:nvSpPr>
          <p:spPr>
            <a:xfrm>
              <a:off x="2345175" y="5111380"/>
              <a:ext cx="380390" cy="2194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2480506" y="5166244"/>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ounded Rectangle 74"/>
          <p:cNvSpPr/>
          <p:nvPr/>
        </p:nvSpPr>
        <p:spPr>
          <a:xfrm>
            <a:off x="6606750" y="4466036"/>
            <a:ext cx="2218484" cy="890649"/>
          </a:xfrm>
          <a:prstGeom prst="roundRect">
            <a:avLst/>
          </a:prstGeom>
          <a:solidFill>
            <a:schemeClr val="accent5">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:String</a:t>
            </a:r>
          </a:p>
          <a:p>
            <a:pPr algn="ctr"/>
            <a:endParaRPr lang="en-US" sz="1100" dirty="0">
              <a:solidFill>
                <a:schemeClr val="tx1"/>
              </a:solidFill>
            </a:endParaRPr>
          </a:p>
          <a:p>
            <a:endParaRPr lang="en-US" sz="1600" dirty="0">
              <a:solidFill>
                <a:schemeClr val="tx1"/>
              </a:solidFill>
            </a:endParaRPr>
          </a:p>
        </p:txBody>
      </p:sp>
      <p:sp>
        <p:nvSpPr>
          <p:cNvPr id="77" name="Rectangle 76"/>
          <p:cNvSpPr/>
          <p:nvPr/>
        </p:nvSpPr>
        <p:spPr>
          <a:xfrm>
            <a:off x="6849193" y="5005283"/>
            <a:ext cx="1730288" cy="2194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"Sew pocket"</a:t>
            </a:r>
          </a:p>
        </p:txBody>
      </p:sp>
      <p:grpSp>
        <p:nvGrpSpPr>
          <p:cNvPr id="78" name="Group 77"/>
          <p:cNvGrpSpPr/>
          <p:nvPr/>
        </p:nvGrpSpPr>
        <p:grpSpPr>
          <a:xfrm>
            <a:off x="6658998" y="5005283"/>
            <a:ext cx="380390" cy="219456"/>
            <a:chOff x="614887" y="5114946"/>
            <a:chExt cx="380390" cy="219456"/>
          </a:xfrm>
        </p:grpSpPr>
        <p:sp>
          <p:nvSpPr>
            <p:cNvPr id="82" name="Rectangle 81"/>
            <p:cNvSpPr/>
            <p:nvPr/>
          </p:nvSpPr>
          <p:spPr>
            <a:xfrm>
              <a:off x="614887" y="5114946"/>
              <a:ext cx="380390" cy="2194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750218" y="5169810"/>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p:cNvGrpSpPr/>
          <p:nvPr/>
        </p:nvGrpSpPr>
        <p:grpSpPr>
          <a:xfrm>
            <a:off x="8389286" y="5001717"/>
            <a:ext cx="380390" cy="219456"/>
            <a:chOff x="2345175" y="5111380"/>
            <a:chExt cx="380390" cy="219456"/>
          </a:xfrm>
        </p:grpSpPr>
        <p:sp>
          <p:nvSpPr>
            <p:cNvPr id="80" name="Rectangle 79"/>
            <p:cNvSpPr/>
            <p:nvPr/>
          </p:nvSpPr>
          <p:spPr>
            <a:xfrm>
              <a:off x="2345175" y="5111380"/>
              <a:ext cx="380390" cy="2194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2480506" y="5166244"/>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Curved Connector 12"/>
          <p:cNvCxnSpPr>
            <a:stCxn id="22" idx="6"/>
            <a:endCxn id="75" idx="0"/>
          </p:cNvCxnSpPr>
          <p:nvPr/>
        </p:nvCxnSpPr>
        <p:spPr>
          <a:xfrm>
            <a:off x="5278448" y="3817129"/>
            <a:ext cx="2437544" cy="648907"/>
          </a:xfrm>
          <a:prstGeom prst="curvedConnector2">
            <a:avLst/>
          </a:prstGeom>
          <a:ln w="28575">
            <a:solidFill>
              <a:srgbClr val="2A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5" name="Curved Connector 114"/>
          <p:cNvCxnSpPr>
            <a:stCxn id="36" idx="5"/>
            <a:endCxn id="41" idx="0"/>
          </p:cNvCxnSpPr>
          <p:nvPr/>
        </p:nvCxnSpPr>
        <p:spPr>
          <a:xfrm rot="16200000" flipH="1">
            <a:off x="2685916" y="4984257"/>
            <a:ext cx="625407" cy="935169"/>
          </a:xfrm>
          <a:prstGeom prst="curvedConnector3">
            <a:avLst>
              <a:gd name="adj1" fmla="val 50000"/>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9" name="Curved Connector 118"/>
          <p:cNvCxnSpPr>
            <a:stCxn id="61" idx="5"/>
            <a:endCxn id="65" idx="0"/>
          </p:cNvCxnSpPr>
          <p:nvPr/>
        </p:nvCxnSpPr>
        <p:spPr>
          <a:xfrm rot="16200000" flipH="1">
            <a:off x="5735087" y="5086758"/>
            <a:ext cx="614306" cy="741270"/>
          </a:xfrm>
          <a:prstGeom prst="curvedConnector3">
            <a:avLst>
              <a:gd name="adj1" fmla="val 50000"/>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5" name="Curved Connector 124"/>
          <p:cNvCxnSpPr>
            <a:endCxn id="55" idx="2"/>
          </p:cNvCxnSpPr>
          <p:nvPr/>
        </p:nvCxnSpPr>
        <p:spPr>
          <a:xfrm rot="5400000" flipH="1" flipV="1">
            <a:off x="4032386" y="5650353"/>
            <a:ext cx="1030603" cy="443268"/>
          </a:xfrm>
          <a:prstGeom prst="curvedConnector3">
            <a:avLst>
              <a:gd name="adj1" fmla="val 50000"/>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7" name="Curved Connector 126"/>
          <p:cNvCxnSpPr/>
          <p:nvPr/>
        </p:nvCxnSpPr>
        <p:spPr>
          <a:xfrm rot="5400000" flipH="1" flipV="1">
            <a:off x="7068947" y="5518668"/>
            <a:ext cx="932342" cy="608377"/>
          </a:xfrm>
          <a:prstGeom prst="curvedConnector3">
            <a:avLst>
              <a:gd name="adj1" fmla="val 50000"/>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2" name="Curved Connector 131"/>
          <p:cNvCxnSpPr>
            <a:stCxn id="83" idx="5"/>
          </p:cNvCxnSpPr>
          <p:nvPr/>
        </p:nvCxnSpPr>
        <p:spPr>
          <a:xfrm rot="5400000">
            <a:off x="6442000" y="5318556"/>
            <a:ext cx="610739" cy="281238"/>
          </a:xfrm>
          <a:prstGeom prst="curvedConnector3">
            <a:avLst>
              <a:gd name="adj1" fmla="val 50000"/>
            </a:avLst>
          </a:prstGeom>
          <a:ln w="28575">
            <a:solidFill>
              <a:srgbClr val="2A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5" name="Curved Connector 134"/>
          <p:cNvCxnSpPr>
            <a:stCxn id="73" idx="3"/>
          </p:cNvCxnSpPr>
          <p:nvPr/>
        </p:nvCxnSpPr>
        <p:spPr>
          <a:xfrm rot="5400000" flipH="1">
            <a:off x="4722520" y="5667556"/>
            <a:ext cx="1095629" cy="473892"/>
          </a:xfrm>
          <a:prstGeom prst="curvedConnector3">
            <a:avLst>
              <a:gd name="adj1" fmla="val 50950"/>
            </a:avLst>
          </a:prstGeom>
          <a:ln w="28575">
            <a:solidFill>
              <a:srgbClr val="2A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9" name="Curved Connector 138"/>
          <p:cNvCxnSpPr>
            <a:stCxn id="63" idx="4"/>
          </p:cNvCxnSpPr>
          <p:nvPr/>
        </p:nvCxnSpPr>
        <p:spPr>
          <a:xfrm rot="5400000">
            <a:off x="3510090" y="5372113"/>
            <a:ext cx="594670" cy="190195"/>
          </a:xfrm>
          <a:prstGeom prst="curvedConnector3">
            <a:avLst>
              <a:gd name="adj1" fmla="val 50000"/>
            </a:avLst>
          </a:prstGeom>
          <a:ln w="28575">
            <a:solidFill>
              <a:srgbClr val="2A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2" name="Curved Connector 141"/>
          <p:cNvCxnSpPr>
            <a:stCxn id="49" idx="1"/>
            <a:endCxn id="14" idx="2"/>
          </p:cNvCxnSpPr>
          <p:nvPr/>
        </p:nvCxnSpPr>
        <p:spPr>
          <a:xfrm rot="16200000" flipV="1">
            <a:off x="1585661" y="5399776"/>
            <a:ext cx="1018041" cy="931859"/>
          </a:xfrm>
          <a:prstGeom prst="curvedConnector3">
            <a:avLst>
              <a:gd name="adj1" fmla="val 50000"/>
            </a:avLst>
          </a:prstGeom>
          <a:ln w="28575">
            <a:solidFill>
              <a:srgbClr val="2A00FF"/>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8698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Deleting from an </a:t>
            </a:r>
            <a:r>
              <a:rPr lang="en-US" dirty="0" err="1"/>
              <a:t>ArrayList</a:t>
            </a:r>
            <a:r>
              <a:rPr lang="en-US" dirty="0"/>
              <a:t>, requires all pointers to be shuffled</a:t>
            </a:r>
          </a:p>
          <a:p>
            <a:pPr lvl="1"/>
            <a:r>
              <a:rPr lang="en-US" dirty="0"/>
              <a:t>For example in a six item list, after deleting item 2</a:t>
            </a:r>
          </a:p>
          <a:p>
            <a:pPr lvl="2"/>
            <a:r>
              <a:rPr lang="en-US" dirty="0"/>
              <a:t>item[3] </a:t>
            </a:r>
            <a:r>
              <a:rPr lang="en-US" dirty="0">
                <a:sym typeface="Wingdings" pitchFamily="2" charset="2"/>
              </a:rPr>
              <a:t> item[2];   item[4]  item[3];   item[5]  item[4]</a:t>
            </a:r>
          </a:p>
          <a:p>
            <a:r>
              <a:rPr lang="en-US" dirty="0">
                <a:sym typeface="Wingdings" pitchFamily="2" charset="2"/>
              </a:rPr>
              <a:t>Deleting from an </a:t>
            </a:r>
            <a:r>
              <a:rPr lang="en-US" dirty="0" err="1">
                <a:sym typeface="Wingdings" pitchFamily="2" charset="2"/>
              </a:rPr>
              <a:t>LinkedList</a:t>
            </a:r>
            <a:r>
              <a:rPr lang="en-US" dirty="0">
                <a:sym typeface="Wingdings" pitchFamily="2" charset="2"/>
              </a:rPr>
              <a:t> requires only one change</a:t>
            </a:r>
          </a:p>
          <a:p>
            <a:endParaRPr lang="en-US" dirty="0">
              <a:sym typeface="Wingdings" pitchFamily="2" charset="2"/>
            </a:endParaRPr>
          </a:p>
          <a:p>
            <a:endParaRPr lang="en-US" dirty="0">
              <a:sym typeface="Wingdings" pitchFamily="2" charset="2"/>
            </a:endParaRPr>
          </a:p>
          <a:p>
            <a:endParaRPr lang="en-US" dirty="0">
              <a:sym typeface="Wingdings" pitchFamily="2" charset="2"/>
            </a:endParaRPr>
          </a:p>
          <a:p>
            <a:pPr lvl="1"/>
            <a:r>
              <a:rPr lang="en-US" dirty="0">
                <a:sym typeface="Wingdings" pitchFamily="2" charset="2"/>
              </a:rPr>
              <a:t>Deleting the current position only requires a change to the previous item's pointer.</a:t>
            </a:r>
          </a:p>
          <a:p>
            <a:pPr lvl="1"/>
            <a:endParaRPr lang="en-US" dirty="0">
              <a:sym typeface="Wingdings" pitchFamily="2" charset="2"/>
            </a:endParaRPr>
          </a:p>
          <a:p>
            <a:r>
              <a:rPr lang="en-US" dirty="0">
                <a:sym typeface="Wingdings" pitchFamily="2" charset="2"/>
              </a:rPr>
              <a:t>Inserting works similarly.	</a:t>
            </a:r>
          </a:p>
          <a:p>
            <a:endParaRPr lang="en-US" dirty="0">
              <a:sym typeface="Wingdings" pitchFamily="2" charset="2"/>
            </a:endParaRPr>
          </a:p>
        </p:txBody>
      </p:sp>
      <p:sp>
        <p:nvSpPr>
          <p:cNvPr id="3" name="Title 2"/>
          <p:cNvSpPr>
            <a:spLocks noGrp="1"/>
          </p:cNvSpPr>
          <p:nvPr>
            <p:ph type="title"/>
          </p:nvPr>
        </p:nvSpPr>
        <p:spPr/>
        <p:txBody>
          <a:bodyPr/>
          <a:lstStyle/>
          <a:p>
            <a:r>
              <a:rPr lang="en-US" dirty="0"/>
              <a:t>Deleting from a Linked List</a:t>
            </a:r>
          </a:p>
        </p:txBody>
      </p:sp>
      <p:pic>
        <p:nvPicPr>
          <p:cNvPr id="686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2820" y="3429000"/>
            <a:ext cx="517207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82942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96867" y="1618712"/>
            <a:ext cx="4441386" cy="4912233"/>
          </a:xfrm>
        </p:spPr>
        <p:txBody>
          <a:bodyPr/>
          <a:lstStyle/>
          <a:p>
            <a:pPr>
              <a:spcAft>
                <a:spcPts val="1200"/>
              </a:spcAft>
            </a:pPr>
            <a:r>
              <a:rPr lang="en-US" sz="1800" dirty="0" err="1"/>
              <a:t>ArrayLists</a:t>
            </a:r>
            <a:r>
              <a:rPr lang="en-US" sz="1800" dirty="0"/>
              <a:t> provide quick, random access to elements</a:t>
            </a:r>
          </a:p>
          <a:p>
            <a:pPr>
              <a:spcAft>
                <a:spcPts val="1200"/>
              </a:spcAft>
            </a:pPr>
            <a:r>
              <a:rPr lang="en-US" sz="1800" dirty="0"/>
              <a:t>As </a:t>
            </a:r>
            <a:r>
              <a:rPr lang="en-US" sz="1800" dirty="0" err="1"/>
              <a:t>ArrayLists</a:t>
            </a:r>
            <a:r>
              <a:rPr lang="en-US" sz="1800" dirty="0"/>
              <a:t> have random access, you can grab any element in constant time. </a:t>
            </a:r>
          </a:p>
          <a:p>
            <a:pPr>
              <a:spcAft>
                <a:spcPts val="1200"/>
              </a:spcAft>
            </a:pPr>
            <a:r>
              <a:rPr lang="en-US" sz="1800" dirty="0"/>
              <a:t>But adding or removing from anywhere but the end requires shifting all the latter elements over, either to make an opening or fill the gap. </a:t>
            </a:r>
          </a:p>
          <a:p>
            <a:pPr>
              <a:spcAft>
                <a:spcPts val="1200"/>
              </a:spcAft>
            </a:pPr>
            <a:r>
              <a:rPr lang="en-US" sz="1800" dirty="0"/>
              <a:t>Also, if you add more elements than the capacity of the underlying array, a new array (twice the size) is allocated</a:t>
            </a:r>
          </a:p>
          <a:p>
            <a:pPr>
              <a:spcAft>
                <a:spcPts val="1200"/>
              </a:spcAft>
            </a:pPr>
            <a:r>
              <a:rPr lang="en-US" sz="1800" dirty="0"/>
              <a:t>To avoid the high cost of resizing when you know you're going to add a lot of elements, construct the </a:t>
            </a:r>
            <a:r>
              <a:rPr lang="en-US" sz="1800" dirty="0" err="1"/>
              <a:t>ArrayList</a:t>
            </a:r>
            <a:r>
              <a:rPr lang="en-US" sz="1800" dirty="0"/>
              <a:t> with a higher initial capacity.</a:t>
            </a:r>
          </a:p>
          <a:p>
            <a:pPr>
              <a:spcAft>
                <a:spcPts val="1200"/>
              </a:spcAft>
            </a:pPr>
            <a:endParaRPr lang="en-US" sz="1800" dirty="0"/>
          </a:p>
          <a:p>
            <a:pPr>
              <a:spcAft>
                <a:spcPts val="1200"/>
              </a:spcAft>
            </a:pPr>
            <a:endParaRPr lang="en-US" sz="1800" dirty="0"/>
          </a:p>
        </p:txBody>
      </p:sp>
      <p:sp>
        <p:nvSpPr>
          <p:cNvPr id="6" name="Content Placeholder 5"/>
          <p:cNvSpPr>
            <a:spLocks noGrp="1"/>
          </p:cNvSpPr>
          <p:nvPr>
            <p:ph sz="half" idx="2"/>
          </p:nvPr>
        </p:nvSpPr>
        <p:spPr>
          <a:xfrm>
            <a:off x="4404732" y="1618712"/>
            <a:ext cx="4650058" cy="4912233"/>
          </a:xfrm>
        </p:spPr>
        <p:txBody>
          <a:bodyPr>
            <a:noAutofit/>
          </a:bodyPr>
          <a:lstStyle/>
          <a:p>
            <a:pPr>
              <a:spcAft>
                <a:spcPts val="1200"/>
              </a:spcAft>
            </a:pPr>
            <a:r>
              <a:rPr lang="en-US" sz="1800" dirty="0" err="1"/>
              <a:t>LinkedLists</a:t>
            </a:r>
            <a:r>
              <a:rPr lang="en-US" sz="1800" dirty="0"/>
              <a:t> provides quick insertions and deletions at positions other than the end. </a:t>
            </a:r>
          </a:p>
          <a:p>
            <a:pPr>
              <a:spcAft>
                <a:spcPts val="1200"/>
              </a:spcAft>
            </a:pPr>
            <a:r>
              <a:rPr lang="en-US" sz="1800" dirty="0" err="1"/>
              <a:t>LinkedList</a:t>
            </a:r>
            <a:r>
              <a:rPr lang="en-US" sz="1800" dirty="0"/>
              <a:t> allows for constant-time insertions or removals, but only</a:t>
            </a:r>
            <a:br>
              <a:rPr lang="en-US" sz="1800" dirty="0"/>
            </a:br>
            <a:r>
              <a:rPr lang="en-US" sz="1800" dirty="0"/>
              <a:t>sequential access of elements. </a:t>
            </a:r>
          </a:p>
          <a:p>
            <a:pPr>
              <a:spcAft>
                <a:spcPts val="1200"/>
              </a:spcAft>
            </a:pPr>
            <a:r>
              <a:rPr lang="en-US" sz="1800" dirty="0"/>
              <a:t>In other words, you can walk the list forwards or backwards, but grabbing an element in the middle takes time proportional to the size of the list.</a:t>
            </a:r>
          </a:p>
          <a:p>
            <a:pPr>
              <a:spcAft>
                <a:spcPts val="1200"/>
              </a:spcAft>
            </a:pPr>
            <a:r>
              <a:rPr lang="en-US" sz="1800" dirty="0"/>
              <a:t>No resizing costs</a:t>
            </a:r>
          </a:p>
          <a:p>
            <a:r>
              <a:rPr lang="en-US" sz="1800" dirty="0"/>
              <a:t>Use a </a:t>
            </a:r>
            <a:r>
              <a:rPr lang="en-US" sz="1800" dirty="0" err="1"/>
              <a:t>LinkedLIst</a:t>
            </a:r>
            <a:r>
              <a:rPr lang="en-US" sz="1800" dirty="0"/>
              <a:t> if:</a:t>
            </a:r>
          </a:p>
          <a:p>
            <a:pPr lvl="1"/>
            <a:r>
              <a:rPr lang="en-US" sz="1600" dirty="0"/>
              <a:t>The application doesn't need random access.</a:t>
            </a:r>
          </a:p>
          <a:p>
            <a:pPr lvl="1"/>
            <a:r>
              <a:rPr lang="en-US" sz="1600" dirty="0"/>
              <a:t>The application is more insertion and deletion driven and you insert or remove more than retrieve. </a:t>
            </a:r>
          </a:p>
        </p:txBody>
      </p:sp>
      <p:sp>
        <p:nvSpPr>
          <p:cNvPr id="4" name="Title 3"/>
          <p:cNvSpPr>
            <a:spLocks noGrp="1"/>
          </p:cNvSpPr>
          <p:nvPr>
            <p:ph type="title"/>
          </p:nvPr>
        </p:nvSpPr>
        <p:spPr/>
        <p:txBody>
          <a:bodyPr/>
          <a:lstStyle/>
          <a:p>
            <a:r>
              <a:rPr lang="en-US" dirty="0" err="1"/>
              <a:t>ArrayLists</a:t>
            </a:r>
            <a:r>
              <a:rPr lang="en-US" dirty="0"/>
              <a:t>       vs.     </a:t>
            </a:r>
            <a:r>
              <a:rPr lang="en-US" dirty="0" err="1"/>
              <a:t>LinkedLists</a:t>
            </a:r>
            <a:endParaRPr lang="en-US" dirty="0"/>
          </a:p>
        </p:txBody>
      </p:sp>
    </p:spTree>
    <p:extLst>
      <p:ext uri="{BB962C8B-B14F-4D97-AF65-F5344CB8AC3E}">
        <p14:creationId xmlns:p14="http://schemas.microsoft.com/office/powerpoint/2010/main" val="21499516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half" idx="1"/>
            <p:extLst>
              <p:ext uri="{D42A27DB-BD31-4B8C-83A1-F6EECF244321}">
                <p14:modId xmlns:p14="http://schemas.microsoft.com/office/powerpoint/2010/main" val="3097499236"/>
              </p:ext>
            </p:extLst>
          </p:nvPr>
        </p:nvGraphicFramePr>
        <p:xfrm>
          <a:off x="183842" y="1652357"/>
          <a:ext cx="4544277" cy="5038344"/>
        </p:xfrm>
        <a:graphic>
          <a:graphicData uri="http://schemas.openxmlformats.org/drawingml/2006/table">
            <a:tbl>
              <a:tblPr firstRow="1" bandRow="1">
                <a:tableStyleId>{F5AB1C69-6EDB-4FF4-983F-18BD219EF322}</a:tableStyleId>
              </a:tblPr>
              <a:tblGrid>
                <a:gridCol w="2277821">
                  <a:extLst>
                    <a:ext uri="{9D8B030D-6E8A-4147-A177-3AD203B41FA5}">
                      <a16:colId xmlns:a16="http://schemas.microsoft.com/office/drawing/2014/main" val="20000"/>
                    </a:ext>
                  </a:extLst>
                </a:gridCol>
                <a:gridCol w="2266456">
                  <a:extLst>
                    <a:ext uri="{9D8B030D-6E8A-4147-A177-3AD203B41FA5}">
                      <a16:colId xmlns:a16="http://schemas.microsoft.com/office/drawing/2014/main" val="20001"/>
                    </a:ext>
                  </a:extLst>
                </a:gridCol>
              </a:tblGrid>
              <a:tr h="120912">
                <a:tc gridSpan="2">
                  <a:txBody>
                    <a:bodyPr/>
                    <a:lstStyle/>
                    <a:p>
                      <a:pPr algn="ctr" fontAlgn="b"/>
                      <a:r>
                        <a:rPr lang="en-US" sz="1800" u="none" strike="noStrike" dirty="0">
                          <a:effectLst/>
                        </a:rPr>
                        <a:t> </a:t>
                      </a:r>
                      <a:r>
                        <a:rPr lang="en-US" sz="1800" u="none" strike="noStrike" dirty="0" err="1">
                          <a:effectLst/>
                        </a:rPr>
                        <a:t>ArrayList</a:t>
                      </a:r>
                      <a:r>
                        <a:rPr lang="en-US" sz="1800" u="none" strike="noStrike" baseline="0" dirty="0">
                          <a:effectLst/>
                        </a:rPr>
                        <a:t> </a:t>
                      </a:r>
                      <a:r>
                        <a:rPr lang="en-US" sz="1800" u="none" strike="noStrike" dirty="0">
                          <a:effectLst/>
                        </a:rPr>
                        <a:t>Methods</a:t>
                      </a:r>
                      <a:endParaRPr lang="en-US" sz="1800" b="0" i="0" u="none" strike="noStrike" dirty="0">
                        <a:solidFill>
                          <a:srgbClr val="000000"/>
                        </a:solidFill>
                        <a:effectLst/>
                        <a:latin typeface="Calibri"/>
                      </a:endParaRPr>
                    </a:p>
                  </a:txBody>
                  <a:tcPr marL="41720" marR="41720" anchor="ctr"/>
                </a:tc>
                <a:tc hMerge="1">
                  <a:txBody>
                    <a:bodyPr/>
                    <a:lstStyle/>
                    <a:p>
                      <a:pPr algn="l" fontAlgn="b"/>
                      <a:endParaRPr lang="en-US" sz="1800" b="1" u="none" strike="noStrike" kern="1200" dirty="0">
                        <a:solidFill>
                          <a:schemeClr val="lt1"/>
                        </a:solidFill>
                        <a:effectLst/>
                        <a:latin typeface="+mn-lt"/>
                        <a:ea typeface="+mn-ea"/>
                        <a:cs typeface="+mn-cs"/>
                      </a:endParaRPr>
                    </a:p>
                  </a:txBody>
                  <a:tcPr marL="45720" marR="45720" anchor="ctr"/>
                </a:tc>
                <a:extLst>
                  <a:ext uri="{0D108BD9-81ED-4DB2-BD59-A6C34878D82A}">
                    <a16:rowId xmlns:a16="http://schemas.microsoft.com/office/drawing/2014/main" val="10000"/>
                  </a:ext>
                </a:extLst>
              </a:tr>
              <a:tr h="120912">
                <a:tc>
                  <a:txBody>
                    <a:bodyPr/>
                    <a:lstStyle/>
                    <a:p>
                      <a:pPr algn="l" fontAlgn="b"/>
                      <a:r>
                        <a:rPr lang="en-US" sz="1800" u="none" strike="noStrike" dirty="0">
                          <a:effectLst/>
                        </a:rPr>
                        <a:t>add(object)</a:t>
                      </a:r>
                      <a:endParaRPr lang="en-US" sz="1800" b="0" i="0" u="none" strike="noStrike" dirty="0">
                        <a:solidFill>
                          <a:srgbClr val="000000"/>
                        </a:solidFill>
                        <a:effectLst/>
                        <a:latin typeface="Calibri"/>
                      </a:endParaRPr>
                    </a:p>
                  </a:txBody>
                  <a:tcPr marL="125161" marR="8344" marT="9144" marB="0" anchor="ctr"/>
                </a:tc>
                <a:tc>
                  <a:txBody>
                    <a:bodyPr/>
                    <a:lstStyle/>
                    <a:p>
                      <a:pPr algn="l" fontAlgn="b"/>
                      <a:r>
                        <a:rPr lang="en-US" sz="1800" u="none" strike="noStrike" dirty="0" err="1">
                          <a:effectLst/>
                        </a:rPr>
                        <a:t>lastIndexOf</a:t>
                      </a:r>
                      <a:r>
                        <a:rPr lang="en-US" sz="1800" u="none" strike="noStrike" dirty="0">
                          <a:effectLst/>
                        </a:rPr>
                        <a:t>(object)</a:t>
                      </a:r>
                      <a:endParaRPr lang="en-US" sz="1800" b="0" i="0" u="none" strike="noStrike" dirty="0">
                        <a:solidFill>
                          <a:srgbClr val="000000"/>
                        </a:solidFill>
                        <a:effectLst/>
                        <a:latin typeface="Calibri"/>
                      </a:endParaRPr>
                    </a:p>
                  </a:txBody>
                  <a:tcPr marL="41720" marR="41720" anchor="ctr"/>
                </a:tc>
                <a:extLst>
                  <a:ext uri="{0D108BD9-81ED-4DB2-BD59-A6C34878D82A}">
                    <a16:rowId xmlns:a16="http://schemas.microsoft.com/office/drawing/2014/main" val="10001"/>
                  </a:ext>
                </a:extLst>
              </a:tr>
              <a:tr h="120912">
                <a:tc>
                  <a:txBody>
                    <a:bodyPr/>
                    <a:lstStyle/>
                    <a:p>
                      <a:pPr algn="l" fontAlgn="b"/>
                      <a:r>
                        <a:rPr lang="en-US" sz="1800" u="none" strike="noStrike" dirty="0">
                          <a:effectLst/>
                        </a:rPr>
                        <a:t>add(</a:t>
                      </a:r>
                      <a:r>
                        <a:rPr lang="en-US" sz="1800" u="none" strike="noStrike" baseline="0" dirty="0">
                          <a:effectLst/>
                        </a:rPr>
                        <a:t>index</a:t>
                      </a:r>
                      <a:r>
                        <a:rPr lang="en-US" sz="1800" u="none" strike="noStrike" dirty="0">
                          <a:effectLst/>
                        </a:rPr>
                        <a:t>)</a:t>
                      </a:r>
                      <a:endParaRPr lang="en-US" sz="1800" b="0" i="0" u="none" strike="noStrike" dirty="0">
                        <a:solidFill>
                          <a:srgbClr val="000000"/>
                        </a:solidFill>
                        <a:effectLst/>
                        <a:latin typeface="Calibri"/>
                      </a:endParaRPr>
                    </a:p>
                  </a:txBody>
                  <a:tcPr marL="125161" marR="8344" marT="9144" marB="0" anchor="ctr"/>
                </a:tc>
                <a:tc>
                  <a:txBody>
                    <a:bodyPr/>
                    <a:lstStyle/>
                    <a:p>
                      <a:pPr algn="l" fontAlgn="b"/>
                      <a:r>
                        <a:rPr lang="en-US" sz="1800" u="none" strike="noStrike" dirty="0" err="1">
                          <a:effectLst/>
                        </a:rPr>
                        <a:t>listIterator</a:t>
                      </a:r>
                      <a:r>
                        <a:rPr lang="en-US" sz="1800" u="none" strike="noStrike" dirty="0">
                          <a:effectLst/>
                        </a:rPr>
                        <a:t>()</a:t>
                      </a:r>
                      <a:endParaRPr lang="en-US" sz="1800" b="0" i="0" u="none" strike="noStrike" dirty="0">
                        <a:solidFill>
                          <a:srgbClr val="000000"/>
                        </a:solidFill>
                        <a:effectLst/>
                        <a:latin typeface="Calibri"/>
                      </a:endParaRPr>
                    </a:p>
                  </a:txBody>
                  <a:tcPr marL="41720" marR="41720" anchor="ctr"/>
                </a:tc>
                <a:extLst>
                  <a:ext uri="{0D108BD9-81ED-4DB2-BD59-A6C34878D82A}">
                    <a16:rowId xmlns:a16="http://schemas.microsoft.com/office/drawing/2014/main" val="10002"/>
                  </a:ext>
                </a:extLst>
              </a:tr>
              <a:tr h="120912">
                <a:tc>
                  <a:txBody>
                    <a:bodyPr/>
                    <a:lstStyle/>
                    <a:p>
                      <a:pPr algn="l" fontAlgn="b"/>
                      <a:r>
                        <a:rPr lang="en-US" sz="1800" u="none" strike="noStrike" dirty="0" err="1">
                          <a:effectLst/>
                        </a:rPr>
                        <a:t>addAll</a:t>
                      </a:r>
                      <a:r>
                        <a:rPr lang="en-US" sz="1800" u="none" strike="noStrike" dirty="0">
                          <a:effectLst/>
                        </a:rPr>
                        <a:t>(collection)</a:t>
                      </a:r>
                      <a:endParaRPr lang="en-US" sz="1800" b="0" i="0" u="none" strike="noStrike" dirty="0">
                        <a:solidFill>
                          <a:srgbClr val="000000"/>
                        </a:solidFill>
                        <a:effectLst/>
                        <a:latin typeface="Calibri"/>
                      </a:endParaRPr>
                    </a:p>
                  </a:txBody>
                  <a:tcPr marL="125161" marR="8344" marT="9144" marB="0" anchor="ctr"/>
                </a:tc>
                <a:tc>
                  <a:txBody>
                    <a:bodyPr/>
                    <a:lstStyle/>
                    <a:p>
                      <a:pPr algn="l" fontAlgn="b"/>
                      <a:r>
                        <a:rPr lang="en-US" sz="1800" u="none" strike="noStrike" dirty="0" err="1">
                          <a:effectLst/>
                        </a:rPr>
                        <a:t>listIterator</a:t>
                      </a:r>
                      <a:r>
                        <a:rPr lang="en-US" sz="1800" u="none" strike="noStrike" dirty="0">
                          <a:effectLst/>
                        </a:rPr>
                        <a:t>(</a:t>
                      </a:r>
                      <a:r>
                        <a:rPr lang="en-US" sz="1800" u="none" strike="noStrike" dirty="0" err="1">
                          <a:effectLst/>
                        </a:rPr>
                        <a:t>int</a:t>
                      </a:r>
                      <a:r>
                        <a:rPr lang="en-US" sz="1800" u="none" strike="noStrike" dirty="0">
                          <a:effectLst/>
                        </a:rPr>
                        <a:t> index)</a:t>
                      </a:r>
                      <a:endParaRPr lang="en-US" sz="1800" b="0" i="0" u="none" strike="noStrike" dirty="0">
                        <a:solidFill>
                          <a:srgbClr val="000000"/>
                        </a:solidFill>
                        <a:effectLst/>
                        <a:latin typeface="Calibri"/>
                      </a:endParaRPr>
                    </a:p>
                  </a:txBody>
                  <a:tcPr marL="41720" marR="41720" anchor="ctr"/>
                </a:tc>
                <a:extLst>
                  <a:ext uri="{0D108BD9-81ED-4DB2-BD59-A6C34878D82A}">
                    <a16:rowId xmlns:a16="http://schemas.microsoft.com/office/drawing/2014/main" val="10003"/>
                  </a:ext>
                </a:extLst>
              </a:tr>
              <a:tr h="120912">
                <a:tc>
                  <a:txBody>
                    <a:bodyPr/>
                    <a:lstStyle/>
                    <a:p>
                      <a:pPr algn="l" fontAlgn="b"/>
                      <a:r>
                        <a:rPr lang="en-US" sz="1800" u="none" strike="noStrike" dirty="0" err="1">
                          <a:effectLst/>
                        </a:rPr>
                        <a:t>addAll</a:t>
                      </a:r>
                      <a:r>
                        <a:rPr lang="en-US" sz="1800" u="none" strike="noStrike" dirty="0">
                          <a:effectLst/>
                        </a:rPr>
                        <a:t>(</a:t>
                      </a:r>
                      <a:r>
                        <a:rPr lang="en-US" sz="1800" u="none" strike="noStrike" dirty="0" err="1">
                          <a:effectLst/>
                        </a:rPr>
                        <a:t>int</a:t>
                      </a:r>
                      <a:r>
                        <a:rPr lang="en-US" sz="1800" u="none" strike="noStrike" dirty="0">
                          <a:effectLst/>
                        </a:rPr>
                        <a:t> index, </a:t>
                      </a:r>
                      <a:br>
                        <a:rPr lang="en-US" sz="1800" u="none" strike="noStrike" dirty="0">
                          <a:effectLst/>
                        </a:rPr>
                      </a:br>
                      <a:r>
                        <a:rPr lang="en-US" sz="1800" u="none" strike="noStrike" dirty="0">
                          <a:effectLst/>
                        </a:rPr>
                        <a:t>            collection)</a:t>
                      </a:r>
                      <a:endParaRPr lang="en-US" sz="1800" b="0" i="0" u="none" strike="noStrike" dirty="0">
                        <a:solidFill>
                          <a:srgbClr val="000000"/>
                        </a:solidFill>
                        <a:effectLst/>
                        <a:latin typeface="Calibri"/>
                      </a:endParaRPr>
                    </a:p>
                  </a:txBody>
                  <a:tcPr marL="125161" marR="8344" marT="9144" marB="0" anchor="ctr"/>
                </a:tc>
                <a:tc>
                  <a:txBody>
                    <a:bodyPr/>
                    <a:lstStyle/>
                    <a:p>
                      <a:pPr algn="l" fontAlgn="b"/>
                      <a:r>
                        <a:rPr lang="en-US" sz="1800" u="none" strike="noStrike" dirty="0">
                          <a:effectLst/>
                        </a:rPr>
                        <a:t>remove(</a:t>
                      </a:r>
                      <a:r>
                        <a:rPr lang="en-US" sz="1800" u="none" strike="noStrike" dirty="0" err="1">
                          <a:effectLst/>
                        </a:rPr>
                        <a:t>int</a:t>
                      </a:r>
                      <a:r>
                        <a:rPr lang="en-US" sz="1800" u="none" strike="noStrike" dirty="0">
                          <a:effectLst/>
                        </a:rPr>
                        <a:t> index)</a:t>
                      </a:r>
                      <a:endParaRPr lang="en-US" sz="1800" b="0" i="0" u="none" strike="noStrike" dirty="0">
                        <a:solidFill>
                          <a:srgbClr val="000000"/>
                        </a:solidFill>
                        <a:effectLst/>
                        <a:latin typeface="Calibri"/>
                      </a:endParaRPr>
                    </a:p>
                  </a:txBody>
                  <a:tcPr marL="41720" marR="41720" anchor="ctr"/>
                </a:tc>
                <a:extLst>
                  <a:ext uri="{0D108BD9-81ED-4DB2-BD59-A6C34878D82A}">
                    <a16:rowId xmlns:a16="http://schemas.microsoft.com/office/drawing/2014/main" val="10004"/>
                  </a:ext>
                </a:extLst>
              </a:tr>
              <a:tr h="120912">
                <a:tc>
                  <a:txBody>
                    <a:bodyPr/>
                    <a:lstStyle/>
                    <a:p>
                      <a:pPr algn="l" fontAlgn="b"/>
                      <a:r>
                        <a:rPr lang="en-US" sz="1800" u="none" strike="noStrike" dirty="0">
                          <a:effectLst/>
                        </a:rPr>
                        <a:t>clear()</a:t>
                      </a:r>
                      <a:endParaRPr lang="en-US" sz="1800" b="0" i="0" u="none" strike="noStrike" dirty="0">
                        <a:solidFill>
                          <a:srgbClr val="000000"/>
                        </a:solidFill>
                        <a:effectLst/>
                        <a:latin typeface="Calibri"/>
                      </a:endParaRPr>
                    </a:p>
                  </a:txBody>
                  <a:tcPr marL="125161" marR="8344" marT="9144" marB="0" anchor="ctr"/>
                </a:tc>
                <a:tc>
                  <a:txBody>
                    <a:bodyPr/>
                    <a:lstStyle/>
                    <a:p>
                      <a:pPr algn="l" fontAlgn="b"/>
                      <a:r>
                        <a:rPr lang="en-US" sz="1800" u="none" strike="noStrike" dirty="0">
                          <a:effectLst/>
                        </a:rPr>
                        <a:t>remove(object)</a:t>
                      </a:r>
                      <a:endParaRPr lang="en-US" sz="1800" b="0" i="0" u="none" strike="noStrike" dirty="0">
                        <a:solidFill>
                          <a:srgbClr val="000000"/>
                        </a:solidFill>
                        <a:effectLst/>
                        <a:latin typeface="Calibri"/>
                      </a:endParaRPr>
                    </a:p>
                  </a:txBody>
                  <a:tcPr marL="41720" marR="41720" anchor="ctr"/>
                </a:tc>
                <a:extLst>
                  <a:ext uri="{0D108BD9-81ED-4DB2-BD59-A6C34878D82A}">
                    <a16:rowId xmlns:a16="http://schemas.microsoft.com/office/drawing/2014/main" val="10005"/>
                  </a:ext>
                </a:extLst>
              </a:tr>
              <a:tr h="120912">
                <a:tc>
                  <a:txBody>
                    <a:bodyPr/>
                    <a:lstStyle/>
                    <a:p>
                      <a:pPr algn="l" fontAlgn="b"/>
                      <a:r>
                        <a:rPr lang="en-US" sz="1800" u="none" strike="noStrike" dirty="0">
                          <a:effectLst/>
                        </a:rPr>
                        <a:t>contains(object)</a:t>
                      </a:r>
                      <a:endParaRPr lang="en-US" sz="1800" b="0" i="0" u="none" strike="noStrike" dirty="0">
                        <a:solidFill>
                          <a:srgbClr val="000000"/>
                        </a:solidFill>
                        <a:effectLst/>
                        <a:latin typeface="Calibri"/>
                      </a:endParaRPr>
                    </a:p>
                  </a:txBody>
                  <a:tcPr marL="125161" marR="8344" marT="9144" marB="0" anchor="ctr"/>
                </a:tc>
                <a:tc>
                  <a:txBody>
                    <a:bodyPr/>
                    <a:lstStyle/>
                    <a:p>
                      <a:pPr algn="l" fontAlgn="b"/>
                      <a:r>
                        <a:rPr lang="en-US" sz="1800" u="none" strike="noStrike" dirty="0" err="1">
                          <a:effectLst/>
                        </a:rPr>
                        <a:t>removeRange</a:t>
                      </a:r>
                      <a:endParaRPr lang="en-US" sz="1800" u="none" strike="noStrike" dirty="0">
                        <a:effectLst/>
                      </a:endParaRPr>
                    </a:p>
                    <a:p>
                      <a:pPr algn="l" fontAlgn="b"/>
                      <a:r>
                        <a:rPr lang="en-US" sz="1800" u="none" strike="noStrike" dirty="0">
                          <a:effectLst/>
                        </a:rPr>
                        <a:t>   (</a:t>
                      </a:r>
                      <a:r>
                        <a:rPr lang="en-US" sz="1800" u="none" strike="noStrike" dirty="0" err="1">
                          <a:effectLst/>
                        </a:rPr>
                        <a:t>int</a:t>
                      </a:r>
                      <a:r>
                        <a:rPr lang="en-US" sz="1800" u="none" strike="noStrike" dirty="0">
                          <a:effectLst/>
                        </a:rPr>
                        <a:t> </a:t>
                      </a:r>
                      <a:r>
                        <a:rPr lang="en-US" sz="1800" u="none" strike="noStrike" dirty="0" err="1">
                          <a:effectLst/>
                        </a:rPr>
                        <a:t>fromIndex</a:t>
                      </a:r>
                      <a:r>
                        <a:rPr lang="en-US" sz="1800" u="none" strike="noStrike" dirty="0">
                          <a:effectLst/>
                        </a:rPr>
                        <a:t>, </a:t>
                      </a:r>
                    </a:p>
                    <a:p>
                      <a:pPr algn="l" fontAlgn="b"/>
                      <a:r>
                        <a:rPr lang="en-US" sz="1800" u="none" strike="noStrike" dirty="0">
                          <a:effectLst/>
                        </a:rPr>
                        <a:t>    </a:t>
                      </a:r>
                      <a:r>
                        <a:rPr lang="en-US" sz="1800" u="none" strike="noStrike" dirty="0" err="1">
                          <a:effectLst/>
                        </a:rPr>
                        <a:t>int</a:t>
                      </a:r>
                      <a:r>
                        <a:rPr lang="en-US" sz="1800" u="none" strike="noStrike" dirty="0">
                          <a:effectLst/>
                        </a:rPr>
                        <a:t> </a:t>
                      </a:r>
                      <a:r>
                        <a:rPr lang="en-US" sz="1800" u="none" strike="noStrike" dirty="0" err="1">
                          <a:effectLst/>
                        </a:rPr>
                        <a:t>toIndex</a:t>
                      </a:r>
                      <a:r>
                        <a:rPr lang="en-US" sz="1800" u="none" strike="noStrike" dirty="0">
                          <a:effectLst/>
                        </a:rPr>
                        <a:t>)</a:t>
                      </a:r>
                      <a:endParaRPr lang="en-US" sz="1800" b="0" i="0" u="none" strike="noStrike" dirty="0">
                        <a:solidFill>
                          <a:srgbClr val="000000"/>
                        </a:solidFill>
                        <a:effectLst/>
                        <a:latin typeface="Calibri"/>
                      </a:endParaRPr>
                    </a:p>
                  </a:txBody>
                  <a:tcPr marL="41720" marR="41720" anchor="ctr"/>
                </a:tc>
                <a:extLst>
                  <a:ext uri="{0D108BD9-81ED-4DB2-BD59-A6C34878D82A}">
                    <a16:rowId xmlns:a16="http://schemas.microsoft.com/office/drawing/2014/main" val="10006"/>
                  </a:ext>
                </a:extLst>
              </a:tr>
              <a:tr h="120912">
                <a:tc>
                  <a:txBody>
                    <a:bodyPr/>
                    <a:lstStyle/>
                    <a:p>
                      <a:pPr algn="l" fontAlgn="b"/>
                      <a:r>
                        <a:rPr lang="en-US" sz="1800" u="none" strike="noStrike" dirty="0">
                          <a:effectLst/>
                        </a:rPr>
                        <a:t>get(</a:t>
                      </a:r>
                      <a:r>
                        <a:rPr lang="en-US" sz="1800" u="none" strike="noStrike" dirty="0" err="1">
                          <a:effectLst/>
                        </a:rPr>
                        <a:t>int</a:t>
                      </a:r>
                      <a:r>
                        <a:rPr lang="en-US" sz="1800" u="none" strike="noStrike" dirty="0">
                          <a:effectLst/>
                        </a:rPr>
                        <a:t> index)</a:t>
                      </a:r>
                      <a:endParaRPr lang="en-US" sz="1800" b="0" i="0" u="none" strike="noStrike" dirty="0">
                        <a:solidFill>
                          <a:srgbClr val="000000"/>
                        </a:solidFill>
                        <a:effectLst/>
                        <a:latin typeface="Calibri"/>
                      </a:endParaRPr>
                    </a:p>
                  </a:txBody>
                  <a:tcPr marL="125161" marR="8344" marT="9144" marB="0" anchor="ctr"/>
                </a:tc>
                <a:tc>
                  <a:txBody>
                    <a:bodyPr/>
                    <a:lstStyle/>
                    <a:p>
                      <a:pPr algn="l" fontAlgn="b"/>
                      <a:r>
                        <a:rPr lang="en-US" sz="1800" u="none" strike="noStrike" dirty="0">
                          <a:effectLst/>
                        </a:rPr>
                        <a:t>set(</a:t>
                      </a:r>
                      <a:r>
                        <a:rPr lang="en-US" sz="1800" u="none" strike="noStrike" dirty="0" err="1">
                          <a:effectLst/>
                        </a:rPr>
                        <a:t>int</a:t>
                      </a:r>
                      <a:r>
                        <a:rPr lang="en-US" sz="1800" u="none" strike="noStrike" dirty="0">
                          <a:effectLst/>
                        </a:rPr>
                        <a:t> index, object)</a:t>
                      </a:r>
                      <a:endParaRPr lang="en-US" sz="1800" b="0" i="0" u="none" strike="noStrike" dirty="0">
                        <a:solidFill>
                          <a:srgbClr val="000000"/>
                        </a:solidFill>
                        <a:effectLst/>
                        <a:latin typeface="Calibri"/>
                      </a:endParaRPr>
                    </a:p>
                  </a:txBody>
                  <a:tcPr marL="41720" marR="41720" anchor="ctr"/>
                </a:tc>
                <a:extLst>
                  <a:ext uri="{0D108BD9-81ED-4DB2-BD59-A6C34878D82A}">
                    <a16:rowId xmlns:a16="http://schemas.microsoft.com/office/drawing/2014/main" val="10007"/>
                  </a:ext>
                </a:extLst>
              </a:tr>
              <a:tr h="120912">
                <a:tc>
                  <a:txBody>
                    <a:bodyPr/>
                    <a:lstStyle/>
                    <a:p>
                      <a:pPr algn="l" fontAlgn="b"/>
                      <a:r>
                        <a:rPr lang="en-US" sz="1800" u="none" strike="noStrike" dirty="0" err="1">
                          <a:effectLst/>
                        </a:rPr>
                        <a:t>indexOf</a:t>
                      </a:r>
                      <a:r>
                        <a:rPr lang="en-US" sz="1800" u="none" strike="noStrike" dirty="0">
                          <a:effectLst/>
                        </a:rPr>
                        <a:t>(object)</a:t>
                      </a:r>
                      <a:endParaRPr lang="en-US" sz="1800" b="0" i="0" u="none" strike="noStrike" dirty="0">
                        <a:solidFill>
                          <a:srgbClr val="000000"/>
                        </a:solidFill>
                        <a:effectLst/>
                        <a:latin typeface="Calibri"/>
                      </a:endParaRPr>
                    </a:p>
                  </a:txBody>
                  <a:tcPr marL="125161" marR="8344" marT="9144" marB="0" anchor="ctr"/>
                </a:tc>
                <a:tc>
                  <a:txBody>
                    <a:bodyPr/>
                    <a:lstStyle/>
                    <a:p>
                      <a:pPr algn="l" fontAlgn="b"/>
                      <a:r>
                        <a:rPr lang="en-US" sz="1800" u="none" strike="noStrike" dirty="0">
                          <a:effectLst/>
                        </a:rPr>
                        <a:t>size()</a:t>
                      </a:r>
                      <a:endParaRPr lang="en-US" sz="1800" b="0" i="0" u="none" strike="noStrike" dirty="0">
                        <a:solidFill>
                          <a:srgbClr val="000000"/>
                        </a:solidFill>
                        <a:effectLst/>
                        <a:latin typeface="Calibri"/>
                      </a:endParaRPr>
                    </a:p>
                  </a:txBody>
                  <a:tcPr marL="41720" marR="41720" anchor="ctr"/>
                </a:tc>
                <a:extLst>
                  <a:ext uri="{0D108BD9-81ED-4DB2-BD59-A6C34878D82A}">
                    <a16:rowId xmlns:a16="http://schemas.microsoft.com/office/drawing/2014/main" val="10008"/>
                  </a:ext>
                </a:extLst>
              </a:tr>
              <a:tr h="120912">
                <a:tc>
                  <a:txBody>
                    <a:bodyPr/>
                    <a:lstStyle/>
                    <a:p>
                      <a:pPr algn="l" fontAlgn="b"/>
                      <a:r>
                        <a:rPr lang="en-US" sz="1800" u="none" strike="noStrike" dirty="0" err="1">
                          <a:effectLst/>
                        </a:rPr>
                        <a:t>isEmpty</a:t>
                      </a:r>
                      <a:r>
                        <a:rPr lang="en-US" sz="1800" u="none" strike="noStrike" dirty="0">
                          <a:effectLst/>
                        </a:rPr>
                        <a:t>()</a:t>
                      </a:r>
                      <a:endParaRPr lang="en-US" sz="1800" b="0" i="0" u="none" strike="noStrike" dirty="0">
                        <a:solidFill>
                          <a:srgbClr val="000000"/>
                        </a:solidFill>
                        <a:effectLst/>
                        <a:latin typeface="Calibri"/>
                      </a:endParaRPr>
                    </a:p>
                  </a:txBody>
                  <a:tcPr marL="125161" marR="8344" marT="9144" marB="0" anchor="ctr"/>
                </a:tc>
                <a:tc>
                  <a:txBody>
                    <a:bodyPr/>
                    <a:lstStyle/>
                    <a:p>
                      <a:pPr algn="l" fontAlgn="b"/>
                      <a:r>
                        <a:rPr lang="en-US" sz="1800" u="none" strike="noStrike" dirty="0" err="1">
                          <a:effectLst/>
                        </a:rPr>
                        <a:t>subList</a:t>
                      </a:r>
                      <a:r>
                        <a:rPr lang="en-US" sz="1800" u="none" strike="noStrike" dirty="0">
                          <a:effectLst/>
                        </a:rPr>
                        <a:t>(</a:t>
                      </a:r>
                      <a:r>
                        <a:rPr lang="en-US" sz="1800" u="none" strike="noStrike" dirty="0" err="1">
                          <a:effectLst/>
                        </a:rPr>
                        <a:t>int</a:t>
                      </a:r>
                      <a:r>
                        <a:rPr lang="en-US" sz="1800" u="none" strike="noStrike" dirty="0">
                          <a:effectLst/>
                        </a:rPr>
                        <a:t> </a:t>
                      </a:r>
                      <a:r>
                        <a:rPr lang="en-US" sz="1800" u="none" strike="noStrike" dirty="0" err="1">
                          <a:effectLst/>
                        </a:rPr>
                        <a:t>fromIndex</a:t>
                      </a:r>
                      <a:r>
                        <a:rPr lang="en-US" sz="1800" u="none" strike="noStrike" dirty="0">
                          <a:effectLst/>
                        </a:rPr>
                        <a:t>, </a:t>
                      </a:r>
                    </a:p>
                    <a:p>
                      <a:pPr algn="l" fontAlgn="b"/>
                      <a:r>
                        <a:rPr lang="en-US" sz="1800" u="none" strike="noStrike" dirty="0">
                          <a:effectLst/>
                        </a:rPr>
                        <a:t>             </a:t>
                      </a:r>
                      <a:r>
                        <a:rPr lang="en-US" sz="1800" u="none" strike="noStrike" dirty="0" err="1">
                          <a:effectLst/>
                        </a:rPr>
                        <a:t>int</a:t>
                      </a:r>
                      <a:r>
                        <a:rPr lang="en-US" sz="1800" u="none" strike="noStrike" dirty="0">
                          <a:effectLst/>
                        </a:rPr>
                        <a:t> </a:t>
                      </a:r>
                      <a:r>
                        <a:rPr lang="en-US" sz="1800" u="none" strike="noStrike" dirty="0" err="1">
                          <a:effectLst/>
                        </a:rPr>
                        <a:t>toIndex</a:t>
                      </a:r>
                      <a:r>
                        <a:rPr lang="en-US" sz="1800" u="none" strike="noStrike" dirty="0">
                          <a:effectLst/>
                        </a:rPr>
                        <a:t>)</a:t>
                      </a:r>
                      <a:endParaRPr lang="en-US" sz="1800" b="0" i="0" u="none" strike="noStrike" dirty="0">
                        <a:solidFill>
                          <a:srgbClr val="000000"/>
                        </a:solidFill>
                        <a:effectLst/>
                        <a:latin typeface="Calibri"/>
                      </a:endParaRPr>
                    </a:p>
                  </a:txBody>
                  <a:tcPr marL="41720" marR="41720" anchor="ctr"/>
                </a:tc>
                <a:extLst>
                  <a:ext uri="{0D108BD9-81ED-4DB2-BD59-A6C34878D82A}">
                    <a16:rowId xmlns:a16="http://schemas.microsoft.com/office/drawing/2014/main" val="10009"/>
                  </a:ext>
                </a:extLst>
              </a:tr>
              <a:tr h="120912">
                <a:tc>
                  <a:txBody>
                    <a:bodyPr/>
                    <a:lstStyle/>
                    <a:p>
                      <a:pPr algn="l" fontAlgn="b"/>
                      <a:r>
                        <a:rPr lang="en-US" sz="1800" u="none" strike="noStrike" dirty="0">
                          <a:effectLst/>
                        </a:rPr>
                        <a:t>iterator()</a:t>
                      </a:r>
                      <a:endParaRPr lang="en-US" sz="1800" b="0" i="0" u="none" strike="noStrike" dirty="0">
                        <a:solidFill>
                          <a:srgbClr val="000000"/>
                        </a:solidFill>
                        <a:effectLst/>
                        <a:latin typeface="Calibri"/>
                      </a:endParaRPr>
                    </a:p>
                  </a:txBody>
                  <a:tcPr marL="125161" marR="8344" marT="9144" marB="0" anchor="ctr"/>
                </a:tc>
                <a:tc>
                  <a:txBody>
                    <a:bodyPr/>
                    <a:lstStyle/>
                    <a:p>
                      <a:pPr algn="l" fontAlgn="b"/>
                      <a:r>
                        <a:rPr lang="en-US" sz="1800" u="none" strike="noStrike" dirty="0" err="1">
                          <a:effectLst/>
                        </a:rPr>
                        <a:t>toArray</a:t>
                      </a:r>
                      <a:r>
                        <a:rPr lang="en-US" sz="1800" u="none" strike="noStrike" dirty="0">
                          <a:effectLst/>
                        </a:rPr>
                        <a:t>()</a:t>
                      </a:r>
                      <a:endParaRPr lang="en-US" sz="1800" b="0" i="0" u="none" strike="noStrike" dirty="0">
                        <a:solidFill>
                          <a:srgbClr val="000000"/>
                        </a:solidFill>
                        <a:effectLst/>
                        <a:latin typeface="Calibri"/>
                      </a:endParaRPr>
                    </a:p>
                  </a:txBody>
                  <a:tcPr marL="41720" marR="41720" anchor="ctr"/>
                </a:tc>
                <a:extLst>
                  <a:ext uri="{0D108BD9-81ED-4DB2-BD59-A6C34878D82A}">
                    <a16:rowId xmlns:a16="http://schemas.microsoft.com/office/drawing/2014/main" val="10010"/>
                  </a:ext>
                </a:extLst>
              </a:tr>
            </a:tbl>
          </a:graphicData>
        </a:graphic>
      </p:graphicFrame>
      <p:sp>
        <p:nvSpPr>
          <p:cNvPr id="2" name="Content Placeholder 1"/>
          <p:cNvSpPr>
            <a:spLocks noGrp="1"/>
          </p:cNvSpPr>
          <p:nvPr>
            <p:ph sz="half" idx="2"/>
          </p:nvPr>
        </p:nvSpPr>
        <p:spPr>
          <a:xfrm>
            <a:off x="4951140" y="1719071"/>
            <a:ext cx="3955353" cy="4912233"/>
          </a:xfrm>
        </p:spPr>
        <p:txBody>
          <a:bodyPr/>
          <a:lstStyle/>
          <a:p>
            <a:r>
              <a:rPr lang="en-US" dirty="0"/>
              <a:t>Based on what we know about how </a:t>
            </a:r>
            <a:r>
              <a:rPr lang="en-US" dirty="0" err="1"/>
              <a:t>LinkedLists</a:t>
            </a:r>
            <a:r>
              <a:rPr lang="en-US" dirty="0"/>
              <a:t> work, which two </a:t>
            </a:r>
            <a:r>
              <a:rPr lang="en-US" dirty="0" err="1"/>
              <a:t>ArrayList</a:t>
            </a:r>
            <a:r>
              <a:rPr lang="en-US" dirty="0"/>
              <a:t> methods do you think would NOT apply to a </a:t>
            </a:r>
            <a:r>
              <a:rPr lang="en-US" dirty="0" err="1"/>
              <a:t>LinkedList</a:t>
            </a:r>
            <a:r>
              <a:rPr lang="en-US" dirty="0"/>
              <a:t>?</a:t>
            </a:r>
          </a:p>
          <a:p>
            <a:endParaRPr lang="en-US" dirty="0"/>
          </a:p>
          <a:p>
            <a:endParaRPr lang="en-US" dirty="0"/>
          </a:p>
          <a:p>
            <a:r>
              <a:rPr lang="en-US" dirty="0"/>
              <a:t>But, because of how it works, a </a:t>
            </a:r>
            <a:r>
              <a:rPr lang="en-US" dirty="0" err="1"/>
              <a:t>LinkedList</a:t>
            </a:r>
            <a:r>
              <a:rPr lang="en-US" dirty="0"/>
              <a:t> has some additional methods.</a:t>
            </a:r>
          </a:p>
          <a:p>
            <a:endParaRPr lang="en-US" dirty="0"/>
          </a:p>
          <a:p>
            <a:endParaRPr lang="en-US" dirty="0"/>
          </a:p>
        </p:txBody>
      </p:sp>
      <p:sp>
        <p:nvSpPr>
          <p:cNvPr id="3" name="Title 2"/>
          <p:cNvSpPr>
            <a:spLocks noGrp="1"/>
          </p:cNvSpPr>
          <p:nvPr>
            <p:ph type="title"/>
          </p:nvPr>
        </p:nvSpPr>
        <p:spPr/>
        <p:txBody>
          <a:bodyPr/>
          <a:lstStyle/>
          <a:p>
            <a:r>
              <a:rPr lang="en-US" dirty="0" err="1"/>
              <a:t>LinkedList</a:t>
            </a:r>
            <a:r>
              <a:rPr lang="en-US" dirty="0"/>
              <a:t> methods</a:t>
            </a:r>
            <a:br>
              <a:rPr lang="en-US" dirty="0"/>
            </a:br>
            <a:r>
              <a:rPr lang="en-US" dirty="0"/>
              <a:t>compared to </a:t>
            </a:r>
            <a:r>
              <a:rPr lang="en-US" dirty="0" err="1"/>
              <a:t>ArrayList</a:t>
            </a:r>
            <a:r>
              <a:rPr lang="en-US" dirty="0"/>
              <a:t> methods</a:t>
            </a:r>
          </a:p>
        </p:txBody>
      </p:sp>
      <p:sp>
        <p:nvSpPr>
          <p:cNvPr id="4" name="Rectangle 3"/>
          <p:cNvSpPr/>
          <p:nvPr/>
        </p:nvSpPr>
        <p:spPr>
          <a:xfrm>
            <a:off x="2414792" y="4037851"/>
            <a:ext cx="2442117" cy="923330"/>
          </a:xfrm>
          <a:prstGeom prst="rect">
            <a:avLst/>
          </a:prstGeom>
        </p:spPr>
        <p:txBody>
          <a:bodyPr wrap="square">
            <a:spAutoFit/>
          </a:bodyPr>
          <a:lstStyle/>
          <a:p>
            <a:pPr fontAlgn="b"/>
            <a:r>
              <a:rPr lang="en-US" dirty="0" err="1">
                <a:solidFill>
                  <a:srgbClr val="FF0000"/>
                </a:solidFill>
              </a:rPr>
              <a:t>removeRange</a:t>
            </a:r>
            <a:endParaRPr lang="en-US" dirty="0">
              <a:solidFill>
                <a:srgbClr val="FF0000"/>
              </a:solidFill>
            </a:endParaRPr>
          </a:p>
          <a:p>
            <a:pPr fontAlgn="b"/>
            <a:r>
              <a:rPr lang="en-US" dirty="0">
                <a:solidFill>
                  <a:srgbClr val="FF0000"/>
                </a:solidFill>
              </a:rPr>
              <a:t>   (</a:t>
            </a:r>
            <a:r>
              <a:rPr lang="en-US" dirty="0" err="1">
                <a:solidFill>
                  <a:srgbClr val="FF0000"/>
                </a:solidFill>
              </a:rPr>
              <a:t>int</a:t>
            </a:r>
            <a:r>
              <a:rPr lang="en-US" dirty="0">
                <a:solidFill>
                  <a:srgbClr val="FF0000"/>
                </a:solidFill>
              </a:rPr>
              <a:t> </a:t>
            </a:r>
            <a:r>
              <a:rPr lang="en-US" dirty="0" err="1">
                <a:solidFill>
                  <a:srgbClr val="FF0000"/>
                </a:solidFill>
              </a:rPr>
              <a:t>fromIndex</a:t>
            </a:r>
            <a:r>
              <a:rPr lang="en-US" dirty="0">
                <a:solidFill>
                  <a:srgbClr val="FF0000"/>
                </a:solidFill>
              </a:rPr>
              <a:t>, </a:t>
            </a:r>
          </a:p>
          <a:p>
            <a:pPr fontAlgn="b"/>
            <a:r>
              <a:rPr lang="en-US" dirty="0">
                <a:solidFill>
                  <a:srgbClr val="FF0000"/>
                </a:solidFill>
              </a:rPr>
              <a:t>    </a:t>
            </a:r>
            <a:r>
              <a:rPr lang="en-US" dirty="0" err="1">
                <a:solidFill>
                  <a:srgbClr val="FF0000"/>
                </a:solidFill>
              </a:rPr>
              <a:t>int</a:t>
            </a:r>
            <a:r>
              <a:rPr lang="en-US" dirty="0">
                <a:solidFill>
                  <a:srgbClr val="FF0000"/>
                </a:solidFill>
              </a:rPr>
              <a:t> </a:t>
            </a:r>
            <a:r>
              <a:rPr lang="en-US" dirty="0" err="1">
                <a:solidFill>
                  <a:srgbClr val="FF0000"/>
                </a:solidFill>
              </a:rPr>
              <a:t>toIndex</a:t>
            </a:r>
            <a:r>
              <a:rPr lang="en-US" dirty="0">
                <a:solidFill>
                  <a:srgbClr val="FF0000"/>
                </a:solidFill>
              </a:rPr>
              <a:t>)</a:t>
            </a:r>
            <a:endParaRPr lang="en-US" dirty="0">
              <a:solidFill>
                <a:srgbClr val="FF0000"/>
              </a:solidFill>
              <a:latin typeface="Calibri"/>
            </a:endParaRPr>
          </a:p>
        </p:txBody>
      </p:sp>
      <p:sp>
        <p:nvSpPr>
          <p:cNvPr id="6" name="Rectangle 5"/>
          <p:cNvSpPr/>
          <p:nvPr/>
        </p:nvSpPr>
        <p:spPr>
          <a:xfrm>
            <a:off x="2414788" y="5686740"/>
            <a:ext cx="2475571" cy="646331"/>
          </a:xfrm>
          <a:prstGeom prst="rect">
            <a:avLst/>
          </a:prstGeom>
        </p:spPr>
        <p:txBody>
          <a:bodyPr wrap="square">
            <a:spAutoFit/>
          </a:bodyPr>
          <a:lstStyle/>
          <a:p>
            <a:pPr fontAlgn="b"/>
            <a:r>
              <a:rPr lang="en-US" dirty="0" err="1">
                <a:solidFill>
                  <a:srgbClr val="FF0000"/>
                </a:solidFill>
              </a:rPr>
              <a:t>subList</a:t>
            </a:r>
            <a:r>
              <a:rPr lang="en-US" dirty="0">
                <a:solidFill>
                  <a:srgbClr val="FF0000"/>
                </a:solidFill>
              </a:rPr>
              <a:t>(</a:t>
            </a:r>
            <a:r>
              <a:rPr lang="en-US" dirty="0" err="1">
                <a:solidFill>
                  <a:srgbClr val="FF0000"/>
                </a:solidFill>
              </a:rPr>
              <a:t>int</a:t>
            </a:r>
            <a:r>
              <a:rPr lang="en-US" dirty="0">
                <a:solidFill>
                  <a:srgbClr val="FF0000"/>
                </a:solidFill>
              </a:rPr>
              <a:t> </a:t>
            </a:r>
            <a:r>
              <a:rPr lang="en-US" dirty="0" err="1">
                <a:solidFill>
                  <a:srgbClr val="FF0000"/>
                </a:solidFill>
              </a:rPr>
              <a:t>fromIndex</a:t>
            </a:r>
            <a:r>
              <a:rPr lang="en-US" dirty="0">
                <a:solidFill>
                  <a:srgbClr val="FF0000"/>
                </a:solidFill>
              </a:rPr>
              <a:t>, </a:t>
            </a:r>
          </a:p>
          <a:p>
            <a:pPr fontAlgn="b"/>
            <a:r>
              <a:rPr lang="en-US" dirty="0">
                <a:solidFill>
                  <a:srgbClr val="FF0000"/>
                </a:solidFill>
              </a:rPr>
              <a:t>             </a:t>
            </a:r>
            <a:r>
              <a:rPr lang="en-US" dirty="0" err="1">
                <a:solidFill>
                  <a:srgbClr val="FF0000"/>
                </a:solidFill>
              </a:rPr>
              <a:t>int</a:t>
            </a:r>
            <a:r>
              <a:rPr lang="en-US" dirty="0">
                <a:solidFill>
                  <a:srgbClr val="FF0000"/>
                </a:solidFill>
              </a:rPr>
              <a:t> </a:t>
            </a:r>
            <a:r>
              <a:rPr lang="en-US" dirty="0" err="1">
                <a:solidFill>
                  <a:srgbClr val="FF0000"/>
                </a:solidFill>
              </a:rPr>
              <a:t>toIndex</a:t>
            </a:r>
            <a:r>
              <a:rPr lang="en-US" dirty="0">
                <a:solidFill>
                  <a:srgbClr val="FF0000"/>
                </a:solidFill>
              </a:rPr>
              <a:t>)</a:t>
            </a:r>
            <a:endParaRPr lang="en-US" dirty="0">
              <a:solidFill>
                <a:srgbClr val="FF0000"/>
              </a:solidFill>
              <a:latin typeface="Calibri"/>
            </a:endParaRPr>
          </a:p>
        </p:txBody>
      </p:sp>
      <p:graphicFrame>
        <p:nvGraphicFramePr>
          <p:cNvPr id="7" name="Content Placeholder 4"/>
          <p:cNvGraphicFramePr>
            <a:graphicFrameLocks noGrp="1"/>
          </p:cNvGraphicFramePr>
          <p:nvPr>
            <p:ph sz="half" idx="1"/>
            <p:extLst>
              <p:ext uri="{D42A27DB-BD31-4B8C-83A1-F6EECF244321}">
                <p14:modId xmlns:p14="http://schemas.microsoft.com/office/powerpoint/2010/main" val="2246380518"/>
              </p:ext>
            </p:extLst>
          </p:nvPr>
        </p:nvGraphicFramePr>
        <p:xfrm>
          <a:off x="4890359" y="5227661"/>
          <a:ext cx="4108508" cy="1463040"/>
        </p:xfrm>
        <a:graphic>
          <a:graphicData uri="http://schemas.openxmlformats.org/drawingml/2006/table">
            <a:tbl>
              <a:tblPr firstRow="1" bandRow="1">
                <a:tableStyleId>{F5AB1C69-6EDB-4FF4-983F-18BD219EF322}</a:tableStyleId>
              </a:tblPr>
              <a:tblGrid>
                <a:gridCol w="2030681">
                  <a:extLst>
                    <a:ext uri="{9D8B030D-6E8A-4147-A177-3AD203B41FA5}">
                      <a16:colId xmlns:a16="http://schemas.microsoft.com/office/drawing/2014/main" val="20000"/>
                    </a:ext>
                  </a:extLst>
                </a:gridCol>
                <a:gridCol w="2077827">
                  <a:extLst>
                    <a:ext uri="{9D8B030D-6E8A-4147-A177-3AD203B41FA5}">
                      <a16:colId xmlns:a16="http://schemas.microsoft.com/office/drawing/2014/main" val="20001"/>
                    </a:ext>
                  </a:extLst>
                </a:gridCol>
              </a:tblGrid>
              <a:tr h="120912">
                <a:tc gridSpan="2">
                  <a:txBody>
                    <a:bodyPr/>
                    <a:lstStyle/>
                    <a:p>
                      <a:pPr algn="ctr" fontAlgn="b"/>
                      <a:r>
                        <a:rPr lang="en-US" sz="1800" u="none" strike="noStrike" dirty="0">
                          <a:effectLst/>
                        </a:rPr>
                        <a:t> </a:t>
                      </a:r>
                      <a:r>
                        <a:rPr lang="en-US" sz="1800" u="none" strike="noStrike" dirty="0" err="1">
                          <a:effectLst/>
                        </a:rPr>
                        <a:t>LinkedList</a:t>
                      </a:r>
                      <a:r>
                        <a:rPr lang="en-US" sz="1800" u="none" strike="noStrike" dirty="0">
                          <a:effectLst/>
                        </a:rPr>
                        <a:t> Methods</a:t>
                      </a:r>
                      <a:endParaRPr lang="en-US" sz="1800" b="0" i="0" u="none" strike="noStrike" dirty="0">
                        <a:solidFill>
                          <a:srgbClr val="000000"/>
                        </a:solidFill>
                        <a:effectLst/>
                        <a:latin typeface="Calibri"/>
                      </a:endParaRPr>
                    </a:p>
                  </a:txBody>
                  <a:tcPr marL="41720" marR="41720" anchor="ctr"/>
                </a:tc>
                <a:tc hMerge="1">
                  <a:txBody>
                    <a:bodyPr/>
                    <a:lstStyle/>
                    <a:p>
                      <a:pPr algn="l" fontAlgn="b"/>
                      <a:endParaRPr lang="en-US" sz="1800" b="1" u="none" strike="noStrike" kern="1200" dirty="0">
                        <a:solidFill>
                          <a:schemeClr val="lt1"/>
                        </a:solidFill>
                        <a:effectLst/>
                        <a:latin typeface="+mn-lt"/>
                        <a:ea typeface="+mn-ea"/>
                        <a:cs typeface="+mn-cs"/>
                      </a:endParaRPr>
                    </a:p>
                  </a:txBody>
                  <a:tcPr marL="45720" marR="45720" anchor="ctr"/>
                </a:tc>
                <a:extLst>
                  <a:ext uri="{0D108BD9-81ED-4DB2-BD59-A6C34878D82A}">
                    <a16:rowId xmlns:a16="http://schemas.microsoft.com/office/drawing/2014/main" val="10000"/>
                  </a:ext>
                </a:extLst>
              </a:tr>
              <a:tr h="120912">
                <a:tc>
                  <a:txBody>
                    <a:bodyPr/>
                    <a:lstStyle/>
                    <a:p>
                      <a:pPr algn="l" fontAlgn="b"/>
                      <a:r>
                        <a:rPr lang="en-US" sz="1800" u="none" strike="noStrike" dirty="0" err="1">
                          <a:effectLst/>
                        </a:rPr>
                        <a:t>addFirst</a:t>
                      </a:r>
                      <a:r>
                        <a:rPr lang="en-US" sz="1800" u="none" strike="noStrike" dirty="0">
                          <a:effectLst/>
                        </a:rPr>
                        <a:t>(object)</a:t>
                      </a:r>
                      <a:endParaRPr lang="en-US" sz="1800" b="0" i="0" u="none" strike="noStrike" dirty="0">
                        <a:solidFill>
                          <a:srgbClr val="000000"/>
                        </a:solidFill>
                        <a:effectLst/>
                        <a:latin typeface="Calibri"/>
                      </a:endParaRPr>
                    </a:p>
                  </a:txBody>
                  <a:tcPr marL="125161" marR="8344" marT="9144" marB="0" anchor="ctr"/>
                </a:tc>
                <a:tc>
                  <a:txBody>
                    <a:bodyPr/>
                    <a:lstStyle/>
                    <a:p>
                      <a:pPr algn="l" fontAlgn="b"/>
                      <a:r>
                        <a:rPr lang="en-US" sz="1800" u="none" strike="noStrike" dirty="0" err="1">
                          <a:effectLst/>
                        </a:rPr>
                        <a:t>addLast</a:t>
                      </a:r>
                      <a:r>
                        <a:rPr lang="en-US" sz="1800" u="none" strike="noStrike" dirty="0">
                          <a:effectLst/>
                        </a:rPr>
                        <a:t>(object)</a:t>
                      </a:r>
                      <a:endParaRPr lang="en-US" sz="1800" b="0" i="0" u="none" strike="noStrike" dirty="0">
                        <a:solidFill>
                          <a:srgbClr val="000000"/>
                        </a:solidFill>
                        <a:effectLst/>
                        <a:latin typeface="Calibri"/>
                      </a:endParaRPr>
                    </a:p>
                  </a:txBody>
                  <a:tcPr marL="41720" marR="41720" anchor="ctr"/>
                </a:tc>
                <a:extLst>
                  <a:ext uri="{0D108BD9-81ED-4DB2-BD59-A6C34878D82A}">
                    <a16:rowId xmlns:a16="http://schemas.microsoft.com/office/drawing/2014/main" val="10001"/>
                  </a:ext>
                </a:extLst>
              </a:tr>
              <a:tr h="120912">
                <a:tc>
                  <a:txBody>
                    <a:bodyPr/>
                    <a:lstStyle/>
                    <a:p>
                      <a:pPr algn="l" fontAlgn="b"/>
                      <a:r>
                        <a:rPr lang="en-US" sz="1800" u="none" strike="noStrike" dirty="0" err="1">
                          <a:effectLst/>
                        </a:rPr>
                        <a:t>getFirst</a:t>
                      </a:r>
                      <a:r>
                        <a:rPr lang="en-US" sz="1800" u="none" strike="noStrike" dirty="0">
                          <a:effectLst/>
                        </a:rPr>
                        <a:t>(object)</a:t>
                      </a:r>
                      <a:endParaRPr lang="en-US" sz="1800" b="0" i="0" u="none" strike="noStrike" dirty="0">
                        <a:solidFill>
                          <a:srgbClr val="000000"/>
                        </a:solidFill>
                        <a:effectLst/>
                        <a:latin typeface="Calibri"/>
                      </a:endParaRPr>
                    </a:p>
                  </a:txBody>
                  <a:tcPr marL="125161" marR="8344" marT="9144" marB="0" anchor="ctr"/>
                </a:tc>
                <a:tc>
                  <a:txBody>
                    <a:bodyPr/>
                    <a:lstStyle/>
                    <a:p>
                      <a:pPr algn="l" fontAlgn="b"/>
                      <a:r>
                        <a:rPr lang="en-US" sz="1800" u="none" strike="noStrike" dirty="0" err="1">
                          <a:effectLst/>
                        </a:rPr>
                        <a:t>getLast</a:t>
                      </a:r>
                      <a:r>
                        <a:rPr lang="en-US" sz="1800" u="none" strike="noStrike" dirty="0">
                          <a:effectLst/>
                        </a:rPr>
                        <a:t>(object)</a:t>
                      </a:r>
                      <a:endParaRPr lang="en-US" sz="1800" b="0" i="0" u="none" strike="noStrike" dirty="0">
                        <a:solidFill>
                          <a:srgbClr val="000000"/>
                        </a:solidFill>
                        <a:effectLst/>
                        <a:latin typeface="Calibri"/>
                      </a:endParaRPr>
                    </a:p>
                  </a:txBody>
                  <a:tcPr marL="41720" marR="41720" anchor="ctr"/>
                </a:tc>
                <a:extLst>
                  <a:ext uri="{0D108BD9-81ED-4DB2-BD59-A6C34878D82A}">
                    <a16:rowId xmlns:a16="http://schemas.microsoft.com/office/drawing/2014/main" val="10002"/>
                  </a:ext>
                </a:extLst>
              </a:tr>
              <a:tr h="120912">
                <a:tc>
                  <a:txBody>
                    <a:bodyPr/>
                    <a:lstStyle/>
                    <a:p>
                      <a:pPr algn="l" fontAlgn="b"/>
                      <a:r>
                        <a:rPr lang="en-US" sz="1800" u="none" strike="noStrike" dirty="0" err="1">
                          <a:effectLst/>
                        </a:rPr>
                        <a:t>removeFirst</a:t>
                      </a:r>
                      <a:r>
                        <a:rPr lang="en-US" sz="1800" u="none" strike="noStrike" dirty="0">
                          <a:effectLst/>
                        </a:rPr>
                        <a:t>(object)</a:t>
                      </a:r>
                      <a:endParaRPr lang="en-US" sz="1800" b="0" i="0" u="none" strike="noStrike" dirty="0">
                        <a:solidFill>
                          <a:srgbClr val="000000"/>
                        </a:solidFill>
                        <a:effectLst/>
                        <a:latin typeface="Calibri"/>
                      </a:endParaRPr>
                    </a:p>
                  </a:txBody>
                  <a:tcPr marL="125161" marR="8344" marT="9144" marB="0" anchor="ctr"/>
                </a:tc>
                <a:tc>
                  <a:txBody>
                    <a:bodyPr/>
                    <a:lstStyle/>
                    <a:p>
                      <a:pPr algn="l" fontAlgn="b"/>
                      <a:r>
                        <a:rPr lang="en-US" sz="1800" u="none" strike="noStrike" dirty="0" err="1">
                          <a:effectLst/>
                        </a:rPr>
                        <a:t>removeLast</a:t>
                      </a:r>
                      <a:r>
                        <a:rPr lang="en-US" sz="1800" u="none" strike="noStrike" dirty="0">
                          <a:effectLst/>
                        </a:rPr>
                        <a:t>(object)</a:t>
                      </a:r>
                      <a:endParaRPr lang="en-US" sz="1800" b="0" i="0" u="none" strike="noStrike" dirty="0">
                        <a:solidFill>
                          <a:srgbClr val="000000"/>
                        </a:solidFill>
                        <a:effectLst/>
                        <a:latin typeface="Calibri"/>
                      </a:endParaRPr>
                    </a:p>
                  </a:txBody>
                  <a:tcPr marL="41720" marR="4172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07793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a:solidFill>
                  <a:schemeClr val="bg1"/>
                </a:solidFill>
              </a:rPr>
              <a:t>Vectors</a:t>
            </a:r>
          </a:p>
        </p:txBody>
      </p:sp>
      <p:sp>
        <p:nvSpPr>
          <p:cNvPr id="26" name="TextBox 25"/>
          <p:cNvSpPr txBox="1"/>
          <p:nvPr/>
        </p:nvSpPr>
        <p:spPr>
          <a:xfrm>
            <a:off x="455350" y="5791200"/>
            <a:ext cx="965521" cy="323165"/>
          </a:xfrm>
          <a:prstGeom prst="rect">
            <a:avLst/>
          </a:prstGeom>
          <a:solidFill>
            <a:srgbClr val="CDCDCD"/>
          </a:solidFill>
          <a:ln w="19050">
            <a:solidFill>
              <a:schemeClr val="tx1"/>
            </a:solidFill>
          </a:ln>
        </p:spPr>
        <p:txBody>
          <a:bodyPr wrap="none" rtlCol="0">
            <a:spAutoFit/>
          </a:bodyPr>
          <a:lstStyle/>
          <a:p>
            <a:pPr algn="ctr">
              <a:lnSpc>
                <a:spcPts val="1800"/>
              </a:lnSpc>
            </a:pPr>
            <a:r>
              <a:rPr lang="en-US" sz="1600" dirty="0"/>
              <a:t>i</a:t>
            </a:r>
            <a:r>
              <a:rPr lang="en-US" sz="1600" b="0" dirty="0">
                <a:latin typeface="+mn-lt"/>
              </a:rPr>
              <a:t>nterface</a:t>
            </a:r>
          </a:p>
        </p:txBody>
      </p:sp>
      <p:sp>
        <p:nvSpPr>
          <p:cNvPr id="28" name="TextBox 27"/>
          <p:cNvSpPr txBox="1"/>
          <p:nvPr/>
        </p:nvSpPr>
        <p:spPr>
          <a:xfrm>
            <a:off x="455349" y="6107724"/>
            <a:ext cx="965521" cy="323165"/>
          </a:xfrm>
          <a:prstGeom prst="rect">
            <a:avLst/>
          </a:prstGeom>
          <a:solidFill>
            <a:srgbClr val="FFFFFF"/>
          </a:solidFill>
          <a:ln w="19050">
            <a:solidFill>
              <a:schemeClr val="tx1"/>
            </a:solidFill>
          </a:ln>
        </p:spPr>
        <p:txBody>
          <a:bodyPr wrap="square" rtlCol="0">
            <a:spAutoFit/>
          </a:bodyPr>
          <a:lstStyle/>
          <a:p>
            <a:pPr algn="ctr">
              <a:lnSpc>
                <a:spcPts val="1800"/>
              </a:lnSpc>
            </a:pPr>
            <a:r>
              <a:rPr lang="en-US" sz="1600" dirty="0"/>
              <a:t>class </a:t>
            </a:r>
            <a:endParaRPr lang="en-US" sz="1600" b="0" dirty="0">
              <a:latin typeface="+mn-lt"/>
            </a:endParaRPr>
          </a:p>
        </p:txBody>
      </p:sp>
      <p:sp>
        <p:nvSpPr>
          <p:cNvPr id="29" name="TextBox 28"/>
          <p:cNvSpPr txBox="1"/>
          <p:nvPr/>
        </p:nvSpPr>
        <p:spPr>
          <a:xfrm>
            <a:off x="457200" y="5486400"/>
            <a:ext cx="914033" cy="323165"/>
          </a:xfrm>
          <a:prstGeom prst="rect">
            <a:avLst/>
          </a:prstGeom>
          <a:noFill/>
        </p:spPr>
        <p:txBody>
          <a:bodyPr wrap="none" rtlCol="0">
            <a:spAutoFit/>
          </a:bodyPr>
          <a:lstStyle/>
          <a:p>
            <a:pPr algn="ctr">
              <a:lnSpc>
                <a:spcPts val="1800"/>
              </a:lnSpc>
            </a:pPr>
            <a:r>
              <a:rPr lang="en-US" sz="1800" b="0" dirty="0">
                <a:latin typeface="+mn-lt"/>
              </a:rPr>
              <a:t>Legend</a:t>
            </a:r>
          </a:p>
        </p:txBody>
      </p:sp>
      <p:graphicFrame>
        <p:nvGraphicFramePr>
          <p:cNvPr id="30" name="Diagram 29">
            <a:extLst>
              <a:ext uri="{FF2B5EF4-FFF2-40B4-BE49-F238E27FC236}">
                <a16:creationId xmlns:a16="http://schemas.microsoft.com/office/drawing/2014/main" id="{23CBFD22-DD63-492D-A791-9B1AD2F68D2B}"/>
              </a:ext>
            </a:extLst>
          </p:cNvPr>
          <p:cNvGraphicFramePr/>
          <p:nvPr>
            <p:extLst>
              <p:ext uri="{D42A27DB-BD31-4B8C-83A1-F6EECF244321}">
                <p14:modId xmlns:p14="http://schemas.microsoft.com/office/powerpoint/2010/main" val="79514564"/>
              </p:ext>
            </p:extLst>
          </p:nvPr>
        </p:nvGraphicFramePr>
        <p:xfrm>
          <a:off x="228603" y="233776"/>
          <a:ext cx="3200397"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88732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sz="2400" dirty="0"/>
              <a:t>Vectors are older than </a:t>
            </a:r>
            <a:r>
              <a:rPr lang="en-US" sz="2400" dirty="0" err="1"/>
              <a:t>ArrayLists</a:t>
            </a:r>
            <a:r>
              <a:rPr lang="en-US" sz="2400" dirty="0"/>
              <a:t> and </a:t>
            </a:r>
            <a:r>
              <a:rPr lang="en-US" sz="2400" dirty="0" err="1"/>
              <a:t>LinkedLists</a:t>
            </a:r>
            <a:r>
              <a:rPr lang="en-US" sz="2400" dirty="0"/>
              <a:t>.</a:t>
            </a:r>
          </a:p>
          <a:p>
            <a:r>
              <a:rPr lang="en-US" sz="2400" dirty="0"/>
              <a:t>Considered a "legacy" form of collection</a:t>
            </a:r>
          </a:p>
          <a:p>
            <a:r>
              <a:rPr lang="en-US" sz="2400" dirty="0"/>
              <a:t>Java vectors act like dynamically sized arrays</a:t>
            </a:r>
          </a:p>
          <a:p>
            <a:pPr marL="45720" indent="0">
              <a:buNone/>
            </a:pPr>
            <a:endParaRPr lang="en-US" sz="2400" dirty="0"/>
          </a:p>
        </p:txBody>
      </p:sp>
      <p:sp>
        <p:nvSpPr>
          <p:cNvPr id="4" name="Title 3"/>
          <p:cNvSpPr>
            <a:spLocks noGrp="1"/>
          </p:cNvSpPr>
          <p:nvPr>
            <p:ph type="title"/>
          </p:nvPr>
        </p:nvSpPr>
        <p:spPr/>
        <p:txBody>
          <a:bodyPr/>
          <a:lstStyle/>
          <a:p>
            <a:r>
              <a:rPr lang="en-US" dirty="0"/>
              <a:t>Vectors</a:t>
            </a:r>
          </a:p>
        </p:txBody>
      </p:sp>
    </p:spTree>
    <p:extLst>
      <p:ext uri="{BB962C8B-B14F-4D97-AF65-F5344CB8AC3E}">
        <p14:creationId xmlns:p14="http://schemas.microsoft.com/office/powerpoint/2010/main" val="2164054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err="1">
                <a:solidFill>
                  <a:schemeClr val="bg1"/>
                </a:solidFill>
              </a:rPr>
              <a:t>HashSets</a:t>
            </a:r>
            <a:endParaRPr lang="en-US" dirty="0">
              <a:solidFill>
                <a:schemeClr val="bg1"/>
              </a:solidFill>
            </a:endParaRPr>
          </a:p>
        </p:txBody>
      </p:sp>
      <p:sp>
        <p:nvSpPr>
          <p:cNvPr id="49" name="TextBox 48">
            <a:extLst>
              <a:ext uri="{FF2B5EF4-FFF2-40B4-BE49-F238E27FC236}">
                <a16:creationId xmlns:a16="http://schemas.microsoft.com/office/drawing/2014/main" id="{A7D72FA2-BEC1-454E-9A2F-C630397ABAD6}"/>
              </a:ext>
            </a:extLst>
          </p:cNvPr>
          <p:cNvSpPr txBox="1"/>
          <p:nvPr/>
        </p:nvSpPr>
        <p:spPr>
          <a:xfrm>
            <a:off x="455350" y="5791200"/>
            <a:ext cx="965521" cy="323165"/>
          </a:xfrm>
          <a:prstGeom prst="rect">
            <a:avLst/>
          </a:prstGeom>
          <a:solidFill>
            <a:srgbClr val="CDCDCD"/>
          </a:solidFill>
          <a:ln w="19050">
            <a:solidFill>
              <a:schemeClr val="tx1"/>
            </a:solidFill>
          </a:ln>
        </p:spPr>
        <p:txBody>
          <a:bodyPr wrap="none" rtlCol="0">
            <a:spAutoFit/>
          </a:bodyPr>
          <a:lstStyle/>
          <a:p>
            <a:pPr algn="ctr">
              <a:lnSpc>
                <a:spcPts val="1800"/>
              </a:lnSpc>
            </a:pPr>
            <a:r>
              <a:rPr lang="en-US" sz="1600" dirty="0"/>
              <a:t>i</a:t>
            </a:r>
            <a:r>
              <a:rPr lang="en-US" sz="1600" b="0" dirty="0">
                <a:latin typeface="+mn-lt"/>
              </a:rPr>
              <a:t>nterface</a:t>
            </a:r>
          </a:p>
        </p:txBody>
      </p:sp>
      <p:sp>
        <p:nvSpPr>
          <p:cNvPr id="50" name="TextBox 49">
            <a:extLst>
              <a:ext uri="{FF2B5EF4-FFF2-40B4-BE49-F238E27FC236}">
                <a16:creationId xmlns:a16="http://schemas.microsoft.com/office/drawing/2014/main" id="{449A2C9D-5C46-4A7D-86DF-A49F08436E02}"/>
              </a:ext>
            </a:extLst>
          </p:cNvPr>
          <p:cNvSpPr txBox="1"/>
          <p:nvPr/>
        </p:nvSpPr>
        <p:spPr>
          <a:xfrm>
            <a:off x="455349" y="6107724"/>
            <a:ext cx="965521" cy="323165"/>
          </a:xfrm>
          <a:prstGeom prst="rect">
            <a:avLst/>
          </a:prstGeom>
          <a:solidFill>
            <a:srgbClr val="FFFFFF"/>
          </a:solidFill>
          <a:ln w="19050">
            <a:solidFill>
              <a:schemeClr val="tx1"/>
            </a:solidFill>
          </a:ln>
        </p:spPr>
        <p:txBody>
          <a:bodyPr wrap="square" rtlCol="0">
            <a:spAutoFit/>
          </a:bodyPr>
          <a:lstStyle/>
          <a:p>
            <a:pPr algn="ctr">
              <a:lnSpc>
                <a:spcPts val="1800"/>
              </a:lnSpc>
            </a:pPr>
            <a:r>
              <a:rPr lang="en-US" sz="1600" dirty="0"/>
              <a:t>class </a:t>
            </a:r>
            <a:endParaRPr lang="en-US" sz="1600" b="0" dirty="0">
              <a:latin typeface="+mn-lt"/>
            </a:endParaRPr>
          </a:p>
        </p:txBody>
      </p:sp>
      <p:sp>
        <p:nvSpPr>
          <p:cNvPr id="51" name="TextBox 50">
            <a:extLst>
              <a:ext uri="{FF2B5EF4-FFF2-40B4-BE49-F238E27FC236}">
                <a16:creationId xmlns:a16="http://schemas.microsoft.com/office/drawing/2014/main" id="{83DF7D11-FE07-401F-BFFD-A664C6045ACF}"/>
              </a:ext>
            </a:extLst>
          </p:cNvPr>
          <p:cNvSpPr txBox="1"/>
          <p:nvPr/>
        </p:nvSpPr>
        <p:spPr>
          <a:xfrm>
            <a:off x="457200" y="5486400"/>
            <a:ext cx="914033" cy="323165"/>
          </a:xfrm>
          <a:prstGeom prst="rect">
            <a:avLst/>
          </a:prstGeom>
          <a:noFill/>
        </p:spPr>
        <p:txBody>
          <a:bodyPr wrap="none" rtlCol="0">
            <a:spAutoFit/>
          </a:bodyPr>
          <a:lstStyle/>
          <a:p>
            <a:pPr algn="ctr">
              <a:lnSpc>
                <a:spcPts val="1800"/>
              </a:lnSpc>
            </a:pPr>
            <a:r>
              <a:rPr lang="en-US" sz="1800" b="0" dirty="0">
                <a:latin typeface="+mn-lt"/>
              </a:rPr>
              <a:t>Legend</a:t>
            </a:r>
          </a:p>
        </p:txBody>
      </p:sp>
      <p:graphicFrame>
        <p:nvGraphicFramePr>
          <p:cNvPr id="52" name="Diagram 51">
            <a:extLst>
              <a:ext uri="{FF2B5EF4-FFF2-40B4-BE49-F238E27FC236}">
                <a16:creationId xmlns:a16="http://schemas.microsoft.com/office/drawing/2014/main" id="{ECAF2F4B-55CF-4AC5-9034-8A102BD32263}"/>
              </a:ext>
            </a:extLst>
          </p:cNvPr>
          <p:cNvGraphicFramePr/>
          <p:nvPr>
            <p:extLst>
              <p:ext uri="{D42A27DB-BD31-4B8C-83A1-F6EECF244321}">
                <p14:modId xmlns:p14="http://schemas.microsoft.com/office/powerpoint/2010/main" val="294755696"/>
              </p:ext>
            </p:extLst>
          </p:nvPr>
        </p:nvGraphicFramePr>
        <p:xfrm>
          <a:off x="228603" y="233776"/>
          <a:ext cx="3200397"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45374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So far, we have seen that the order of elements is determined by its array position.</a:t>
            </a:r>
          </a:p>
          <a:p>
            <a:r>
              <a:rPr lang="en-US" dirty="0"/>
              <a:t>Whether using an </a:t>
            </a:r>
            <a:r>
              <a:rPr lang="en-US" dirty="0" err="1"/>
              <a:t>ArrayList</a:t>
            </a:r>
            <a:r>
              <a:rPr lang="en-US" dirty="0"/>
              <a:t> or a </a:t>
            </a:r>
            <a:r>
              <a:rPr lang="en-US" dirty="0" err="1"/>
              <a:t>LinkedList</a:t>
            </a:r>
            <a:r>
              <a:rPr lang="en-US" dirty="0"/>
              <a:t>, each element has a position that can be used to retrieve a value:</a:t>
            </a:r>
          </a:p>
          <a:p>
            <a:pPr lvl="1"/>
            <a:r>
              <a:rPr lang="en-US" dirty="0" err="1">
                <a:latin typeface="Consolas" pitchFamily="49" charset="0"/>
                <a:cs typeface="Consolas" pitchFamily="49" charset="0"/>
              </a:rPr>
              <a:t>myLinkedList.get</a:t>
            </a:r>
            <a:r>
              <a:rPr lang="en-US" dirty="0">
                <a:latin typeface="Consolas" pitchFamily="49" charset="0"/>
                <a:cs typeface="Consolas" pitchFamily="49" charset="0"/>
              </a:rPr>
              <a:t>(4);</a:t>
            </a:r>
          </a:p>
          <a:p>
            <a:pPr lvl="1"/>
            <a:r>
              <a:rPr lang="en-US" dirty="0" err="1">
                <a:latin typeface="Consolas" pitchFamily="49" charset="0"/>
                <a:cs typeface="Consolas" pitchFamily="49" charset="0"/>
              </a:rPr>
              <a:t>myArrayList.get</a:t>
            </a:r>
            <a:r>
              <a:rPr lang="en-US" dirty="0">
                <a:latin typeface="Consolas" pitchFamily="49" charset="0"/>
                <a:cs typeface="Consolas" pitchFamily="49" charset="0"/>
              </a:rPr>
              <a:t>(17);</a:t>
            </a:r>
          </a:p>
          <a:p>
            <a:r>
              <a:rPr lang="en-US" dirty="0">
                <a:solidFill>
                  <a:srgbClr val="C00000"/>
                </a:solidFill>
              </a:rPr>
              <a:t>Hashing</a:t>
            </a:r>
            <a:r>
              <a:rPr lang="en-US" dirty="0"/>
              <a:t> means that the order — and, more specifically, the location of an item within the collection — is determined by </a:t>
            </a:r>
            <a:r>
              <a:rPr lang="en-US" dirty="0">
                <a:solidFill>
                  <a:srgbClr val="C00000"/>
                </a:solidFill>
              </a:rPr>
              <a:t>some function of the value </a:t>
            </a:r>
            <a:r>
              <a:rPr lang="en-US" dirty="0"/>
              <a:t>of the entire element or one of its key values.</a:t>
            </a:r>
          </a:p>
          <a:p>
            <a:r>
              <a:rPr lang="en-US" dirty="0"/>
              <a:t>In hashing, elements are stored in a hash table, with their location in the table determined by a hashing function.</a:t>
            </a:r>
          </a:p>
          <a:p>
            <a:endParaRPr lang="en-US" dirty="0"/>
          </a:p>
          <a:p>
            <a:endParaRPr lang="en-US" dirty="0"/>
          </a:p>
        </p:txBody>
      </p:sp>
      <p:sp>
        <p:nvSpPr>
          <p:cNvPr id="4" name="Title 3"/>
          <p:cNvSpPr>
            <a:spLocks noGrp="1"/>
          </p:cNvSpPr>
          <p:nvPr>
            <p:ph type="title"/>
          </p:nvPr>
        </p:nvSpPr>
        <p:spPr/>
        <p:txBody>
          <a:bodyPr/>
          <a:lstStyle/>
          <a:p>
            <a:r>
              <a:rPr lang="en-US" dirty="0"/>
              <a:t>Order of Elements</a:t>
            </a:r>
          </a:p>
        </p:txBody>
      </p:sp>
    </p:spTree>
    <p:extLst>
      <p:ext uri="{BB962C8B-B14F-4D97-AF65-F5344CB8AC3E}">
        <p14:creationId xmlns:p14="http://schemas.microsoft.com/office/powerpoint/2010/main" val="11752110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4713515" cy="4407408"/>
          </a:xfrm>
        </p:spPr>
        <p:txBody>
          <a:bodyPr>
            <a:noAutofit/>
          </a:bodyPr>
          <a:lstStyle/>
          <a:p>
            <a:r>
              <a:rPr lang="en-US" sz="1800" dirty="0"/>
              <a:t>Suppose we had a hashing function that would store names in locations based on the first letter of the name.</a:t>
            </a:r>
          </a:p>
          <a:p>
            <a:r>
              <a:rPr lang="en-US" sz="1800" dirty="0"/>
              <a:t>Let's store a few names:</a:t>
            </a:r>
          </a:p>
          <a:p>
            <a:pPr lvl="1"/>
            <a:r>
              <a:rPr lang="en-US" sz="1600" dirty="0"/>
              <a:t>Amber, Bill, Derek, Gwen, Jack, Oswald</a:t>
            </a:r>
          </a:p>
          <a:p>
            <a:r>
              <a:rPr lang="en-US" sz="1800" dirty="0"/>
              <a:t>Our hashing function determines the storage location.</a:t>
            </a:r>
          </a:p>
          <a:p>
            <a:r>
              <a:rPr lang="en-US" sz="1800" dirty="0"/>
              <a:t>Now let's store Gary.</a:t>
            </a:r>
          </a:p>
          <a:p>
            <a:pPr lvl="1"/>
            <a:r>
              <a:rPr lang="en-US" sz="1600" dirty="0"/>
              <a:t>"Gary" would hash to the same location as "Gwen"</a:t>
            </a:r>
          </a:p>
          <a:p>
            <a:pPr lvl="1"/>
            <a:r>
              <a:rPr lang="en-US" sz="1600"/>
              <a:t>This is referred to as a </a:t>
            </a:r>
            <a:r>
              <a:rPr lang="en-US" sz="1600">
                <a:solidFill>
                  <a:srgbClr val="C00000"/>
                </a:solidFill>
              </a:rPr>
              <a:t>collision</a:t>
            </a:r>
            <a:r>
              <a:rPr lang="en-US" sz="1600"/>
              <a:t>.</a:t>
            </a:r>
          </a:p>
          <a:p>
            <a:pPr lvl="1"/>
            <a:r>
              <a:rPr lang="en-US" sz="1600"/>
              <a:t>That </a:t>
            </a:r>
            <a:r>
              <a:rPr lang="en-US" sz="1600" dirty="0"/>
              <a:t>memory </a:t>
            </a:r>
            <a:r>
              <a:rPr lang="en-US" sz="1600"/>
              <a:t>location could now store </a:t>
            </a:r>
            <a:r>
              <a:rPr lang="en-US" sz="1600" dirty="0"/>
              <a:t>Gary and </a:t>
            </a:r>
            <a:r>
              <a:rPr lang="en-US" sz="1600"/>
              <a:t>Gwen in a linked list of elements that are hashed to that bucket, making lookups in hash tables very slow.</a:t>
            </a:r>
            <a:endParaRPr lang="en-US" sz="1600" dirty="0"/>
          </a:p>
          <a:p>
            <a:pPr lvl="1"/>
            <a:endParaRPr lang="en-US" sz="1600" dirty="0"/>
          </a:p>
        </p:txBody>
      </p:sp>
      <p:sp>
        <p:nvSpPr>
          <p:cNvPr id="3" name="Title 2"/>
          <p:cNvSpPr>
            <a:spLocks noGrp="1"/>
          </p:cNvSpPr>
          <p:nvPr>
            <p:ph type="title"/>
          </p:nvPr>
        </p:nvSpPr>
        <p:spPr/>
        <p:txBody>
          <a:bodyPr/>
          <a:lstStyle/>
          <a:p>
            <a:r>
              <a:rPr lang="en-US" dirty="0"/>
              <a:t>A Primitive (and bad) Hashing Function</a:t>
            </a:r>
          </a:p>
        </p:txBody>
      </p:sp>
      <p:sp>
        <p:nvSpPr>
          <p:cNvPr id="4" name="Rectangle 3"/>
          <p:cNvSpPr/>
          <p:nvPr/>
        </p:nvSpPr>
        <p:spPr>
          <a:xfrm>
            <a:off x="5593278" y="1567543"/>
            <a:ext cx="1900052" cy="3087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Amber</a:t>
            </a:r>
          </a:p>
        </p:txBody>
      </p:sp>
      <p:sp>
        <p:nvSpPr>
          <p:cNvPr id="5" name="Rectangle 4"/>
          <p:cNvSpPr/>
          <p:nvPr/>
        </p:nvSpPr>
        <p:spPr>
          <a:xfrm>
            <a:off x="5593278" y="1886193"/>
            <a:ext cx="1900052" cy="3087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Bill</a:t>
            </a:r>
          </a:p>
        </p:txBody>
      </p:sp>
      <p:sp>
        <p:nvSpPr>
          <p:cNvPr id="6" name="Rectangle 5"/>
          <p:cNvSpPr/>
          <p:nvPr/>
        </p:nvSpPr>
        <p:spPr>
          <a:xfrm>
            <a:off x="5593278" y="2204843"/>
            <a:ext cx="1900052" cy="3087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p:cNvSpPr/>
          <p:nvPr/>
        </p:nvSpPr>
        <p:spPr>
          <a:xfrm>
            <a:off x="5593278" y="2523493"/>
            <a:ext cx="1900052" cy="3087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Derek</a:t>
            </a:r>
          </a:p>
        </p:txBody>
      </p:sp>
      <p:sp>
        <p:nvSpPr>
          <p:cNvPr id="8" name="Rectangle 7"/>
          <p:cNvSpPr/>
          <p:nvPr/>
        </p:nvSpPr>
        <p:spPr>
          <a:xfrm>
            <a:off x="5593278" y="2842143"/>
            <a:ext cx="1900052" cy="3087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p:cNvSpPr/>
          <p:nvPr/>
        </p:nvSpPr>
        <p:spPr>
          <a:xfrm>
            <a:off x="5593278" y="3160793"/>
            <a:ext cx="1900052" cy="3087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p:cNvSpPr/>
          <p:nvPr/>
        </p:nvSpPr>
        <p:spPr>
          <a:xfrm>
            <a:off x="5593278" y="3479443"/>
            <a:ext cx="1900052" cy="3087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Gwen</a:t>
            </a:r>
          </a:p>
        </p:txBody>
      </p:sp>
      <p:sp>
        <p:nvSpPr>
          <p:cNvPr id="11" name="Rectangle 10"/>
          <p:cNvSpPr/>
          <p:nvPr/>
        </p:nvSpPr>
        <p:spPr>
          <a:xfrm>
            <a:off x="5593278" y="3798093"/>
            <a:ext cx="1900052" cy="3087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p:cNvSpPr/>
          <p:nvPr/>
        </p:nvSpPr>
        <p:spPr>
          <a:xfrm>
            <a:off x="5593278" y="4116743"/>
            <a:ext cx="1900052" cy="3087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p:cNvSpPr/>
          <p:nvPr/>
        </p:nvSpPr>
        <p:spPr>
          <a:xfrm>
            <a:off x="5593278" y="4435393"/>
            <a:ext cx="1900052" cy="3087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Jack</a:t>
            </a:r>
          </a:p>
        </p:txBody>
      </p:sp>
      <p:sp>
        <p:nvSpPr>
          <p:cNvPr id="14" name="Rectangle 13"/>
          <p:cNvSpPr/>
          <p:nvPr/>
        </p:nvSpPr>
        <p:spPr>
          <a:xfrm>
            <a:off x="5593278" y="4754043"/>
            <a:ext cx="1900052" cy="3087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ectangle 14"/>
          <p:cNvSpPr/>
          <p:nvPr/>
        </p:nvSpPr>
        <p:spPr>
          <a:xfrm>
            <a:off x="5593278" y="5072693"/>
            <a:ext cx="1900052" cy="3087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p:cNvSpPr/>
          <p:nvPr/>
        </p:nvSpPr>
        <p:spPr>
          <a:xfrm>
            <a:off x="5593278" y="5391343"/>
            <a:ext cx="1900052" cy="3087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5579428" y="5690193"/>
            <a:ext cx="1900052" cy="3087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ectangle 17"/>
          <p:cNvSpPr/>
          <p:nvPr/>
        </p:nvSpPr>
        <p:spPr>
          <a:xfrm>
            <a:off x="5579428" y="6008843"/>
            <a:ext cx="1900052" cy="3087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Oswald</a:t>
            </a:r>
          </a:p>
        </p:txBody>
      </p:sp>
      <p:sp>
        <p:nvSpPr>
          <p:cNvPr id="19" name="Rectangle 18"/>
          <p:cNvSpPr/>
          <p:nvPr/>
        </p:nvSpPr>
        <p:spPr>
          <a:xfrm>
            <a:off x="5579428" y="6327493"/>
            <a:ext cx="1900052" cy="3087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p:cNvSpPr txBox="1"/>
          <p:nvPr/>
        </p:nvSpPr>
        <p:spPr>
          <a:xfrm>
            <a:off x="7493330" y="3447713"/>
            <a:ext cx="1119922" cy="369332"/>
          </a:xfrm>
          <a:prstGeom prst="rect">
            <a:avLst/>
          </a:prstGeom>
          <a:noFill/>
        </p:spPr>
        <p:txBody>
          <a:bodyPr wrap="none" rtlCol="0">
            <a:spAutoFit/>
          </a:bodyPr>
          <a:lstStyle/>
          <a:p>
            <a:r>
              <a:rPr lang="en-US" dirty="0">
                <a:sym typeface="Wingdings" pitchFamily="2" charset="2"/>
              </a:rPr>
              <a:t> "</a:t>
            </a:r>
            <a:r>
              <a:rPr lang="en-US" dirty="0"/>
              <a:t>Gary"</a:t>
            </a:r>
          </a:p>
        </p:txBody>
      </p:sp>
      <p:sp>
        <p:nvSpPr>
          <p:cNvPr id="21" name="Rectangle 20"/>
          <p:cNvSpPr/>
          <p:nvPr/>
        </p:nvSpPr>
        <p:spPr>
          <a:xfrm>
            <a:off x="7737768" y="4622392"/>
            <a:ext cx="1208315" cy="1815882"/>
          </a:xfrm>
          <a:prstGeom prst="rect">
            <a:avLst/>
          </a:prstGeom>
        </p:spPr>
        <p:txBody>
          <a:bodyPr wrap="square">
            <a:spAutoFit/>
          </a:bodyPr>
          <a:lstStyle/>
          <a:p>
            <a:pPr algn="ctr"/>
            <a:r>
              <a:rPr lang="en-US" sz="1600" dirty="0">
                <a:solidFill>
                  <a:srgbClr val="C00000"/>
                </a:solidFill>
                <a:latin typeface="Comic Sans MS" pitchFamily="66" charset="0"/>
              </a:rPr>
              <a:t>A perfect hashing algorithm would never result in a collision.</a:t>
            </a:r>
          </a:p>
        </p:txBody>
      </p:sp>
    </p:spTree>
    <p:extLst>
      <p:ext uri="{BB962C8B-B14F-4D97-AF65-F5344CB8AC3E}">
        <p14:creationId xmlns:p14="http://schemas.microsoft.com/office/powerpoint/2010/main" val="402757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idx="1"/>
          </p:nvPr>
        </p:nvSpPr>
        <p:spPr>
          <a:xfrm>
            <a:off x="380999" y="1719071"/>
            <a:ext cx="8407893" cy="4407408"/>
          </a:xfrm>
        </p:spPr>
        <p:txBody>
          <a:bodyPr/>
          <a:lstStyle/>
          <a:p>
            <a:pPr>
              <a:lnSpc>
                <a:spcPct val="90000"/>
              </a:lnSpc>
            </a:pPr>
            <a:r>
              <a:rPr lang="en-US" sz="2400" dirty="0"/>
              <a:t>Each element needs to be initialized.</a:t>
            </a:r>
            <a:endParaRPr lang="en-US" sz="2800" dirty="0"/>
          </a:p>
          <a:p>
            <a:pPr lvl="1">
              <a:lnSpc>
                <a:spcPct val="90000"/>
              </a:lnSpc>
              <a:spcAft>
                <a:spcPts val="0"/>
              </a:spcAft>
              <a:buFontTx/>
              <a:buNone/>
            </a:pPr>
            <a:r>
              <a:rPr lang="en-US" sz="1600" b="1" dirty="0">
                <a:latin typeface="Courier New" pitchFamily="49" charset="0"/>
              </a:rPr>
              <a:t>for (</a:t>
            </a:r>
            <a:r>
              <a:rPr lang="en-US" sz="1600" b="1" dirty="0" err="1">
                <a:latin typeface="Courier New" pitchFamily="49" charset="0"/>
              </a:rPr>
              <a:t>int</a:t>
            </a:r>
            <a:r>
              <a:rPr lang="en-US" sz="1600" b="1" dirty="0">
                <a:latin typeface="Courier New" pitchFamily="49" charset="0"/>
              </a:rPr>
              <a:t> </a:t>
            </a:r>
            <a:r>
              <a:rPr lang="en-US" sz="1600" b="1" dirty="0" err="1">
                <a:latin typeface="Courier New" pitchFamily="49" charset="0"/>
              </a:rPr>
              <a:t>i</a:t>
            </a:r>
            <a:r>
              <a:rPr lang="en-US" sz="1600" b="1" dirty="0">
                <a:latin typeface="Courier New" pitchFamily="49" charset="0"/>
              </a:rPr>
              <a:t> = 0; </a:t>
            </a:r>
            <a:r>
              <a:rPr lang="en-US" sz="1600" b="1" dirty="0" err="1">
                <a:latin typeface="Courier New" pitchFamily="49" charset="0"/>
              </a:rPr>
              <a:t>i</a:t>
            </a:r>
            <a:r>
              <a:rPr lang="en-US" sz="1600" b="1" dirty="0">
                <a:latin typeface="Courier New" pitchFamily="49" charset="0"/>
              </a:rPr>
              <a:t> &lt; </a:t>
            </a:r>
            <a:r>
              <a:rPr lang="en-US" sz="1600" b="1" dirty="0" err="1">
                <a:latin typeface="Courier New" pitchFamily="49" charset="0"/>
              </a:rPr>
              <a:t>inventory.length</a:t>
            </a:r>
            <a:r>
              <a:rPr lang="en-US" sz="1600" b="1" dirty="0">
                <a:latin typeface="Courier New" pitchFamily="49" charset="0"/>
              </a:rPr>
              <a:t>; </a:t>
            </a:r>
            <a:r>
              <a:rPr lang="en-US" sz="1600" b="1" dirty="0" err="1">
                <a:latin typeface="Courier New" pitchFamily="49" charset="0"/>
              </a:rPr>
              <a:t>i</a:t>
            </a:r>
            <a:r>
              <a:rPr lang="en-US" sz="1600" b="1" dirty="0">
                <a:latin typeface="Courier New" pitchFamily="49" charset="0"/>
              </a:rPr>
              <a:t>++)</a:t>
            </a:r>
          </a:p>
          <a:p>
            <a:pPr lvl="1">
              <a:lnSpc>
                <a:spcPct val="90000"/>
              </a:lnSpc>
              <a:spcAft>
                <a:spcPts val="0"/>
              </a:spcAft>
              <a:buFontTx/>
              <a:buNone/>
            </a:pPr>
            <a:r>
              <a:rPr lang="en-US" sz="1600" b="1" dirty="0">
                <a:latin typeface="Courier New" pitchFamily="49" charset="0"/>
              </a:rPr>
              <a:t>  inventory[</a:t>
            </a:r>
            <a:r>
              <a:rPr lang="en-US" sz="1600" b="1" dirty="0" err="1">
                <a:latin typeface="Courier New" pitchFamily="49" charset="0"/>
              </a:rPr>
              <a:t>i</a:t>
            </a:r>
            <a:r>
              <a:rPr lang="en-US" sz="1600" b="1" dirty="0">
                <a:latin typeface="Courier New" pitchFamily="49" charset="0"/>
              </a:rPr>
              <a:t>] = new </a:t>
            </a:r>
            <a:r>
              <a:rPr lang="en-US" sz="1600" b="1" dirty="0" err="1">
                <a:latin typeface="Courier New" pitchFamily="49" charset="0"/>
              </a:rPr>
              <a:t>InventoryItem</a:t>
            </a:r>
            <a:r>
              <a:rPr lang="en-US" sz="1600" b="1" dirty="0">
                <a:latin typeface="Courier New" pitchFamily="49" charset="0"/>
              </a:rPr>
              <a:t>();</a:t>
            </a:r>
            <a:endParaRPr lang="en-US" sz="1400" b="1" dirty="0">
              <a:latin typeface="Courier New" pitchFamily="49" charset="0"/>
            </a:endParaRPr>
          </a:p>
        </p:txBody>
      </p:sp>
      <p:sp>
        <p:nvSpPr>
          <p:cNvPr id="89090" name="Rectangle 2"/>
          <p:cNvSpPr>
            <a:spLocks noGrp="1" noChangeArrowheads="1"/>
          </p:cNvSpPr>
          <p:nvPr>
            <p:ph type="title"/>
          </p:nvPr>
        </p:nvSpPr>
        <p:spPr/>
        <p:txBody>
          <a:bodyPr/>
          <a:lstStyle/>
          <a:p>
            <a:r>
              <a:rPr lang="en-US"/>
              <a:t>Arrays of Objects</a:t>
            </a:r>
          </a:p>
        </p:txBody>
      </p:sp>
      <p:sp>
        <p:nvSpPr>
          <p:cNvPr id="89092" name="Text Box 4"/>
          <p:cNvSpPr txBox="1">
            <a:spLocks noChangeArrowheads="1"/>
          </p:cNvSpPr>
          <p:nvPr/>
        </p:nvSpPr>
        <p:spPr bwMode="auto">
          <a:xfrm>
            <a:off x="382588" y="2909771"/>
            <a:ext cx="38846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dirty="0">
                <a:latin typeface="Times New Roman" pitchFamily="18" charset="0"/>
              </a:rPr>
              <a:t>The </a:t>
            </a:r>
            <a:r>
              <a:rPr lang="en-US" i="1" dirty="0">
                <a:latin typeface="Times New Roman" pitchFamily="18" charset="0"/>
              </a:rPr>
              <a:t>inventory</a:t>
            </a:r>
            <a:r>
              <a:rPr lang="en-US" dirty="0">
                <a:latin typeface="Times New Roman" pitchFamily="18" charset="0"/>
              </a:rPr>
              <a:t> variable holds the address</a:t>
            </a:r>
          </a:p>
          <a:p>
            <a:pPr algn="ctr" eaLnBrk="1" hangingPunct="1"/>
            <a:r>
              <a:rPr lang="en-US" dirty="0">
                <a:latin typeface="Times New Roman" pitchFamily="18" charset="0"/>
              </a:rPr>
              <a:t> of an </a:t>
            </a:r>
            <a:r>
              <a:rPr lang="en-US" dirty="0" err="1">
                <a:latin typeface="Courier New" pitchFamily="49" charset="0"/>
              </a:rPr>
              <a:t>InventoryItem</a:t>
            </a:r>
            <a:r>
              <a:rPr lang="en-US" dirty="0">
                <a:latin typeface="Times New Roman" pitchFamily="18" charset="0"/>
              </a:rPr>
              <a:t> array.</a:t>
            </a:r>
          </a:p>
        </p:txBody>
      </p:sp>
      <p:sp>
        <p:nvSpPr>
          <p:cNvPr id="89093" name="Rectangle 5"/>
          <p:cNvSpPr>
            <a:spLocks noChangeArrowheads="1"/>
          </p:cNvSpPr>
          <p:nvPr/>
        </p:nvSpPr>
        <p:spPr bwMode="auto">
          <a:xfrm>
            <a:off x="1828800" y="3671771"/>
            <a:ext cx="9906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eaLnBrk="1" hangingPunct="1"/>
            <a:r>
              <a:rPr lang="en-US">
                <a:latin typeface="Times New Roman" pitchFamily="18" charset="0"/>
              </a:rPr>
              <a:t>Address</a:t>
            </a:r>
          </a:p>
        </p:txBody>
      </p:sp>
      <p:sp>
        <p:nvSpPr>
          <p:cNvPr id="89094" name="Rectangle 6"/>
          <p:cNvSpPr>
            <a:spLocks noChangeArrowheads="1"/>
          </p:cNvSpPr>
          <p:nvPr/>
        </p:nvSpPr>
        <p:spPr bwMode="auto">
          <a:xfrm>
            <a:off x="2971800" y="4281371"/>
            <a:ext cx="9144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eaLnBrk="1" hangingPunct="1"/>
            <a:r>
              <a:rPr lang="en-US" dirty="0">
                <a:latin typeface="Times New Roman" pitchFamily="18" charset="0"/>
              </a:rPr>
              <a:t>Address</a:t>
            </a:r>
          </a:p>
        </p:txBody>
      </p:sp>
      <p:sp>
        <p:nvSpPr>
          <p:cNvPr id="89095" name="Rectangle 7"/>
          <p:cNvSpPr>
            <a:spLocks noChangeArrowheads="1"/>
          </p:cNvSpPr>
          <p:nvPr/>
        </p:nvSpPr>
        <p:spPr bwMode="auto">
          <a:xfrm>
            <a:off x="2971800" y="4662371"/>
            <a:ext cx="9144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eaLnBrk="1" hangingPunct="1"/>
            <a:r>
              <a:rPr lang="en-US">
                <a:latin typeface="Times New Roman" pitchFamily="18" charset="0"/>
              </a:rPr>
              <a:t>Address</a:t>
            </a:r>
          </a:p>
        </p:txBody>
      </p:sp>
      <p:sp>
        <p:nvSpPr>
          <p:cNvPr id="89096" name="Rectangle 8"/>
          <p:cNvSpPr>
            <a:spLocks noChangeArrowheads="1"/>
          </p:cNvSpPr>
          <p:nvPr/>
        </p:nvSpPr>
        <p:spPr bwMode="auto">
          <a:xfrm>
            <a:off x="2971800" y="5043371"/>
            <a:ext cx="9144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eaLnBrk="1" hangingPunct="1"/>
            <a:r>
              <a:rPr lang="en-US">
                <a:latin typeface="Times New Roman" pitchFamily="18" charset="0"/>
              </a:rPr>
              <a:t>Address</a:t>
            </a:r>
          </a:p>
        </p:txBody>
      </p:sp>
      <p:sp>
        <p:nvSpPr>
          <p:cNvPr id="89097" name="Rectangle 9"/>
          <p:cNvSpPr>
            <a:spLocks noChangeArrowheads="1"/>
          </p:cNvSpPr>
          <p:nvPr/>
        </p:nvSpPr>
        <p:spPr bwMode="auto">
          <a:xfrm>
            <a:off x="2971800" y="5424371"/>
            <a:ext cx="9144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eaLnBrk="1" hangingPunct="1"/>
            <a:r>
              <a:rPr lang="en-US">
                <a:latin typeface="Times New Roman" pitchFamily="18" charset="0"/>
              </a:rPr>
              <a:t>Address</a:t>
            </a:r>
          </a:p>
        </p:txBody>
      </p:sp>
      <p:sp>
        <p:nvSpPr>
          <p:cNvPr id="89098" name="Text Box 10"/>
          <p:cNvSpPr txBox="1">
            <a:spLocks noChangeArrowheads="1"/>
          </p:cNvSpPr>
          <p:nvPr/>
        </p:nvSpPr>
        <p:spPr bwMode="auto">
          <a:xfrm>
            <a:off x="1600200" y="4662371"/>
            <a:ext cx="1387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r>
              <a:rPr lang="en-US">
                <a:latin typeface="Times New Roman" pitchFamily="18" charset="0"/>
              </a:rPr>
              <a:t>inventory[1]</a:t>
            </a:r>
          </a:p>
        </p:txBody>
      </p:sp>
      <p:sp>
        <p:nvSpPr>
          <p:cNvPr id="89099" name="Text Box 11"/>
          <p:cNvSpPr txBox="1">
            <a:spLocks noChangeArrowheads="1"/>
          </p:cNvSpPr>
          <p:nvPr/>
        </p:nvSpPr>
        <p:spPr bwMode="auto">
          <a:xfrm>
            <a:off x="1600200" y="4281371"/>
            <a:ext cx="1387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r>
              <a:rPr lang="en-US">
                <a:latin typeface="Times New Roman" pitchFamily="18" charset="0"/>
              </a:rPr>
              <a:t>inventory[0]</a:t>
            </a:r>
          </a:p>
        </p:txBody>
      </p:sp>
      <p:sp>
        <p:nvSpPr>
          <p:cNvPr id="89100" name="Text Box 12"/>
          <p:cNvSpPr txBox="1">
            <a:spLocks noChangeArrowheads="1"/>
          </p:cNvSpPr>
          <p:nvPr/>
        </p:nvSpPr>
        <p:spPr bwMode="auto">
          <a:xfrm>
            <a:off x="1600200" y="5424371"/>
            <a:ext cx="1387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r>
              <a:rPr lang="en-US">
                <a:latin typeface="Times New Roman" pitchFamily="18" charset="0"/>
              </a:rPr>
              <a:t>inventory[3]</a:t>
            </a:r>
          </a:p>
        </p:txBody>
      </p:sp>
      <p:sp>
        <p:nvSpPr>
          <p:cNvPr id="89101" name="Text Box 13"/>
          <p:cNvSpPr txBox="1">
            <a:spLocks noChangeArrowheads="1"/>
          </p:cNvSpPr>
          <p:nvPr/>
        </p:nvSpPr>
        <p:spPr bwMode="auto">
          <a:xfrm>
            <a:off x="1600200" y="5043371"/>
            <a:ext cx="1387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r>
              <a:rPr lang="en-US">
                <a:latin typeface="Times New Roman" pitchFamily="18" charset="0"/>
              </a:rPr>
              <a:t>inventory[2]</a:t>
            </a:r>
          </a:p>
        </p:txBody>
      </p:sp>
      <p:cxnSp>
        <p:nvCxnSpPr>
          <p:cNvPr id="89102" name="AutoShape 14"/>
          <p:cNvCxnSpPr>
            <a:cxnSpLocks noChangeShapeType="1"/>
            <a:stCxn id="89093" idx="3"/>
            <a:endCxn id="89094" idx="0"/>
          </p:cNvCxnSpPr>
          <p:nvPr/>
        </p:nvCxnSpPr>
        <p:spPr bwMode="auto">
          <a:xfrm>
            <a:off x="2819400" y="3862271"/>
            <a:ext cx="609600" cy="419100"/>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9103" name="Group 15"/>
          <p:cNvGrpSpPr>
            <a:grpSpLocks/>
          </p:cNvGrpSpPr>
          <p:nvPr/>
        </p:nvGrpSpPr>
        <p:grpSpPr bwMode="auto">
          <a:xfrm>
            <a:off x="5715000" y="2757371"/>
            <a:ext cx="2311400" cy="3276600"/>
            <a:chOff x="3408" y="1440"/>
            <a:chExt cx="1440" cy="2374"/>
          </a:xfrm>
          <a:solidFill>
            <a:schemeClr val="bg1"/>
          </a:solidFill>
        </p:grpSpPr>
        <p:grpSp>
          <p:nvGrpSpPr>
            <p:cNvPr id="89104" name="Group 16"/>
            <p:cNvGrpSpPr>
              <a:grpSpLocks/>
            </p:cNvGrpSpPr>
            <p:nvPr/>
          </p:nvGrpSpPr>
          <p:grpSpPr bwMode="auto">
            <a:xfrm>
              <a:off x="3408" y="1920"/>
              <a:ext cx="1440" cy="454"/>
              <a:chOff x="3504" y="2400"/>
              <a:chExt cx="1440" cy="454"/>
            </a:xfrm>
            <a:grpFill/>
          </p:grpSpPr>
          <p:sp>
            <p:nvSpPr>
              <p:cNvPr id="89105" name="Rectangle 17"/>
              <p:cNvSpPr>
                <a:spLocks noChangeArrowheads="1"/>
              </p:cNvSpPr>
              <p:nvPr/>
            </p:nvSpPr>
            <p:spPr bwMode="auto">
              <a:xfrm>
                <a:off x="3504" y="2400"/>
                <a:ext cx="1440" cy="454"/>
              </a:xfrm>
              <a:prstGeom prst="rect">
                <a:avLst/>
              </a:prstGeom>
              <a:solidFill>
                <a:schemeClr val="tx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600" b="1">
                    <a:latin typeface="Courier New" pitchFamily="49" charset="0"/>
                  </a:rPr>
                  <a:t>description:</a:t>
                </a:r>
              </a:p>
              <a:p>
                <a:pPr eaLnBrk="1" hangingPunct="1"/>
                <a:r>
                  <a:rPr lang="en-US" sz="1600" b="1">
                    <a:latin typeface="Courier New" pitchFamily="49" charset="0"/>
                  </a:rPr>
                  <a:t>      units:</a:t>
                </a:r>
              </a:p>
            </p:txBody>
          </p:sp>
          <p:sp>
            <p:nvSpPr>
              <p:cNvPr id="89106" name="Rectangle 18"/>
              <p:cNvSpPr>
                <a:spLocks noChangeArrowheads="1"/>
              </p:cNvSpPr>
              <p:nvPr/>
            </p:nvSpPr>
            <p:spPr bwMode="auto">
              <a:xfrm>
                <a:off x="4512" y="2448"/>
                <a:ext cx="384" cy="175"/>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a:latin typeface="Times New Roman" pitchFamily="18" charset="0"/>
                  </a:rPr>
                  <a:t>""</a:t>
                </a:r>
                <a:endParaRPr lang="en-US" sz="1600" dirty="0">
                  <a:latin typeface="Times New Roman" pitchFamily="18" charset="0"/>
                </a:endParaRPr>
              </a:p>
            </p:txBody>
          </p:sp>
          <p:sp>
            <p:nvSpPr>
              <p:cNvPr id="89107" name="Rectangle 19"/>
              <p:cNvSpPr>
                <a:spLocks noChangeArrowheads="1"/>
              </p:cNvSpPr>
              <p:nvPr/>
            </p:nvSpPr>
            <p:spPr bwMode="auto">
              <a:xfrm>
                <a:off x="4512" y="2640"/>
                <a:ext cx="384"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600">
                    <a:latin typeface="Times New Roman" pitchFamily="18" charset="0"/>
                  </a:rPr>
                  <a:t>0</a:t>
                </a:r>
              </a:p>
            </p:txBody>
          </p:sp>
        </p:grpSp>
        <p:grpSp>
          <p:nvGrpSpPr>
            <p:cNvPr id="89108" name="Group 20"/>
            <p:cNvGrpSpPr>
              <a:grpSpLocks/>
            </p:cNvGrpSpPr>
            <p:nvPr/>
          </p:nvGrpSpPr>
          <p:grpSpPr bwMode="auto">
            <a:xfrm>
              <a:off x="3408" y="2400"/>
              <a:ext cx="1440" cy="454"/>
              <a:chOff x="3504" y="2400"/>
              <a:chExt cx="1440" cy="454"/>
            </a:xfrm>
            <a:grpFill/>
          </p:grpSpPr>
          <p:sp>
            <p:nvSpPr>
              <p:cNvPr id="89109" name="Rectangle 21"/>
              <p:cNvSpPr>
                <a:spLocks noChangeArrowheads="1"/>
              </p:cNvSpPr>
              <p:nvPr/>
            </p:nvSpPr>
            <p:spPr bwMode="auto">
              <a:xfrm>
                <a:off x="3504" y="2400"/>
                <a:ext cx="1440" cy="454"/>
              </a:xfrm>
              <a:prstGeom prst="rect">
                <a:avLst/>
              </a:prstGeom>
              <a:solidFill>
                <a:schemeClr val="tx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600" b="1">
                    <a:latin typeface="Courier New" pitchFamily="49" charset="0"/>
                  </a:rPr>
                  <a:t>description:</a:t>
                </a:r>
              </a:p>
              <a:p>
                <a:pPr eaLnBrk="1" hangingPunct="1"/>
                <a:r>
                  <a:rPr lang="en-US" sz="1600" b="1">
                    <a:latin typeface="Courier New" pitchFamily="49" charset="0"/>
                  </a:rPr>
                  <a:t>      units:</a:t>
                </a:r>
              </a:p>
            </p:txBody>
          </p:sp>
          <p:sp>
            <p:nvSpPr>
              <p:cNvPr id="89110" name="Rectangle 22"/>
              <p:cNvSpPr>
                <a:spLocks noChangeArrowheads="1"/>
              </p:cNvSpPr>
              <p:nvPr/>
            </p:nvSpPr>
            <p:spPr bwMode="auto">
              <a:xfrm>
                <a:off x="4512" y="2448"/>
                <a:ext cx="384" cy="175"/>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a:latin typeface="Times New Roman" pitchFamily="18" charset="0"/>
                  </a:rPr>
                  <a:t>""</a:t>
                </a:r>
              </a:p>
            </p:txBody>
          </p:sp>
          <p:sp>
            <p:nvSpPr>
              <p:cNvPr id="89111" name="Rectangle 23"/>
              <p:cNvSpPr>
                <a:spLocks noChangeArrowheads="1"/>
              </p:cNvSpPr>
              <p:nvPr/>
            </p:nvSpPr>
            <p:spPr bwMode="auto">
              <a:xfrm>
                <a:off x="4512" y="2640"/>
                <a:ext cx="384"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600">
                    <a:latin typeface="Times New Roman" pitchFamily="18" charset="0"/>
                  </a:rPr>
                  <a:t>0</a:t>
                </a:r>
              </a:p>
            </p:txBody>
          </p:sp>
        </p:grpSp>
        <p:grpSp>
          <p:nvGrpSpPr>
            <p:cNvPr id="89112" name="Group 24"/>
            <p:cNvGrpSpPr>
              <a:grpSpLocks/>
            </p:cNvGrpSpPr>
            <p:nvPr/>
          </p:nvGrpSpPr>
          <p:grpSpPr bwMode="auto">
            <a:xfrm>
              <a:off x="3408" y="2880"/>
              <a:ext cx="1440" cy="454"/>
              <a:chOff x="3504" y="2400"/>
              <a:chExt cx="1440" cy="454"/>
            </a:xfrm>
            <a:grpFill/>
          </p:grpSpPr>
          <p:sp>
            <p:nvSpPr>
              <p:cNvPr id="89113" name="Rectangle 25"/>
              <p:cNvSpPr>
                <a:spLocks noChangeArrowheads="1"/>
              </p:cNvSpPr>
              <p:nvPr/>
            </p:nvSpPr>
            <p:spPr bwMode="auto">
              <a:xfrm>
                <a:off x="3504" y="2400"/>
                <a:ext cx="1440" cy="454"/>
              </a:xfrm>
              <a:prstGeom prst="rect">
                <a:avLst/>
              </a:prstGeom>
              <a:solidFill>
                <a:schemeClr val="tx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600" b="1">
                    <a:latin typeface="Courier New" pitchFamily="49" charset="0"/>
                  </a:rPr>
                  <a:t>description:</a:t>
                </a:r>
              </a:p>
              <a:p>
                <a:pPr eaLnBrk="1" hangingPunct="1"/>
                <a:r>
                  <a:rPr lang="en-US" sz="1600" b="1">
                    <a:latin typeface="Courier New" pitchFamily="49" charset="0"/>
                  </a:rPr>
                  <a:t>      units:</a:t>
                </a:r>
              </a:p>
            </p:txBody>
          </p:sp>
          <p:sp>
            <p:nvSpPr>
              <p:cNvPr id="89114" name="Rectangle 26"/>
              <p:cNvSpPr>
                <a:spLocks noChangeArrowheads="1"/>
              </p:cNvSpPr>
              <p:nvPr/>
            </p:nvSpPr>
            <p:spPr bwMode="auto">
              <a:xfrm>
                <a:off x="4512" y="2448"/>
                <a:ext cx="384" cy="175"/>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a:latin typeface="Times New Roman" pitchFamily="18" charset="0"/>
                  </a:rPr>
                  <a:t>""</a:t>
                </a:r>
              </a:p>
            </p:txBody>
          </p:sp>
          <p:sp>
            <p:nvSpPr>
              <p:cNvPr id="89115" name="Rectangle 27"/>
              <p:cNvSpPr>
                <a:spLocks noChangeArrowheads="1"/>
              </p:cNvSpPr>
              <p:nvPr/>
            </p:nvSpPr>
            <p:spPr bwMode="auto">
              <a:xfrm>
                <a:off x="4512" y="2640"/>
                <a:ext cx="384"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600">
                    <a:latin typeface="Times New Roman" pitchFamily="18" charset="0"/>
                  </a:rPr>
                  <a:t>0</a:t>
                </a:r>
              </a:p>
            </p:txBody>
          </p:sp>
        </p:grpSp>
        <p:grpSp>
          <p:nvGrpSpPr>
            <p:cNvPr id="89116" name="Group 28"/>
            <p:cNvGrpSpPr>
              <a:grpSpLocks/>
            </p:cNvGrpSpPr>
            <p:nvPr/>
          </p:nvGrpSpPr>
          <p:grpSpPr bwMode="auto">
            <a:xfrm>
              <a:off x="3408" y="3360"/>
              <a:ext cx="1440" cy="454"/>
              <a:chOff x="3504" y="2400"/>
              <a:chExt cx="1440" cy="454"/>
            </a:xfrm>
            <a:grpFill/>
          </p:grpSpPr>
          <p:sp>
            <p:nvSpPr>
              <p:cNvPr id="89117" name="Rectangle 29"/>
              <p:cNvSpPr>
                <a:spLocks noChangeArrowheads="1"/>
              </p:cNvSpPr>
              <p:nvPr/>
            </p:nvSpPr>
            <p:spPr bwMode="auto">
              <a:xfrm>
                <a:off x="3504" y="2400"/>
                <a:ext cx="1440" cy="454"/>
              </a:xfrm>
              <a:prstGeom prst="rect">
                <a:avLst/>
              </a:prstGeom>
              <a:solidFill>
                <a:schemeClr val="tx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600" b="1">
                    <a:latin typeface="Courier New" pitchFamily="49" charset="0"/>
                  </a:rPr>
                  <a:t>description:</a:t>
                </a:r>
              </a:p>
              <a:p>
                <a:pPr eaLnBrk="1" hangingPunct="1"/>
                <a:r>
                  <a:rPr lang="en-US" sz="1600" b="1">
                    <a:latin typeface="Courier New" pitchFamily="49" charset="0"/>
                  </a:rPr>
                  <a:t>      units:</a:t>
                </a:r>
              </a:p>
            </p:txBody>
          </p:sp>
          <p:sp>
            <p:nvSpPr>
              <p:cNvPr id="89118" name="Rectangle 30"/>
              <p:cNvSpPr>
                <a:spLocks noChangeArrowheads="1"/>
              </p:cNvSpPr>
              <p:nvPr/>
            </p:nvSpPr>
            <p:spPr bwMode="auto">
              <a:xfrm>
                <a:off x="4512" y="2448"/>
                <a:ext cx="384" cy="175"/>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a:latin typeface="Times New Roman" pitchFamily="18" charset="0"/>
                  </a:rPr>
                  <a:t>""</a:t>
                </a:r>
              </a:p>
            </p:txBody>
          </p:sp>
          <p:sp>
            <p:nvSpPr>
              <p:cNvPr id="89119" name="Rectangle 31"/>
              <p:cNvSpPr>
                <a:spLocks noChangeArrowheads="1"/>
              </p:cNvSpPr>
              <p:nvPr/>
            </p:nvSpPr>
            <p:spPr bwMode="auto">
              <a:xfrm>
                <a:off x="4512" y="2640"/>
                <a:ext cx="384"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600">
                    <a:latin typeface="Times New Roman" pitchFamily="18" charset="0"/>
                  </a:rPr>
                  <a:t>0</a:t>
                </a:r>
              </a:p>
            </p:txBody>
          </p:sp>
        </p:grpSp>
        <p:grpSp>
          <p:nvGrpSpPr>
            <p:cNvPr id="89120" name="Group 32"/>
            <p:cNvGrpSpPr>
              <a:grpSpLocks/>
            </p:cNvGrpSpPr>
            <p:nvPr/>
          </p:nvGrpSpPr>
          <p:grpSpPr bwMode="auto">
            <a:xfrm>
              <a:off x="3408" y="1440"/>
              <a:ext cx="1440" cy="454"/>
              <a:chOff x="3504" y="2400"/>
              <a:chExt cx="1440" cy="454"/>
            </a:xfrm>
            <a:grpFill/>
          </p:grpSpPr>
          <p:sp>
            <p:nvSpPr>
              <p:cNvPr id="89121" name="Rectangle 33"/>
              <p:cNvSpPr>
                <a:spLocks noChangeArrowheads="1"/>
              </p:cNvSpPr>
              <p:nvPr/>
            </p:nvSpPr>
            <p:spPr bwMode="auto">
              <a:xfrm>
                <a:off x="3504" y="2400"/>
                <a:ext cx="1440" cy="454"/>
              </a:xfrm>
              <a:prstGeom prst="rect">
                <a:avLst/>
              </a:prstGeom>
              <a:solidFill>
                <a:schemeClr val="tx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600" b="1">
                    <a:latin typeface="Courier New" pitchFamily="49" charset="0"/>
                  </a:rPr>
                  <a:t>description:</a:t>
                </a:r>
              </a:p>
              <a:p>
                <a:pPr eaLnBrk="1" hangingPunct="1"/>
                <a:r>
                  <a:rPr lang="en-US" sz="1600" b="1">
                    <a:latin typeface="Courier New" pitchFamily="49" charset="0"/>
                  </a:rPr>
                  <a:t>      units:</a:t>
                </a:r>
              </a:p>
            </p:txBody>
          </p:sp>
          <p:sp>
            <p:nvSpPr>
              <p:cNvPr id="89122" name="Rectangle 34"/>
              <p:cNvSpPr>
                <a:spLocks noChangeArrowheads="1"/>
              </p:cNvSpPr>
              <p:nvPr/>
            </p:nvSpPr>
            <p:spPr bwMode="auto">
              <a:xfrm>
                <a:off x="4512" y="2448"/>
                <a:ext cx="384" cy="175"/>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600">
                    <a:latin typeface="Times New Roman" pitchFamily="18" charset="0"/>
                  </a:rPr>
                  <a:t>""</a:t>
                </a:r>
                <a:endParaRPr lang="en-US" sz="1600" dirty="0">
                  <a:latin typeface="Times New Roman" pitchFamily="18" charset="0"/>
                </a:endParaRPr>
              </a:p>
            </p:txBody>
          </p:sp>
          <p:sp>
            <p:nvSpPr>
              <p:cNvPr id="89123" name="Rectangle 35"/>
              <p:cNvSpPr>
                <a:spLocks noChangeArrowheads="1"/>
              </p:cNvSpPr>
              <p:nvPr/>
            </p:nvSpPr>
            <p:spPr bwMode="auto">
              <a:xfrm>
                <a:off x="4512" y="2640"/>
                <a:ext cx="384"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600">
                    <a:latin typeface="Times New Roman" pitchFamily="18" charset="0"/>
                  </a:rPr>
                  <a:t>0</a:t>
                </a:r>
              </a:p>
            </p:txBody>
          </p:sp>
        </p:grpSp>
      </p:grpSp>
      <p:sp>
        <p:nvSpPr>
          <p:cNvPr id="89124" name="Rectangle 36"/>
          <p:cNvSpPr>
            <a:spLocks noChangeArrowheads="1"/>
          </p:cNvSpPr>
          <p:nvPr/>
        </p:nvSpPr>
        <p:spPr bwMode="auto">
          <a:xfrm>
            <a:off x="2971800" y="5805371"/>
            <a:ext cx="9144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eaLnBrk="1" hangingPunct="1"/>
            <a:r>
              <a:rPr lang="en-US">
                <a:latin typeface="Times New Roman" pitchFamily="18" charset="0"/>
              </a:rPr>
              <a:t>Address</a:t>
            </a:r>
          </a:p>
        </p:txBody>
      </p:sp>
      <p:sp>
        <p:nvSpPr>
          <p:cNvPr id="89125" name="Text Box 37"/>
          <p:cNvSpPr txBox="1">
            <a:spLocks noChangeArrowheads="1"/>
          </p:cNvSpPr>
          <p:nvPr/>
        </p:nvSpPr>
        <p:spPr bwMode="auto">
          <a:xfrm>
            <a:off x="1600200" y="5805371"/>
            <a:ext cx="1387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r>
              <a:rPr lang="en-US">
                <a:latin typeface="Times New Roman" pitchFamily="18" charset="0"/>
              </a:rPr>
              <a:t>inventory[4]</a:t>
            </a:r>
          </a:p>
        </p:txBody>
      </p:sp>
      <p:cxnSp>
        <p:nvCxnSpPr>
          <p:cNvPr id="89126" name="AutoShape 38"/>
          <p:cNvCxnSpPr>
            <a:cxnSpLocks noChangeShapeType="1"/>
            <a:stCxn id="89124" idx="3"/>
            <a:endCxn id="89117" idx="1"/>
          </p:cNvCxnSpPr>
          <p:nvPr/>
        </p:nvCxnSpPr>
        <p:spPr bwMode="auto">
          <a:xfrm flipV="1">
            <a:off x="3886200" y="5721234"/>
            <a:ext cx="1828800" cy="274637"/>
          </a:xfrm>
          <a:prstGeom prst="curvedConnector3">
            <a:avLst>
              <a:gd name="adj1" fmla="val 50000"/>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127" name="AutoShape 39"/>
          <p:cNvCxnSpPr>
            <a:cxnSpLocks noChangeShapeType="1"/>
            <a:stCxn id="89097" idx="3"/>
            <a:endCxn id="89113" idx="1"/>
          </p:cNvCxnSpPr>
          <p:nvPr/>
        </p:nvCxnSpPr>
        <p:spPr bwMode="auto">
          <a:xfrm flipV="1">
            <a:off x="3886200" y="5059246"/>
            <a:ext cx="1828800" cy="555625"/>
          </a:xfrm>
          <a:prstGeom prst="curvedConnector3">
            <a:avLst>
              <a:gd name="adj1" fmla="val 50000"/>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128" name="AutoShape 40"/>
          <p:cNvCxnSpPr>
            <a:cxnSpLocks noChangeShapeType="1"/>
            <a:stCxn id="89096" idx="3"/>
            <a:endCxn id="89109" idx="1"/>
          </p:cNvCxnSpPr>
          <p:nvPr/>
        </p:nvCxnSpPr>
        <p:spPr bwMode="auto">
          <a:xfrm flipV="1">
            <a:off x="3886200" y="4395671"/>
            <a:ext cx="1828800" cy="838200"/>
          </a:xfrm>
          <a:prstGeom prst="curvedConnector3">
            <a:avLst>
              <a:gd name="adj1" fmla="val 52773"/>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129" name="AutoShape 41"/>
          <p:cNvCxnSpPr>
            <a:cxnSpLocks noChangeShapeType="1"/>
            <a:stCxn id="89095" idx="3"/>
            <a:endCxn id="89105" idx="1"/>
          </p:cNvCxnSpPr>
          <p:nvPr/>
        </p:nvCxnSpPr>
        <p:spPr bwMode="auto">
          <a:xfrm flipV="1">
            <a:off x="3886200" y="3733684"/>
            <a:ext cx="1828800" cy="1119187"/>
          </a:xfrm>
          <a:prstGeom prst="curvedConnector3">
            <a:avLst>
              <a:gd name="adj1" fmla="val 48694"/>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130" name="AutoShape 42"/>
          <p:cNvCxnSpPr>
            <a:cxnSpLocks noChangeShapeType="1"/>
            <a:stCxn id="89094" idx="3"/>
            <a:endCxn id="89121" idx="1"/>
          </p:cNvCxnSpPr>
          <p:nvPr/>
        </p:nvCxnSpPr>
        <p:spPr bwMode="auto">
          <a:xfrm flipV="1">
            <a:off x="3886200" y="3071696"/>
            <a:ext cx="1828800" cy="1400175"/>
          </a:xfrm>
          <a:prstGeom prst="curvedConnector3">
            <a:avLst>
              <a:gd name="adj1" fmla="val 42968"/>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Rectangle 1"/>
          <p:cNvSpPr/>
          <p:nvPr/>
        </p:nvSpPr>
        <p:spPr>
          <a:xfrm>
            <a:off x="176080" y="6324600"/>
            <a:ext cx="6870022" cy="341632"/>
          </a:xfrm>
          <a:prstGeom prst="rect">
            <a:avLst/>
          </a:prstGeom>
        </p:spPr>
        <p:txBody>
          <a:bodyPr wrap="none">
            <a:spAutoFit/>
          </a:bodyPr>
          <a:lstStyle/>
          <a:p>
            <a:pPr>
              <a:lnSpc>
                <a:spcPct val="90000"/>
              </a:lnSpc>
            </a:pPr>
            <a:r>
              <a:rPr lang="en-US" dirty="0"/>
              <a:t>Example</a:t>
            </a:r>
            <a:r>
              <a:rPr lang="en-US"/>
              <a:t>: </a:t>
            </a:r>
            <a:r>
              <a:rPr lang="en-US">
                <a:hlinkClick r:id="rId2"/>
              </a:rPr>
              <a:t>http://jackmyers.info/oopda/src/Lesson-01/objectArray/</a:t>
            </a:r>
            <a:r>
              <a:rPr lang="en-US"/>
              <a:t> </a:t>
            </a:r>
            <a:endParaRPr lang="en-US" dirty="0"/>
          </a:p>
        </p:txBody>
      </p:sp>
    </p:spTree>
    <p:extLst>
      <p:ext uri="{BB962C8B-B14F-4D97-AF65-F5344CB8AC3E}">
        <p14:creationId xmlns:p14="http://schemas.microsoft.com/office/powerpoint/2010/main" val="35399089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93278" y="1567543"/>
            <a:ext cx="1900052" cy="3087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Amber</a:t>
            </a:r>
          </a:p>
        </p:txBody>
      </p:sp>
      <p:sp>
        <p:nvSpPr>
          <p:cNvPr id="5" name="Rectangle 4"/>
          <p:cNvSpPr/>
          <p:nvPr/>
        </p:nvSpPr>
        <p:spPr>
          <a:xfrm>
            <a:off x="5593278" y="1886193"/>
            <a:ext cx="1900052" cy="3087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Bill</a:t>
            </a:r>
          </a:p>
        </p:txBody>
      </p:sp>
      <p:sp>
        <p:nvSpPr>
          <p:cNvPr id="6" name="Rectangle 5"/>
          <p:cNvSpPr/>
          <p:nvPr/>
        </p:nvSpPr>
        <p:spPr>
          <a:xfrm>
            <a:off x="5593278" y="2204843"/>
            <a:ext cx="1900052" cy="3087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p:cNvSpPr/>
          <p:nvPr/>
        </p:nvSpPr>
        <p:spPr>
          <a:xfrm>
            <a:off x="5593278" y="2523493"/>
            <a:ext cx="1900052" cy="3087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Derek</a:t>
            </a:r>
          </a:p>
        </p:txBody>
      </p:sp>
      <p:sp>
        <p:nvSpPr>
          <p:cNvPr id="8" name="Rectangle 7"/>
          <p:cNvSpPr/>
          <p:nvPr/>
        </p:nvSpPr>
        <p:spPr>
          <a:xfrm>
            <a:off x="5593278" y="2842143"/>
            <a:ext cx="1900052" cy="3087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p:cNvSpPr/>
          <p:nvPr/>
        </p:nvSpPr>
        <p:spPr>
          <a:xfrm>
            <a:off x="5593278" y="3160793"/>
            <a:ext cx="1900052" cy="3087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p:cNvSpPr/>
          <p:nvPr/>
        </p:nvSpPr>
        <p:spPr>
          <a:xfrm>
            <a:off x="5593278" y="3479443"/>
            <a:ext cx="1900052" cy="3087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Gwen</a:t>
            </a:r>
          </a:p>
        </p:txBody>
      </p:sp>
      <p:sp>
        <p:nvSpPr>
          <p:cNvPr id="11" name="Rectangle 10"/>
          <p:cNvSpPr/>
          <p:nvPr/>
        </p:nvSpPr>
        <p:spPr>
          <a:xfrm>
            <a:off x="5593278" y="3798093"/>
            <a:ext cx="1900052" cy="3087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p:cNvSpPr/>
          <p:nvPr/>
        </p:nvSpPr>
        <p:spPr>
          <a:xfrm>
            <a:off x="5593278" y="4116743"/>
            <a:ext cx="1900052" cy="3087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p:cNvSpPr/>
          <p:nvPr/>
        </p:nvSpPr>
        <p:spPr>
          <a:xfrm>
            <a:off x="5593278" y="4435393"/>
            <a:ext cx="1900052" cy="3087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Jack</a:t>
            </a:r>
          </a:p>
        </p:txBody>
      </p:sp>
      <p:sp>
        <p:nvSpPr>
          <p:cNvPr id="14" name="Rectangle 13"/>
          <p:cNvSpPr/>
          <p:nvPr/>
        </p:nvSpPr>
        <p:spPr>
          <a:xfrm>
            <a:off x="5593278" y="4754043"/>
            <a:ext cx="1900052" cy="3087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ectangle 14"/>
          <p:cNvSpPr/>
          <p:nvPr/>
        </p:nvSpPr>
        <p:spPr>
          <a:xfrm>
            <a:off x="5593278" y="5072693"/>
            <a:ext cx="1900052" cy="3087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p:cNvSpPr/>
          <p:nvPr/>
        </p:nvSpPr>
        <p:spPr>
          <a:xfrm>
            <a:off x="5593278" y="5391343"/>
            <a:ext cx="1900052" cy="3087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5579428" y="5690193"/>
            <a:ext cx="1900052" cy="3087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ectangle 17"/>
          <p:cNvSpPr/>
          <p:nvPr/>
        </p:nvSpPr>
        <p:spPr>
          <a:xfrm>
            <a:off x="5579428" y="6008843"/>
            <a:ext cx="1900052" cy="3087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Oswald</a:t>
            </a:r>
          </a:p>
        </p:txBody>
      </p:sp>
      <p:sp>
        <p:nvSpPr>
          <p:cNvPr id="19" name="Rectangle 18"/>
          <p:cNvSpPr/>
          <p:nvPr/>
        </p:nvSpPr>
        <p:spPr>
          <a:xfrm>
            <a:off x="5579428" y="6327493"/>
            <a:ext cx="1900052" cy="3087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p:cNvSpPr txBox="1"/>
          <p:nvPr/>
        </p:nvSpPr>
        <p:spPr>
          <a:xfrm>
            <a:off x="7493330" y="3447713"/>
            <a:ext cx="1119922" cy="369332"/>
          </a:xfrm>
          <a:prstGeom prst="rect">
            <a:avLst/>
          </a:prstGeom>
          <a:noFill/>
        </p:spPr>
        <p:txBody>
          <a:bodyPr wrap="none" rtlCol="0">
            <a:spAutoFit/>
          </a:bodyPr>
          <a:lstStyle/>
          <a:p>
            <a:r>
              <a:rPr lang="en-US" dirty="0">
                <a:sym typeface="Wingdings" pitchFamily="2" charset="2"/>
              </a:rPr>
              <a:t> "</a:t>
            </a:r>
            <a:r>
              <a:rPr lang="en-US" dirty="0"/>
              <a:t>Gary"</a:t>
            </a:r>
          </a:p>
        </p:txBody>
      </p:sp>
      <p:sp>
        <p:nvSpPr>
          <p:cNvPr id="21" name="Rectangle 20"/>
          <p:cNvSpPr/>
          <p:nvPr/>
        </p:nvSpPr>
        <p:spPr>
          <a:xfrm>
            <a:off x="7737768" y="4622392"/>
            <a:ext cx="1208315" cy="1815882"/>
          </a:xfrm>
          <a:prstGeom prst="rect">
            <a:avLst/>
          </a:prstGeom>
        </p:spPr>
        <p:txBody>
          <a:bodyPr wrap="square">
            <a:spAutoFit/>
          </a:bodyPr>
          <a:lstStyle/>
          <a:p>
            <a:pPr algn="ctr"/>
            <a:r>
              <a:rPr lang="en-US" sz="1600" dirty="0">
                <a:solidFill>
                  <a:srgbClr val="C00000"/>
                </a:solidFill>
                <a:latin typeface="Comic Sans MS" pitchFamily="66" charset="0"/>
              </a:rPr>
              <a:t>A perfect hashing algorithm would never result in a collision.</a:t>
            </a:r>
          </a:p>
        </p:txBody>
      </p:sp>
      <p:sp>
        <p:nvSpPr>
          <p:cNvPr id="24" name="Rectangle 23">
            <a:extLst>
              <a:ext uri="{FF2B5EF4-FFF2-40B4-BE49-F238E27FC236}">
                <a16:creationId xmlns:a16="http://schemas.microsoft.com/office/drawing/2014/main" id="{6AD38DA4-5C45-411D-A125-807AD639933B}"/>
              </a:ext>
            </a:extLst>
          </p:cNvPr>
          <p:cNvSpPr/>
          <p:nvPr/>
        </p:nvSpPr>
        <p:spPr>
          <a:xfrm>
            <a:off x="285725" y="258324"/>
            <a:ext cx="4572000" cy="3046988"/>
          </a:xfrm>
          <a:prstGeom prst="rect">
            <a:avLst/>
          </a:prstGeom>
        </p:spPr>
        <p:txBody>
          <a:bodyPr>
            <a:spAutoFit/>
          </a:bodyPr>
          <a:lstStyle/>
          <a:p>
            <a:r>
              <a:rPr lang="en-US" sz="1200">
                <a:solidFill>
                  <a:srgbClr val="000000"/>
                </a:solidFill>
                <a:latin typeface="Consolas" panose="020B0609020204030204" pitchFamily="49" charset="0"/>
              </a:rPr>
              <a:t>Bucket : 0, Entry: null</a:t>
            </a:r>
          </a:p>
          <a:p>
            <a:r>
              <a:rPr lang="en-US" sz="1200">
                <a:solidFill>
                  <a:srgbClr val="000000"/>
                </a:solidFill>
                <a:latin typeface="Consolas" panose="020B0609020204030204" pitchFamily="49" charset="0"/>
              </a:rPr>
              <a:t>Bucket : 1, Entry: Amber=Amber</a:t>
            </a:r>
          </a:p>
          <a:p>
            <a:r>
              <a:rPr lang="en-US" sz="1200">
                <a:solidFill>
                  <a:srgbClr val="000000"/>
                </a:solidFill>
                <a:latin typeface="Consolas" panose="020B0609020204030204" pitchFamily="49" charset="0"/>
              </a:rPr>
              <a:t>Bucket : 2, Entry: Bill=Bill</a:t>
            </a:r>
          </a:p>
          <a:p>
            <a:r>
              <a:rPr lang="en-US" sz="1200">
                <a:solidFill>
                  <a:srgbClr val="000000"/>
                </a:solidFill>
                <a:latin typeface="Consolas" panose="020B0609020204030204" pitchFamily="49" charset="0"/>
              </a:rPr>
              <a:t>Bucket : 3, Entry: null</a:t>
            </a:r>
          </a:p>
          <a:p>
            <a:r>
              <a:rPr lang="nl-NL" sz="1200">
                <a:solidFill>
                  <a:srgbClr val="000000"/>
                </a:solidFill>
                <a:latin typeface="Consolas" panose="020B0609020204030204" pitchFamily="49" charset="0"/>
              </a:rPr>
              <a:t>Bucket : 4, Entry: Derek=Derek</a:t>
            </a:r>
          </a:p>
          <a:p>
            <a:r>
              <a:rPr lang="en-US" sz="1200">
                <a:solidFill>
                  <a:srgbClr val="000000"/>
                </a:solidFill>
                <a:latin typeface="Consolas" panose="020B0609020204030204" pitchFamily="49" charset="0"/>
              </a:rPr>
              <a:t>Bucket : 5, Entry: null</a:t>
            </a:r>
          </a:p>
          <a:p>
            <a:r>
              <a:rPr lang="en-US" sz="1200">
                <a:solidFill>
                  <a:srgbClr val="000000"/>
                </a:solidFill>
                <a:latin typeface="Consolas" panose="020B0609020204030204" pitchFamily="49" charset="0"/>
              </a:rPr>
              <a:t>Bucket : 6, Entry: null</a:t>
            </a:r>
          </a:p>
          <a:p>
            <a:r>
              <a:rPr lang="en-US" sz="1200" b="1">
                <a:solidFill>
                  <a:srgbClr val="C00000"/>
                </a:solidFill>
                <a:latin typeface="Consolas" panose="020B0609020204030204" pitchFamily="49" charset="0"/>
              </a:rPr>
              <a:t>Bucket : 7, Entry: Gwen=Gwen</a:t>
            </a:r>
          </a:p>
          <a:p>
            <a:r>
              <a:rPr lang="en-US" sz="1200">
                <a:solidFill>
                  <a:srgbClr val="000000"/>
                </a:solidFill>
                <a:latin typeface="Consolas" panose="020B0609020204030204" pitchFamily="49" charset="0"/>
              </a:rPr>
              <a:t>Bucket : 8, Entry: null</a:t>
            </a:r>
          </a:p>
          <a:p>
            <a:r>
              <a:rPr lang="en-US" sz="1200">
                <a:solidFill>
                  <a:srgbClr val="000000"/>
                </a:solidFill>
                <a:latin typeface="Consolas" panose="020B0609020204030204" pitchFamily="49" charset="0"/>
              </a:rPr>
              <a:t>Bucket : 9, Entry: null</a:t>
            </a:r>
          </a:p>
          <a:p>
            <a:r>
              <a:rPr lang="en-US" sz="1200">
                <a:solidFill>
                  <a:srgbClr val="000000"/>
                </a:solidFill>
                <a:latin typeface="Consolas" panose="020B0609020204030204" pitchFamily="49" charset="0"/>
              </a:rPr>
              <a:t>Bucket : 10, Entry: Jack=Jack</a:t>
            </a:r>
          </a:p>
          <a:p>
            <a:r>
              <a:rPr lang="en-US" sz="1200">
                <a:solidFill>
                  <a:srgbClr val="000000"/>
                </a:solidFill>
                <a:latin typeface="Consolas" panose="020B0609020204030204" pitchFamily="49" charset="0"/>
              </a:rPr>
              <a:t>Bucket : 11, Entry: null</a:t>
            </a:r>
          </a:p>
          <a:p>
            <a:r>
              <a:rPr lang="en-US" sz="1200">
                <a:solidFill>
                  <a:srgbClr val="000000"/>
                </a:solidFill>
                <a:latin typeface="Consolas" panose="020B0609020204030204" pitchFamily="49" charset="0"/>
              </a:rPr>
              <a:t>Bucket : 12, Entry: null</a:t>
            </a:r>
          </a:p>
          <a:p>
            <a:r>
              <a:rPr lang="en-US" sz="1200">
                <a:solidFill>
                  <a:srgbClr val="000000"/>
                </a:solidFill>
                <a:latin typeface="Consolas" panose="020B0609020204030204" pitchFamily="49" charset="0"/>
              </a:rPr>
              <a:t>Bucket : 13, Entry: null</a:t>
            </a:r>
          </a:p>
          <a:p>
            <a:r>
              <a:rPr lang="en-US" sz="1200">
                <a:solidFill>
                  <a:srgbClr val="000000"/>
                </a:solidFill>
                <a:latin typeface="Consolas" panose="020B0609020204030204" pitchFamily="49" charset="0"/>
              </a:rPr>
              <a:t>Bucket : 14, Entry: null</a:t>
            </a:r>
          </a:p>
          <a:p>
            <a:r>
              <a:rPr lang="en-US" sz="1200">
                <a:solidFill>
                  <a:srgbClr val="000000"/>
                </a:solidFill>
                <a:latin typeface="Consolas" panose="020B0609020204030204" pitchFamily="49" charset="0"/>
              </a:rPr>
              <a:t>Bucket : 15, Entry: Oswald=Oswald</a:t>
            </a:r>
            <a:endParaRPr lang="en-US" sz="1200"/>
          </a:p>
        </p:txBody>
      </p:sp>
      <p:sp>
        <p:nvSpPr>
          <p:cNvPr id="25" name="Rectangle 24">
            <a:extLst>
              <a:ext uri="{FF2B5EF4-FFF2-40B4-BE49-F238E27FC236}">
                <a16:creationId xmlns:a16="http://schemas.microsoft.com/office/drawing/2014/main" id="{B7A1ECBC-5332-40F1-AE48-099D77FB1C17}"/>
              </a:ext>
            </a:extLst>
          </p:cNvPr>
          <p:cNvSpPr/>
          <p:nvPr/>
        </p:nvSpPr>
        <p:spPr>
          <a:xfrm>
            <a:off x="303520" y="3632379"/>
            <a:ext cx="4572000" cy="3046988"/>
          </a:xfrm>
          <a:prstGeom prst="rect">
            <a:avLst/>
          </a:prstGeom>
        </p:spPr>
        <p:txBody>
          <a:bodyPr>
            <a:spAutoFit/>
          </a:bodyPr>
          <a:lstStyle/>
          <a:p>
            <a:r>
              <a:rPr lang="en-US" sz="1200">
                <a:solidFill>
                  <a:srgbClr val="000000"/>
                </a:solidFill>
                <a:latin typeface="Consolas" panose="020B0609020204030204" pitchFamily="49" charset="0"/>
              </a:rPr>
              <a:t>Bucket : 0, Entry: null</a:t>
            </a:r>
          </a:p>
          <a:p>
            <a:r>
              <a:rPr lang="en-US" sz="1200">
                <a:solidFill>
                  <a:srgbClr val="000000"/>
                </a:solidFill>
                <a:latin typeface="Consolas" panose="020B0609020204030204" pitchFamily="49" charset="0"/>
              </a:rPr>
              <a:t>Bucket : 1, Entry: Amber=Amber</a:t>
            </a:r>
          </a:p>
          <a:p>
            <a:r>
              <a:rPr lang="en-US" sz="1200">
                <a:solidFill>
                  <a:srgbClr val="000000"/>
                </a:solidFill>
                <a:latin typeface="Consolas" panose="020B0609020204030204" pitchFamily="49" charset="0"/>
              </a:rPr>
              <a:t>Bucket : 2, Entry: Bill=Bill</a:t>
            </a:r>
          </a:p>
          <a:p>
            <a:r>
              <a:rPr lang="en-US" sz="1200">
                <a:solidFill>
                  <a:srgbClr val="000000"/>
                </a:solidFill>
                <a:latin typeface="Consolas" panose="020B0609020204030204" pitchFamily="49" charset="0"/>
              </a:rPr>
              <a:t>Bucket : 3, Entry: null</a:t>
            </a:r>
          </a:p>
          <a:p>
            <a:r>
              <a:rPr lang="nl-NL" sz="1200">
                <a:solidFill>
                  <a:srgbClr val="000000"/>
                </a:solidFill>
                <a:latin typeface="Consolas" panose="020B0609020204030204" pitchFamily="49" charset="0"/>
              </a:rPr>
              <a:t>Bucket : 4, Entry: Derek=Derek</a:t>
            </a:r>
          </a:p>
          <a:p>
            <a:r>
              <a:rPr lang="en-US" sz="1200">
                <a:solidFill>
                  <a:srgbClr val="000000"/>
                </a:solidFill>
                <a:latin typeface="Consolas" panose="020B0609020204030204" pitchFamily="49" charset="0"/>
              </a:rPr>
              <a:t>Bucket : 5, Entry: null</a:t>
            </a:r>
          </a:p>
          <a:p>
            <a:r>
              <a:rPr lang="en-US" sz="1200">
                <a:solidFill>
                  <a:srgbClr val="000000"/>
                </a:solidFill>
                <a:latin typeface="Consolas" panose="020B0609020204030204" pitchFamily="49" charset="0"/>
              </a:rPr>
              <a:t>Bucket : 6, Entry: null</a:t>
            </a:r>
          </a:p>
          <a:p>
            <a:r>
              <a:rPr lang="en-US" sz="1200" b="1">
                <a:solidFill>
                  <a:srgbClr val="C00000"/>
                </a:solidFill>
                <a:latin typeface="Consolas" panose="020B0609020204030204" pitchFamily="49" charset="0"/>
              </a:rPr>
              <a:t>Bucket : 7, Entry: Gwen=Gwen -&gt; Gary=Gary</a:t>
            </a:r>
          </a:p>
          <a:p>
            <a:r>
              <a:rPr lang="en-US" sz="1200">
                <a:solidFill>
                  <a:srgbClr val="000000"/>
                </a:solidFill>
                <a:latin typeface="Consolas" panose="020B0609020204030204" pitchFamily="49" charset="0"/>
              </a:rPr>
              <a:t>Bucket : 8, Entry: null</a:t>
            </a:r>
          </a:p>
          <a:p>
            <a:r>
              <a:rPr lang="en-US" sz="1200">
                <a:solidFill>
                  <a:srgbClr val="000000"/>
                </a:solidFill>
                <a:latin typeface="Consolas" panose="020B0609020204030204" pitchFamily="49" charset="0"/>
              </a:rPr>
              <a:t>Bucket : 9, Entry: null</a:t>
            </a:r>
          </a:p>
          <a:p>
            <a:r>
              <a:rPr lang="en-US" sz="1200">
                <a:solidFill>
                  <a:srgbClr val="000000"/>
                </a:solidFill>
                <a:latin typeface="Consolas" panose="020B0609020204030204" pitchFamily="49" charset="0"/>
              </a:rPr>
              <a:t>Bucket : 10, Entry: Jack=Jack</a:t>
            </a:r>
          </a:p>
          <a:p>
            <a:r>
              <a:rPr lang="en-US" sz="1200">
                <a:solidFill>
                  <a:srgbClr val="000000"/>
                </a:solidFill>
                <a:latin typeface="Consolas" panose="020B0609020204030204" pitchFamily="49" charset="0"/>
              </a:rPr>
              <a:t>Bucket : 11, Entry: null</a:t>
            </a:r>
          </a:p>
          <a:p>
            <a:r>
              <a:rPr lang="en-US" sz="1200">
                <a:solidFill>
                  <a:srgbClr val="000000"/>
                </a:solidFill>
                <a:latin typeface="Consolas" panose="020B0609020204030204" pitchFamily="49" charset="0"/>
              </a:rPr>
              <a:t>Bucket : 12, Entry: null</a:t>
            </a:r>
          </a:p>
          <a:p>
            <a:r>
              <a:rPr lang="en-US" sz="1200">
                <a:solidFill>
                  <a:srgbClr val="000000"/>
                </a:solidFill>
                <a:latin typeface="Consolas" panose="020B0609020204030204" pitchFamily="49" charset="0"/>
              </a:rPr>
              <a:t>Bucket : 13, Entry: null</a:t>
            </a:r>
          </a:p>
          <a:p>
            <a:r>
              <a:rPr lang="en-US" sz="1200">
                <a:solidFill>
                  <a:srgbClr val="000000"/>
                </a:solidFill>
                <a:latin typeface="Consolas" panose="020B0609020204030204" pitchFamily="49" charset="0"/>
              </a:rPr>
              <a:t>Bucket : 14, Entry: null</a:t>
            </a:r>
          </a:p>
          <a:p>
            <a:r>
              <a:rPr lang="en-US" sz="1200">
                <a:solidFill>
                  <a:srgbClr val="000000"/>
                </a:solidFill>
                <a:latin typeface="Consolas" panose="020B0609020204030204" pitchFamily="49" charset="0"/>
              </a:rPr>
              <a:t>Bucket : 15, Entry: Oswald=Oswald</a:t>
            </a:r>
          </a:p>
        </p:txBody>
      </p:sp>
      <p:sp>
        <p:nvSpPr>
          <p:cNvPr id="26" name="TextBox 25">
            <a:extLst>
              <a:ext uri="{FF2B5EF4-FFF2-40B4-BE49-F238E27FC236}">
                <a16:creationId xmlns:a16="http://schemas.microsoft.com/office/drawing/2014/main" id="{E81D704B-19F3-4D71-A848-CB3A4A0FA269}"/>
              </a:ext>
            </a:extLst>
          </p:cNvPr>
          <p:cNvSpPr txBox="1"/>
          <p:nvPr/>
        </p:nvSpPr>
        <p:spPr>
          <a:xfrm>
            <a:off x="3298134" y="1516699"/>
            <a:ext cx="1600200" cy="553998"/>
          </a:xfrm>
          <a:prstGeom prst="rect">
            <a:avLst/>
          </a:prstGeom>
          <a:noFill/>
        </p:spPr>
        <p:txBody>
          <a:bodyPr wrap="square" rtlCol="0">
            <a:spAutoFit/>
          </a:bodyPr>
          <a:lstStyle/>
          <a:p>
            <a:pPr algn="ctr">
              <a:lnSpc>
                <a:spcPts val="1800"/>
              </a:lnSpc>
            </a:pPr>
            <a:r>
              <a:rPr lang="en-US" sz="1800" b="0">
                <a:solidFill>
                  <a:schemeClr val="accent6">
                    <a:lumMod val="75000"/>
                  </a:schemeClr>
                </a:solidFill>
                <a:latin typeface="+mn-lt"/>
              </a:rPr>
              <a:t>Before adding Gary</a:t>
            </a:r>
            <a:endParaRPr lang="en-US" sz="1800" b="0" dirty="0" err="1">
              <a:solidFill>
                <a:schemeClr val="accent6">
                  <a:lumMod val="75000"/>
                </a:schemeClr>
              </a:solidFill>
              <a:latin typeface="+mn-lt"/>
            </a:endParaRPr>
          </a:p>
        </p:txBody>
      </p:sp>
      <p:sp>
        <p:nvSpPr>
          <p:cNvPr id="27" name="TextBox 26">
            <a:extLst>
              <a:ext uri="{FF2B5EF4-FFF2-40B4-BE49-F238E27FC236}">
                <a16:creationId xmlns:a16="http://schemas.microsoft.com/office/drawing/2014/main" id="{65555DAB-6A26-45BA-953B-65BEF7DD9B22}"/>
              </a:ext>
            </a:extLst>
          </p:cNvPr>
          <p:cNvSpPr txBox="1"/>
          <p:nvPr/>
        </p:nvSpPr>
        <p:spPr>
          <a:xfrm>
            <a:off x="3397539" y="4009689"/>
            <a:ext cx="1600200" cy="553998"/>
          </a:xfrm>
          <a:prstGeom prst="rect">
            <a:avLst/>
          </a:prstGeom>
          <a:noFill/>
        </p:spPr>
        <p:txBody>
          <a:bodyPr wrap="square" rtlCol="0">
            <a:spAutoFit/>
          </a:bodyPr>
          <a:lstStyle/>
          <a:p>
            <a:pPr algn="ctr">
              <a:lnSpc>
                <a:spcPts val="1800"/>
              </a:lnSpc>
            </a:pPr>
            <a:r>
              <a:rPr lang="en-US" sz="1800" b="0">
                <a:solidFill>
                  <a:schemeClr val="accent6">
                    <a:lumMod val="75000"/>
                  </a:schemeClr>
                </a:solidFill>
                <a:latin typeface="+mn-lt"/>
              </a:rPr>
              <a:t>After adding Gary</a:t>
            </a:r>
            <a:endParaRPr lang="en-US" sz="1800" b="0" dirty="0" err="1">
              <a:solidFill>
                <a:schemeClr val="accent6">
                  <a:lumMod val="75000"/>
                </a:schemeClr>
              </a:solidFill>
              <a:latin typeface="+mn-lt"/>
            </a:endParaRPr>
          </a:p>
        </p:txBody>
      </p:sp>
      <p:cxnSp>
        <p:nvCxnSpPr>
          <p:cNvPr id="29" name="Straight Connector 28">
            <a:extLst>
              <a:ext uri="{FF2B5EF4-FFF2-40B4-BE49-F238E27FC236}">
                <a16:creationId xmlns:a16="http://schemas.microsoft.com/office/drawing/2014/main" id="{B41569C2-8E25-4E8B-904A-C47CA89CB653}"/>
              </a:ext>
            </a:extLst>
          </p:cNvPr>
          <p:cNvCxnSpPr/>
          <p:nvPr/>
        </p:nvCxnSpPr>
        <p:spPr>
          <a:xfrm>
            <a:off x="381000" y="3458601"/>
            <a:ext cx="461673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636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2654330"/>
            <a:ext cx="8407893" cy="3365470"/>
          </a:xfrm>
        </p:spPr>
        <p:txBody>
          <a:bodyPr/>
          <a:lstStyle/>
          <a:p>
            <a:r>
              <a:rPr lang="en-US" dirty="0"/>
              <a:t>As it name implies, a </a:t>
            </a:r>
            <a:r>
              <a:rPr lang="en-US" i="1" dirty="0" err="1"/>
              <a:t>HashSet</a:t>
            </a:r>
            <a:r>
              <a:rPr lang="en-US" dirty="0"/>
              <a:t> is a collection that does not allow:</a:t>
            </a:r>
          </a:p>
          <a:p>
            <a:pPr lvl="1">
              <a:spcAft>
                <a:spcPts val="0"/>
              </a:spcAft>
            </a:pPr>
            <a:r>
              <a:rPr lang="en-US" dirty="0"/>
              <a:t>Duplicate elements (a </a:t>
            </a:r>
            <a:r>
              <a:rPr lang="en-US" dirty="0" err="1"/>
              <a:t>characterstic</a:t>
            </a:r>
            <a:r>
              <a:rPr lang="en-US" dirty="0"/>
              <a:t> of a Set)</a:t>
            </a:r>
          </a:p>
          <a:p>
            <a:pPr lvl="1"/>
            <a:r>
              <a:rPr lang="en-US" dirty="0"/>
              <a:t>Positions for its elements (a characteristic of hashing)</a:t>
            </a:r>
          </a:p>
          <a:p>
            <a:r>
              <a:rPr lang="en-US" dirty="0"/>
              <a:t>This class implements the Set interface and creates a collection that uses a hash table for storage. </a:t>
            </a:r>
          </a:p>
          <a:p>
            <a:r>
              <a:rPr lang="en-US" dirty="0"/>
              <a:t>Keys are placed into a slot (or "bucket"), </a:t>
            </a:r>
            <a:r>
              <a:rPr lang="en-US" dirty="0">
                <a:solidFill>
                  <a:srgbClr val="C00000"/>
                </a:solidFill>
              </a:rPr>
              <a:t>based on the hash code</a:t>
            </a:r>
            <a:r>
              <a:rPr lang="en-US" dirty="0"/>
              <a:t>, but even that isn't a trivial order-by-hash-code. </a:t>
            </a:r>
          </a:p>
          <a:p>
            <a:r>
              <a:rPr lang="en-US" dirty="0"/>
              <a:t>As much as is reasonably practical, the </a:t>
            </a:r>
            <a:r>
              <a:rPr lang="en-US" dirty="0" err="1"/>
              <a:t>hashCode</a:t>
            </a:r>
            <a:r>
              <a:rPr lang="en-US" dirty="0"/>
              <a:t> method defined by class Object does return distinct integers for distinct objects. (This is </a:t>
            </a:r>
            <a:r>
              <a:rPr lang="en-US" i="1" dirty="0"/>
              <a:t>typically</a:t>
            </a:r>
            <a:r>
              <a:rPr lang="en-US" dirty="0"/>
              <a:t> implemented by converting the internal address of the object into an integer.)</a:t>
            </a:r>
          </a:p>
          <a:p>
            <a:endParaRPr lang="en-US" dirty="0"/>
          </a:p>
        </p:txBody>
      </p:sp>
      <p:sp>
        <p:nvSpPr>
          <p:cNvPr id="3" name="Title 2"/>
          <p:cNvSpPr>
            <a:spLocks noGrp="1"/>
          </p:cNvSpPr>
          <p:nvPr>
            <p:ph type="title"/>
          </p:nvPr>
        </p:nvSpPr>
        <p:spPr/>
        <p:txBody>
          <a:bodyPr/>
          <a:lstStyle/>
          <a:p>
            <a:r>
              <a:rPr lang="en-US" dirty="0"/>
              <a:t>The </a:t>
            </a:r>
            <a:r>
              <a:rPr lang="en-US" dirty="0" err="1"/>
              <a:t>HashSet</a:t>
            </a:r>
            <a:r>
              <a:rPr lang="en-US" dirty="0"/>
              <a:t>  </a:t>
            </a:r>
            <a:r>
              <a:rPr lang="en-US" sz="2400" dirty="0"/>
              <a:t>(1)</a:t>
            </a:r>
          </a:p>
        </p:txBody>
      </p:sp>
      <p:sp>
        <p:nvSpPr>
          <p:cNvPr id="4" name="Rectangle 3"/>
          <p:cNvSpPr/>
          <p:nvPr/>
        </p:nvSpPr>
        <p:spPr>
          <a:xfrm>
            <a:off x="3871350" y="2007135"/>
            <a:ext cx="1674421" cy="581891"/>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HashSet</a:t>
            </a:r>
            <a:endParaRPr lang="en-US" dirty="0"/>
          </a:p>
        </p:txBody>
      </p:sp>
      <p:sp>
        <p:nvSpPr>
          <p:cNvPr id="5" name="Rectangle 4"/>
          <p:cNvSpPr/>
          <p:nvPr/>
        </p:nvSpPr>
        <p:spPr>
          <a:xfrm>
            <a:off x="1850572" y="1425244"/>
            <a:ext cx="1674421" cy="581891"/>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Hash</a:t>
            </a:r>
          </a:p>
        </p:txBody>
      </p:sp>
      <p:sp>
        <p:nvSpPr>
          <p:cNvPr id="6" name="Rectangle 5"/>
          <p:cNvSpPr/>
          <p:nvPr/>
        </p:nvSpPr>
        <p:spPr>
          <a:xfrm>
            <a:off x="5957455" y="1425243"/>
            <a:ext cx="1674421" cy="581891"/>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Set</a:t>
            </a:r>
          </a:p>
        </p:txBody>
      </p:sp>
    </p:spTree>
    <p:extLst>
      <p:ext uri="{BB962C8B-B14F-4D97-AF65-F5344CB8AC3E}">
        <p14:creationId xmlns:p14="http://schemas.microsoft.com/office/powerpoint/2010/main" val="1202889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A </a:t>
            </a:r>
            <a:r>
              <a:rPr lang="en-US" dirty="0" err="1"/>
              <a:t>HashSet</a:t>
            </a:r>
            <a:r>
              <a:rPr lang="en-US" dirty="0"/>
              <a:t> makes no guarantees as to the iteration order of the set.</a:t>
            </a:r>
          </a:p>
          <a:p>
            <a:r>
              <a:rPr lang="en-US" dirty="0"/>
              <a:t>It does not guarantee that the order will remain constant over time. </a:t>
            </a:r>
          </a:p>
          <a:p>
            <a:r>
              <a:rPr lang="en-US" dirty="0"/>
              <a:t>This class permits the null element.</a:t>
            </a:r>
          </a:p>
          <a:p>
            <a:r>
              <a:rPr lang="en-US" dirty="0"/>
              <a:t>The backing hash table ensures that duplicate elements are avoided as each element is stored and retrieved through its hash code.  </a:t>
            </a:r>
          </a:p>
          <a:p>
            <a:r>
              <a:rPr lang="en-US" dirty="0"/>
              <a:t>Use a </a:t>
            </a:r>
            <a:r>
              <a:rPr lang="en-US" dirty="0" err="1"/>
              <a:t>HashSet</a:t>
            </a:r>
            <a:r>
              <a:rPr lang="en-US" dirty="0"/>
              <a:t> when you expect and want a unique set.</a:t>
            </a:r>
          </a:p>
          <a:p>
            <a:r>
              <a:rPr lang="en-US" dirty="0" err="1"/>
              <a:t>LinkedHashSets</a:t>
            </a:r>
            <a:r>
              <a:rPr lang="en-US" dirty="0"/>
              <a:t> preserve the insertion order</a:t>
            </a:r>
          </a:p>
        </p:txBody>
      </p:sp>
      <p:sp>
        <p:nvSpPr>
          <p:cNvPr id="4" name="Title 3"/>
          <p:cNvSpPr>
            <a:spLocks noGrp="1"/>
          </p:cNvSpPr>
          <p:nvPr>
            <p:ph type="title"/>
          </p:nvPr>
        </p:nvSpPr>
        <p:spPr/>
        <p:txBody>
          <a:bodyPr/>
          <a:lstStyle/>
          <a:p>
            <a:r>
              <a:rPr lang="en-US" dirty="0"/>
              <a:t>The </a:t>
            </a:r>
            <a:r>
              <a:rPr lang="en-US" dirty="0" err="1"/>
              <a:t>HashSet</a:t>
            </a:r>
            <a:r>
              <a:rPr lang="en-US" dirty="0"/>
              <a:t>  </a:t>
            </a:r>
            <a:r>
              <a:rPr lang="en-US" sz="2400" dirty="0"/>
              <a:t>(2)</a:t>
            </a:r>
            <a:endParaRPr lang="en-US" dirty="0"/>
          </a:p>
        </p:txBody>
      </p:sp>
    </p:spTree>
    <p:extLst>
      <p:ext uri="{BB962C8B-B14F-4D97-AF65-F5344CB8AC3E}">
        <p14:creationId xmlns:p14="http://schemas.microsoft.com/office/powerpoint/2010/main" val="1634396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90007" y="1659696"/>
            <a:ext cx="7683336" cy="4912233"/>
          </a:xfrm>
        </p:spPr>
        <p:txBody>
          <a:bodyPr>
            <a:noAutofit/>
          </a:bodyPr>
          <a:lstStyle/>
          <a:p>
            <a:pPr marL="45720" indent="0">
              <a:spcBef>
                <a:spcPts val="0"/>
              </a:spcBef>
              <a:buNone/>
            </a:pPr>
            <a:r>
              <a:rPr lang="en-US" sz="1600" b="1" dirty="0">
                <a:solidFill>
                  <a:srgbClr val="7F0055"/>
                </a:solidFill>
                <a:latin typeface="Consolas"/>
              </a:rPr>
              <a:t>private</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a:t>
            </a:r>
            <a:r>
              <a:rPr lang="en-US" sz="1600" dirty="0" err="1">
                <a:solidFill>
                  <a:srgbClr val="000000"/>
                </a:solidFill>
                <a:latin typeface="Consolas"/>
              </a:rPr>
              <a:t>processText</a:t>
            </a:r>
            <a:r>
              <a:rPr lang="en-US" sz="1600" dirty="0">
                <a:solidFill>
                  <a:srgbClr val="000000"/>
                </a:solidFill>
                <a:latin typeface="Consolas"/>
              </a:rPr>
              <a:t>(String value) {</a:t>
            </a:r>
          </a:p>
          <a:p>
            <a:pPr marL="45720" indent="0">
              <a:spcBef>
                <a:spcPts val="0"/>
              </a:spcBef>
              <a:buNone/>
            </a:pPr>
            <a:r>
              <a:rPr lang="en-US" sz="1600" dirty="0">
                <a:solidFill>
                  <a:srgbClr val="3F7F5F"/>
                </a:solidFill>
                <a:latin typeface="Consolas"/>
              </a:rPr>
              <a:t>   // Parse the string into words using a </a:t>
            </a:r>
            <a:r>
              <a:rPr lang="en-US" sz="1600" dirty="0" err="1">
                <a:solidFill>
                  <a:srgbClr val="3F7F5F"/>
                </a:solidFill>
                <a:latin typeface="Consolas"/>
              </a:rPr>
              <a:t>RegExp</a:t>
            </a:r>
            <a:r>
              <a:rPr lang="en-US" sz="1600" dirty="0">
                <a:solidFill>
                  <a:srgbClr val="3F7F5F"/>
                </a:solidFill>
                <a:latin typeface="Consolas"/>
              </a:rPr>
              <a:t> of delimiters</a:t>
            </a:r>
          </a:p>
          <a:p>
            <a:pPr marL="45720" indent="0">
              <a:spcBef>
                <a:spcPts val="0"/>
              </a:spcBef>
              <a:buNone/>
            </a:pPr>
            <a:r>
              <a:rPr lang="en-US" sz="1600" dirty="0">
                <a:solidFill>
                  <a:srgbClr val="000000"/>
                </a:solidFill>
                <a:latin typeface="Consolas"/>
              </a:rPr>
              <a:t>   String[] tokens = </a:t>
            </a:r>
            <a:r>
              <a:rPr lang="en-US" sz="1600" dirty="0" err="1">
                <a:solidFill>
                  <a:srgbClr val="000000"/>
                </a:solidFill>
                <a:latin typeface="Consolas"/>
              </a:rPr>
              <a:t>value.split</a:t>
            </a:r>
            <a:r>
              <a:rPr lang="en-US" sz="1600" dirty="0">
                <a:solidFill>
                  <a:srgbClr val="000000"/>
                </a:solidFill>
                <a:latin typeface="Consolas"/>
              </a:rPr>
              <a:t>(</a:t>
            </a:r>
            <a:r>
              <a:rPr lang="en-US" sz="1600" dirty="0">
                <a:solidFill>
                  <a:srgbClr val="2A00FF"/>
                </a:solidFill>
                <a:latin typeface="Consolas"/>
              </a:rPr>
              <a:t>"[\n\t\r (),.:;+]"</a:t>
            </a:r>
            <a:r>
              <a:rPr lang="en-US" sz="1600" dirty="0">
                <a:solidFill>
                  <a:srgbClr val="000000"/>
                </a:solidFill>
                <a:latin typeface="Consolas"/>
              </a:rPr>
              <a:t>); </a:t>
            </a:r>
            <a:endParaRPr lang="en-US" sz="1600" dirty="0">
              <a:latin typeface="Consolas"/>
            </a:endParaRPr>
          </a:p>
          <a:p>
            <a:pPr marL="45720" indent="0">
              <a:spcBef>
                <a:spcPts val="0"/>
              </a:spcBef>
              <a:buNone/>
            </a:pPr>
            <a:r>
              <a:rPr lang="en-US" sz="1600" dirty="0">
                <a:solidFill>
                  <a:srgbClr val="000000"/>
                </a:solidFill>
                <a:latin typeface="Consolas"/>
              </a:rPr>
              <a:t>   </a:t>
            </a:r>
            <a:r>
              <a:rPr lang="en-US" sz="1600" dirty="0" err="1">
                <a:solidFill>
                  <a:srgbClr val="000000"/>
                </a:solidFill>
                <a:latin typeface="Consolas"/>
              </a:rPr>
              <a:t>HashSet</a:t>
            </a:r>
            <a:r>
              <a:rPr lang="en-US" sz="1600" dirty="0">
                <a:solidFill>
                  <a:srgbClr val="000000"/>
                </a:solidFill>
                <a:latin typeface="Consolas"/>
              </a:rPr>
              <a:t>&lt;String&gt; </a:t>
            </a:r>
            <a:r>
              <a:rPr lang="en-US" sz="1600" dirty="0" err="1">
                <a:solidFill>
                  <a:srgbClr val="000000"/>
                </a:solidFill>
                <a:latin typeface="Consolas"/>
              </a:rPr>
              <a:t>uniqueWords</a:t>
            </a:r>
            <a:r>
              <a:rPr lang="en-US" sz="1600" dirty="0">
                <a:solidFill>
                  <a:srgbClr val="000000"/>
                </a:solidFill>
                <a:latin typeface="Consolas"/>
              </a:rPr>
              <a:t> = </a:t>
            </a:r>
            <a:r>
              <a:rPr lang="en-US" sz="1600" b="1" dirty="0">
                <a:solidFill>
                  <a:srgbClr val="7F0055"/>
                </a:solidFill>
                <a:latin typeface="Consolas"/>
              </a:rPr>
              <a:t>new</a:t>
            </a:r>
            <a:r>
              <a:rPr lang="en-US" sz="1600" dirty="0">
                <a:solidFill>
                  <a:srgbClr val="000000"/>
                </a:solidFill>
                <a:latin typeface="Consolas"/>
              </a:rPr>
              <a:t> </a:t>
            </a:r>
            <a:r>
              <a:rPr lang="en-US" sz="1600" dirty="0" err="1">
                <a:solidFill>
                  <a:srgbClr val="000000"/>
                </a:solidFill>
                <a:latin typeface="Consolas"/>
              </a:rPr>
              <a:t>HashSet</a:t>
            </a:r>
            <a:r>
              <a:rPr lang="en-US" sz="1600" dirty="0">
                <a:solidFill>
                  <a:srgbClr val="000000"/>
                </a:solidFill>
                <a:latin typeface="Consolas"/>
              </a:rPr>
              <a:t>&lt;&gt;();</a:t>
            </a:r>
          </a:p>
          <a:p>
            <a:pPr marL="45720" indent="0">
              <a:spcBef>
                <a:spcPts val="0"/>
              </a:spcBef>
              <a:buNone/>
            </a:pPr>
            <a:endParaRPr lang="en-US" sz="1600" dirty="0">
              <a:latin typeface="Consolas"/>
            </a:endParaRPr>
          </a:p>
          <a:p>
            <a:pPr marL="45720" indent="0">
              <a:spcBef>
                <a:spcPts val="0"/>
              </a:spcBef>
              <a:buNone/>
            </a:pPr>
            <a:r>
              <a:rPr lang="en-US" sz="1600" dirty="0">
                <a:solidFill>
                  <a:srgbClr val="000000"/>
                </a:solidFill>
                <a:latin typeface="Consolas"/>
              </a:rPr>
              <a:t>    </a:t>
            </a:r>
            <a:r>
              <a:rPr lang="en-US" sz="1600" b="1" dirty="0">
                <a:solidFill>
                  <a:srgbClr val="7F0055"/>
                </a:solidFill>
                <a:latin typeface="Consolas"/>
              </a:rPr>
              <a:t>for</a:t>
            </a:r>
            <a:r>
              <a:rPr lang="en-US" sz="1600" dirty="0">
                <a:solidFill>
                  <a:srgbClr val="000000"/>
                </a:solidFill>
                <a:latin typeface="Consolas"/>
              </a:rPr>
              <a:t> (String token : tokens) {</a:t>
            </a:r>
          </a:p>
          <a:p>
            <a:pPr marL="45720" indent="0">
              <a:spcBef>
                <a:spcPts val="0"/>
              </a:spcBef>
              <a:buNone/>
            </a:pPr>
            <a:r>
              <a:rPr lang="en-US" sz="1600" dirty="0">
                <a:solidFill>
                  <a:srgbClr val="000000"/>
                </a:solidFill>
                <a:latin typeface="Consolas"/>
              </a:rPr>
              <a:t>        </a:t>
            </a:r>
            <a:r>
              <a:rPr lang="en-US" sz="1600" b="1" dirty="0">
                <a:solidFill>
                  <a:srgbClr val="7F0055"/>
                </a:solidFill>
                <a:latin typeface="Consolas"/>
              </a:rPr>
              <a:t>if</a:t>
            </a:r>
            <a:r>
              <a:rPr lang="en-US" sz="1600" dirty="0">
                <a:solidFill>
                  <a:srgbClr val="000000"/>
                </a:solidFill>
                <a:latin typeface="Consolas"/>
              </a:rPr>
              <a:t> (</a:t>
            </a:r>
            <a:r>
              <a:rPr lang="en-US" sz="1600" dirty="0" err="1">
                <a:solidFill>
                  <a:srgbClr val="000000"/>
                </a:solidFill>
                <a:latin typeface="Consolas"/>
              </a:rPr>
              <a:t>token.length</a:t>
            </a:r>
            <a:r>
              <a:rPr lang="en-US" sz="1600" dirty="0">
                <a:solidFill>
                  <a:srgbClr val="000000"/>
                </a:solidFill>
                <a:latin typeface="Consolas"/>
              </a:rPr>
              <a:t>() &gt; 0) {</a:t>
            </a:r>
          </a:p>
          <a:p>
            <a:pPr marL="45720" indent="0">
              <a:spcBef>
                <a:spcPts val="0"/>
              </a:spcBef>
              <a:buNone/>
            </a:pPr>
            <a:r>
              <a:rPr lang="en-US" sz="1600" dirty="0">
                <a:solidFill>
                  <a:srgbClr val="000000"/>
                </a:solidFill>
                <a:latin typeface="Consolas"/>
              </a:rPr>
              <a:t>        </a:t>
            </a:r>
            <a:r>
              <a:rPr lang="en-US" sz="1600" dirty="0">
                <a:solidFill>
                  <a:srgbClr val="3F7F5F"/>
                </a:solidFill>
                <a:latin typeface="Consolas"/>
              </a:rPr>
              <a:t>// add returns a </a:t>
            </a:r>
            <a:r>
              <a:rPr lang="en-US" sz="1600" dirty="0" err="1">
                <a:solidFill>
                  <a:srgbClr val="3F7F5F"/>
                </a:solidFill>
                <a:latin typeface="Consolas"/>
              </a:rPr>
              <a:t>boolean</a:t>
            </a:r>
            <a:r>
              <a:rPr lang="en-US" sz="1600" dirty="0">
                <a:solidFill>
                  <a:srgbClr val="3F7F5F"/>
                </a:solidFill>
                <a:latin typeface="Consolas"/>
              </a:rPr>
              <a:t>.  It will return false if the</a:t>
            </a:r>
            <a:br>
              <a:rPr lang="en-US" sz="1600" dirty="0">
                <a:solidFill>
                  <a:srgbClr val="3F7F5F"/>
                </a:solidFill>
                <a:latin typeface="Consolas"/>
              </a:rPr>
            </a:br>
            <a:r>
              <a:rPr lang="en-US" sz="1600" dirty="0">
                <a:solidFill>
                  <a:srgbClr val="3F7F5F"/>
                </a:solidFill>
                <a:latin typeface="Consolas"/>
              </a:rPr>
              <a:t>        // token was not added, i.e., it is a duplicate that </a:t>
            </a:r>
            <a:br>
              <a:rPr lang="en-US" sz="1600" dirty="0">
                <a:solidFill>
                  <a:srgbClr val="3F7F5F"/>
                </a:solidFill>
                <a:latin typeface="Consolas"/>
              </a:rPr>
            </a:br>
            <a:r>
              <a:rPr lang="en-US" sz="1600" dirty="0">
                <a:solidFill>
                  <a:srgbClr val="3F7F5F"/>
                </a:solidFill>
                <a:latin typeface="Consolas"/>
              </a:rPr>
              <a:t>        // cannot be stored in a Set.</a:t>
            </a:r>
          </a:p>
          <a:p>
            <a:pPr marL="45720" indent="0">
              <a:spcBef>
                <a:spcPts val="0"/>
              </a:spcBef>
              <a:buNone/>
            </a:pPr>
            <a:r>
              <a:rPr lang="en-US" sz="1600" dirty="0">
                <a:solidFill>
                  <a:srgbClr val="000000"/>
                </a:solidFill>
                <a:latin typeface="Consolas"/>
              </a:rPr>
              <a:t>        </a:t>
            </a:r>
            <a:r>
              <a:rPr lang="en-US" sz="1600" b="1" dirty="0">
                <a:solidFill>
                  <a:srgbClr val="7F0055"/>
                </a:solidFill>
                <a:latin typeface="Consolas"/>
              </a:rPr>
              <a:t>if</a:t>
            </a:r>
            <a:r>
              <a:rPr lang="en-US" sz="1600" dirty="0">
                <a:solidFill>
                  <a:srgbClr val="000000"/>
                </a:solidFill>
                <a:latin typeface="Consolas"/>
              </a:rPr>
              <a:t> (!</a:t>
            </a:r>
            <a:r>
              <a:rPr lang="en-US" sz="1600" dirty="0" err="1">
                <a:solidFill>
                  <a:srgbClr val="000000"/>
                </a:solidFill>
                <a:latin typeface="Consolas"/>
              </a:rPr>
              <a:t>uniqueWords.add</a:t>
            </a:r>
            <a:r>
              <a:rPr lang="en-US" sz="1600" dirty="0">
                <a:solidFill>
                  <a:srgbClr val="000000"/>
                </a:solidFill>
                <a:latin typeface="Consolas"/>
              </a:rPr>
              <a:t>(</a:t>
            </a:r>
            <a:r>
              <a:rPr lang="en-US" sz="1600" dirty="0" err="1">
                <a:solidFill>
                  <a:srgbClr val="000000"/>
                </a:solidFill>
                <a:latin typeface="Consolas"/>
              </a:rPr>
              <a:t>token.toLowerCase</a:t>
            </a:r>
            <a:r>
              <a:rPr lang="en-US" sz="1600" dirty="0">
                <a:solidFill>
                  <a:srgbClr val="000000"/>
                </a:solidFill>
                <a:latin typeface="Consolas"/>
              </a:rPr>
              <a:t>())) </a:t>
            </a:r>
          </a:p>
          <a:p>
            <a:pPr marL="45720" indent="0">
              <a:spcBef>
                <a:spcPts val="0"/>
              </a:spcBef>
              <a:buNone/>
            </a:pPr>
            <a:r>
              <a:rPr lang="en-US" sz="1600" dirty="0">
                <a:solidFill>
                  <a:srgbClr val="000000"/>
                </a:solidFill>
                <a:latin typeface="Consolas"/>
              </a:rPr>
              <a:t>            </a:t>
            </a:r>
            <a:r>
              <a:rPr lang="en-US" sz="1600" dirty="0" err="1">
                <a:solidFill>
                  <a:srgbClr val="000000"/>
                </a:solidFill>
                <a:latin typeface="Consolas"/>
              </a:rPr>
              <a:t>System.</a:t>
            </a:r>
            <a:r>
              <a:rPr lang="en-US" sz="1600" dirty="0" err="1">
                <a:solidFill>
                  <a:srgbClr val="0000C0"/>
                </a:solidFill>
                <a:latin typeface="Consolas"/>
              </a:rPr>
              <a:t>out</a:t>
            </a:r>
            <a:r>
              <a:rPr lang="en-US" sz="1600" dirty="0" err="1">
                <a:solidFill>
                  <a:srgbClr val="000000"/>
                </a:solidFill>
                <a:latin typeface="Consolas"/>
              </a:rPr>
              <a:t>.println</a:t>
            </a:r>
            <a:r>
              <a:rPr lang="en-US" sz="1600" dirty="0">
                <a:solidFill>
                  <a:srgbClr val="000000"/>
                </a:solidFill>
                <a:latin typeface="Consolas"/>
              </a:rPr>
              <a:t>(</a:t>
            </a:r>
            <a:r>
              <a:rPr lang="en-US" sz="1600" dirty="0">
                <a:solidFill>
                  <a:srgbClr val="2A00FF"/>
                </a:solidFill>
                <a:latin typeface="Consolas"/>
              </a:rPr>
              <a:t>"Duplicate detected : "</a:t>
            </a:r>
            <a:r>
              <a:rPr lang="en-US" sz="1600" dirty="0">
                <a:solidFill>
                  <a:srgbClr val="000000"/>
                </a:solidFill>
                <a:latin typeface="Consolas"/>
              </a:rPr>
              <a:t> + token);</a:t>
            </a:r>
          </a:p>
          <a:p>
            <a:pPr marL="45720" indent="0">
              <a:spcBef>
                <a:spcPts val="0"/>
              </a:spcBef>
              <a:buNone/>
            </a:pPr>
            <a:r>
              <a:rPr lang="en-US" sz="1600" dirty="0">
                <a:solidFill>
                  <a:srgbClr val="000000"/>
                </a:solidFill>
                <a:latin typeface="Consolas"/>
              </a:rPr>
              <a:t>        }</a:t>
            </a:r>
          </a:p>
          <a:p>
            <a:pPr marL="45720" indent="0">
              <a:spcBef>
                <a:spcPts val="0"/>
              </a:spcBef>
              <a:buNone/>
            </a:pPr>
            <a:r>
              <a:rPr lang="en-US" sz="1600" dirty="0">
                <a:solidFill>
                  <a:srgbClr val="000000"/>
                </a:solidFill>
                <a:latin typeface="Consolas"/>
              </a:rPr>
              <a:t>    }</a:t>
            </a:r>
          </a:p>
          <a:p>
            <a:pPr marL="45720" indent="0">
              <a:spcBef>
                <a:spcPts val="0"/>
              </a:spcBef>
              <a:buNone/>
            </a:pPr>
            <a:r>
              <a:rPr lang="en-US" sz="1600" dirty="0">
                <a:solidFill>
                  <a:srgbClr val="000000"/>
                </a:solidFill>
                <a:latin typeface="Consolas"/>
              </a:rPr>
              <a:t>    </a:t>
            </a:r>
          </a:p>
          <a:p>
            <a:pPr marL="45720" indent="0">
              <a:spcBef>
                <a:spcPts val="0"/>
              </a:spcBef>
              <a:buNone/>
            </a:pPr>
            <a:r>
              <a:rPr lang="en-US" sz="1600" dirty="0">
                <a:solidFill>
                  <a:srgbClr val="000000"/>
                </a:solidFill>
                <a:latin typeface="Consolas"/>
              </a:rPr>
              <a:t>    </a:t>
            </a:r>
            <a:r>
              <a:rPr lang="en-US" sz="1600" dirty="0" err="1">
                <a:solidFill>
                  <a:srgbClr val="000000"/>
                </a:solidFill>
                <a:latin typeface="Consolas"/>
              </a:rPr>
              <a:t>System.</a:t>
            </a:r>
            <a:r>
              <a:rPr lang="en-US" sz="1600" dirty="0" err="1">
                <a:solidFill>
                  <a:srgbClr val="0000C0"/>
                </a:solidFill>
                <a:latin typeface="Consolas"/>
              </a:rPr>
              <a:t>out</a:t>
            </a:r>
            <a:r>
              <a:rPr lang="en-US" sz="1600" dirty="0" err="1">
                <a:solidFill>
                  <a:srgbClr val="000000"/>
                </a:solidFill>
                <a:latin typeface="Consolas"/>
              </a:rPr>
              <a:t>.printf</a:t>
            </a:r>
            <a:r>
              <a:rPr lang="en-US" sz="1600" dirty="0">
                <a:solidFill>
                  <a:srgbClr val="000000"/>
                </a:solidFill>
                <a:latin typeface="Consolas"/>
              </a:rPr>
              <a:t>(</a:t>
            </a:r>
            <a:r>
              <a:rPr lang="en-US" sz="1600" dirty="0">
                <a:solidFill>
                  <a:srgbClr val="2A00FF"/>
                </a:solidFill>
                <a:latin typeface="Consolas"/>
              </a:rPr>
              <a:t>"\</a:t>
            </a:r>
            <a:r>
              <a:rPr lang="en-US" sz="1600" dirty="0" err="1">
                <a:solidFill>
                  <a:srgbClr val="2A00FF"/>
                </a:solidFill>
                <a:latin typeface="Consolas"/>
              </a:rPr>
              <a:t>nThere</a:t>
            </a:r>
            <a:r>
              <a:rPr lang="en-US" sz="1600" dirty="0">
                <a:solidFill>
                  <a:srgbClr val="2A00FF"/>
                </a:solidFill>
                <a:latin typeface="Consolas"/>
              </a:rPr>
              <a:t> are %d unique words found "</a:t>
            </a:r>
            <a:r>
              <a:rPr lang="en-US" sz="1600" dirty="0">
                <a:solidFill>
                  <a:srgbClr val="000000"/>
                </a:solidFill>
                <a:latin typeface="Consolas"/>
              </a:rPr>
              <a:t>,</a:t>
            </a:r>
            <a:br>
              <a:rPr lang="en-US" sz="1600" dirty="0">
                <a:solidFill>
                  <a:srgbClr val="000000"/>
                </a:solidFill>
                <a:latin typeface="Consolas"/>
              </a:rPr>
            </a:br>
            <a:r>
              <a:rPr lang="en-US" sz="1600" dirty="0">
                <a:solidFill>
                  <a:srgbClr val="000000"/>
                </a:solidFill>
                <a:latin typeface="Consolas"/>
              </a:rPr>
              <a:t>                        </a:t>
            </a:r>
            <a:r>
              <a:rPr lang="en-US" sz="1600" dirty="0" err="1">
                <a:solidFill>
                  <a:srgbClr val="000000"/>
                </a:solidFill>
                <a:latin typeface="Consolas"/>
              </a:rPr>
              <a:t>uniqueWords.size</a:t>
            </a:r>
            <a:r>
              <a:rPr lang="en-US" sz="1600" dirty="0">
                <a:solidFill>
                  <a:srgbClr val="000000"/>
                </a:solidFill>
                <a:latin typeface="Consolas"/>
              </a:rPr>
              <a:t>());</a:t>
            </a:r>
          </a:p>
          <a:p>
            <a:pPr marL="45720" indent="0">
              <a:spcBef>
                <a:spcPts val="0"/>
              </a:spcBef>
              <a:buNone/>
            </a:pPr>
            <a:r>
              <a:rPr lang="en-US" sz="1600" dirty="0">
                <a:solidFill>
                  <a:srgbClr val="000000"/>
                </a:solidFill>
                <a:latin typeface="Consolas"/>
              </a:rPr>
              <a:t>    </a:t>
            </a:r>
            <a:r>
              <a:rPr lang="en-US" sz="1600" b="1" dirty="0">
                <a:solidFill>
                  <a:srgbClr val="7F0055"/>
                </a:solidFill>
                <a:latin typeface="Consolas"/>
              </a:rPr>
              <a:t>for</a:t>
            </a:r>
            <a:r>
              <a:rPr lang="en-US" sz="1600" dirty="0">
                <a:solidFill>
                  <a:srgbClr val="000000"/>
                </a:solidFill>
                <a:latin typeface="Consolas"/>
              </a:rPr>
              <a:t> (String word : </a:t>
            </a:r>
            <a:r>
              <a:rPr lang="en-US" sz="1600" dirty="0" err="1">
                <a:solidFill>
                  <a:srgbClr val="000000"/>
                </a:solidFill>
                <a:latin typeface="Consolas"/>
              </a:rPr>
              <a:t>uniqueWords</a:t>
            </a:r>
            <a:r>
              <a:rPr lang="en-US" sz="1600" dirty="0">
                <a:solidFill>
                  <a:srgbClr val="000000"/>
                </a:solidFill>
                <a:latin typeface="Consolas"/>
              </a:rPr>
              <a:t>) {</a:t>
            </a:r>
          </a:p>
          <a:p>
            <a:pPr marL="45720" indent="0">
              <a:spcBef>
                <a:spcPts val="0"/>
              </a:spcBef>
              <a:buNone/>
            </a:pPr>
            <a:r>
              <a:rPr lang="en-US" sz="1600" dirty="0">
                <a:solidFill>
                  <a:srgbClr val="000000"/>
                </a:solidFill>
                <a:latin typeface="Consolas"/>
              </a:rPr>
              <a:t>       </a:t>
            </a:r>
            <a:r>
              <a:rPr lang="en-US" sz="1600" dirty="0" err="1">
                <a:solidFill>
                  <a:srgbClr val="000000"/>
                </a:solidFill>
                <a:latin typeface="Consolas"/>
              </a:rPr>
              <a:t>System.</a:t>
            </a:r>
            <a:r>
              <a:rPr lang="en-US" sz="1600" dirty="0" err="1">
                <a:solidFill>
                  <a:srgbClr val="0000C0"/>
                </a:solidFill>
                <a:latin typeface="Consolas"/>
              </a:rPr>
              <a:t>out</a:t>
            </a:r>
            <a:r>
              <a:rPr lang="en-US" sz="1600" dirty="0" err="1">
                <a:solidFill>
                  <a:srgbClr val="000000"/>
                </a:solidFill>
                <a:latin typeface="Consolas"/>
              </a:rPr>
              <a:t>.print</a:t>
            </a:r>
            <a:r>
              <a:rPr lang="en-US" sz="1600" dirty="0">
                <a:solidFill>
                  <a:srgbClr val="000000"/>
                </a:solidFill>
                <a:latin typeface="Consolas"/>
              </a:rPr>
              <a:t>(word + </a:t>
            </a:r>
            <a:r>
              <a:rPr lang="en-US" sz="1600" dirty="0">
                <a:solidFill>
                  <a:srgbClr val="2A00FF"/>
                </a:solidFill>
                <a:latin typeface="Consolas"/>
              </a:rPr>
              <a:t>" "</a:t>
            </a:r>
            <a:r>
              <a:rPr lang="en-US" sz="1600" dirty="0">
                <a:solidFill>
                  <a:srgbClr val="000000"/>
                </a:solidFill>
                <a:latin typeface="Consolas"/>
              </a:rPr>
              <a:t>);</a:t>
            </a:r>
          </a:p>
          <a:p>
            <a:pPr marL="45720" indent="0">
              <a:spcBef>
                <a:spcPts val="0"/>
              </a:spcBef>
              <a:buNone/>
            </a:pPr>
            <a:r>
              <a:rPr lang="en-US" sz="1600" dirty="0">
                <a:solidFill>
                  <a:srgbClr val="000000"/>
                </a:solidFill>
                <a:latin typeface="Consolas"/>
              </a:rPr>
              <a:t>    }</a:t>
            </a:r>
          </a:p>
          <a:p>
            <a:pPr marL="45720" indent="0">
              <a:spcBef>
                <a:spcPts val="0"/>
              </a:spcBef>
              <a:buNone/>
            </a:pPr>
            <a:r>
              <a:rPr lang="en-US" sz="1600" dirty="0">
                <a:solidFill>
                  <a:srgbClr val="000000"/>
                </a:solidFill>
                <a:latin typeface="Consolas"/>
              </a:rPr>
              <a:t>}</a:t>
            </a:r>
            <a:endParaRPr lang="en-US" sz="1600" dirty="0"/>
          </a:p>
        </p:txBody>
      </p:sp>
      <p:sp>
        <p:nvSpPr>
          <p:cNvPr id="4" name="Title 3"/>
          <p:cNvSpPr>
            <a:spLocks noGrp="1"/>
          </p:cNvSpPr>
          <p:nvPr>
            <p:ph type="title"/>
          </p:nvPr>
        </p:nvSpPr>
        <p:spPr/>
        <p:txBody>
          <a:bodyPr/>
          <a:lstStyle/>
          <a:p>
            <a:r>
              <a:rPr lang="en-US" dirty="0"/>
              <a:t>An Example of a </a:t>
            </a:r>
            <a:r>
              <a:rPr lang="en-US" dirty="0" err="1"/>
              <a:t>HashSet</a:t>
            </a:r>
            <a:endParaRPr lang="en-US" dirty="0"/>
          </a:p>
        </p:txBody>
      </p:sp>
    </p:spTree>
    <p:extLst>
      <p:ext uri="{BB962C8B-B14F-4D97-AF65-F5344CB8AC3E}">
        <p14:creationId xmlns:p14="http://schemas.microsoft.com/office/powerpoint/2010/main" val="25789450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273131" y="1719071"/>
            <a:ext cx="5177643" cy="4912233"/>
          </a:xfrm>
        </p:spPr>
        <p:txBody>
          <a:bodyPr>
            <a:noAutofit/>
          </a:bodyPr>
          <a:lstStyle/>
          <a:p>
            <a:pPr marL="45720" indent="0">
              <a:spcAft>
                <a:spcPts val="1200"/>
              </a:spcAft>
              <a:buNone/>
            </a:pPr>
            <a:r>
              <a:rPr lang="en-US" sz="1400" dirty="0"/>
              <a:t>The New Jersey State Commission of Investigation (SCI) is an independent governmental fact-finding agency in the U.S. State of New Jersey whose mission is to identify and investigate organized crime, corruption and waste, fraud and abuse in government spending by state, municipal and school bodies. It was established in 1969 as an independent agency funded directly by the New Jersey Legislature.</a:t>
            </a:r>
          </a:p>
          <a:p>
            <a:pPr marL="45720" indent="0">
              <a:spcAft>
                <a:spcPts val="1200"/>
              </a:spcAft>
              <a:buNone/>
            </a:pPr>
            <a:r>
              <a:rPr lang="en-US" sz="1400" dirty="0"/>
              <a:t>No more than two of the Commission's four members may be of the same political party, and its members are appointed by the Governor of New Jersey, the President of the New Jersey Senate and the Speaker of the New Jersey General Assembly, to serve three-year terms on a staggered basis. Members and staff of the SCI are prohibited from participating in non-federal political activity in New Jersey.</a:t>
            </a:r>
          </a:p>
          <a:p>
            <a:pPr marL="45720" indent="0">
              <a:spcAft>
                <a:spcPts val="1200"/>
              </a:spcAft>
              <a:buNone/>
            </a:pPr>
            <a:r>
              <a:rPr lang="en-US" sz="1400" dirty="0"/>
              <a:t>The Governor, members of the Legislature, and other public officials at the federal, state, county and local level can refer matters to the Commission, as can average taxpayers. The SCI is an investigative body that operates in the fashion of an inspector general. It conducts fact-finding probes, often targeting wasteful and abusive governmental practices, and makes the results public even if no criminal prosecution is contemplated.</a:t>
            </a:r>
          </a:p>
        </p:txBody>
      </p:sp>
      <p:sp>
        <p:nvSpPr>
          <p:cNvPr id="3" name="Content Placeholder 2"/>
          <p:cNvSpPr>
            <a:spLocks noGrp="1"/>
          </p:cNvSpPr>
          <p:nvPr>
            <p:ph sz="half" idx="2"/>
          </p:nvPr>
        </p:nvSpPr>
        <p:spPr>
          <a:xfrm>
            <a:off x="5533902" y="1719071"/>
            <a:ext cx="3372592" cy="4912233"/>
          </a:xfrm>
        </p:spPr>
        <p:txBody>
          <a:bodyPr>
            <a:normAutofit/>
          </a:bodyPr>
          <a:lstStyle/>
          <a:p>
            <a:r>
              <a:rPr lang="en-US" sz="1400" dirty="0">
                <a:solidFill>
                  <a:srgbClr val="2A00FF"/>
                </a:solidFill>
              </a:rPr>
              <a:t>There are 138 unique words found </a:t>
            </a:r>
            <a:br>
              <a:rPr lang="en-US" sz="1400" dirty="0">
                <a:solidFill>
                  <a:srgbClr val="2A00FF"/>
                </a:solidFill>
              </a:rPr>
            </a:br>
            <a:br>
              <a:rPr lang="en-US" sz="1400" dirty="0"/>
            </a:br>
            <a:r>
              <a:rPr lang="en-US" sz="1400" dirty="0"/>
              <a:t>waste president hearings abusive criminality no fact-finding conducts governor its party legislature beyond practices prosecutorial of abuse are refer criminal governmental on government commission these spending serve information or identify organized matters prosecution investigate not authorities...</a:t>
            </a:r>
            <a:br>
              <a:rPr lang="en-US" sz="1400" dirty="0"/>
            </a:br>
            <a:endParaRPr lang="en-US" sz="1400" dirty="0"/>
          </a:p>
          <a:p>
            <a:r>
              <a:rPr lang="en-US" sz="1600" dirty="0">
                <a:solidFill>
                  <a:srgbClr val="C00000"/>
                </a:solidFill>
              </a:rPr>
              <a:t>Note that the unique words are not in any particular order</a:t>
            </a:r>
            <a:br>
              <a:rPr lang="en-US" sz="1600" dirty="0"/>
            </a:br>
            <a:endParaRPr lang="en-US" sz="1600" dirty="0"/>
          </a:p>
        </p:txBody>
      </p:sp>
      <p:sp>
        <p:nvSpPr>
          <p:cNvPr id="4" name="Title 3"/>
          <p:cNvSpPr>
            <a:spLocks noGrp="1"/>
          </p:cNvSpPr>
          <p:nvPr>
            <p:ph type="title"/>
          </p:nvPr>
        </p:nvSpPr>
        <p:spPr/>
        <p:txBody>
          <a:bodyPr/>
          <a:lstStyle/>
          <a:p>
            <a:r>
              <a:rPr lang="en-US" dirty="0"/>
              <a:t>Results of </a:t>
            </a:r>
            <a:r>
              <a:rPr lang="en-US"/>
              <a:t>WordAnalyzer</a:t>
            </a:r>
          </a:p>
        </p:txBody>
      </p:sp>
    </p:spTree>
    <p:extLst>
      <p:ext uri="{BB962C8B-B14F-4D97-AF65-F5344CB8AC3E}">
        <p14:creationId xmlns:p14="http://schemas.microsoft.com/office/powerpoint/2010/main" val="17038018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Tip on Using Collections</a:t>
            </a:r>
            <a:br>
              <a:rPr lang="en-US" dirty="0"/>
            </a:br>
            <a:r>
              <a:rPr lang="en-US" dirty="0"/>
              <a:t>Why Polymorphism is Important!</a:t>
            </a:r>
          </a:p>
        </p:txBody>
      </p:sp>
      <p:sp>
        <p:nvSpPr>
          <p:cNvPr id="5" name="Rectangle 4"/>
          <p:cNvSpPr/>
          <p:nvPr/>
        </p:nvSpPr>
        <p:spPr>
          <a:xfrm>
            <a:off x="581891" y="1859340"/>
            <a:ext cx="7564582" cy="3939540"/>
          </a:xfrm>
          <a:prstGeom prst="rect">
            <a:avLst/>
          </a:prstGeom>
          <a:solidFill>
            <a:schemeClr val="bg1"/>
          </a:solidFill>
          <a:ln w="95250" cmpd="thinThick">
            <a:solidFill>
              <a:schemeClr val="tx1"/>
            </a:solidFill>
          </a:ln>
        </p:spPr>
        <p:txBody>
          <a:bodyPr wrap="square" lIns="365760" tIns="274320" rIns="365760" bIns="274320">
            <a:spAutoFit/>
          </a:bodyPr>
          <a:lstStyle/>
          <a:p>
            <a:r>
              <a:rPr lang="en-US" sz="2000" dirty="0"/>
              <a:t>TIP:   When creating any collection, it is always best to have the local variable be of the interface type, as in</a:t>
            </a:r>
            <a:br>
              <a:rPr lang="en-US" sz="2000" dirty="0"/>
            </a:br>
            <a:endParaRPr lang="en-US" sz="2000" dirty="0"/>
          </a:p>
          <a:p>
            <a:r>
              <a:rPr lang="en-US" sz="2000" dirty="0">
                <a:latin typeface="Consolas" pitchFamily="49" charset="0"/>
                <a:cs typeface="Consolas" pitchFamily="49" charset="0"/>
              </a:rPr>
              <a:t>         Set </a:t>
            </a:r>
            <a:r>
              <a:rPr lang="en-US" sz="2000" dirty="0" err="1">
                <a:latin typeface="Consolas" pitchFamily="49" charset="0"/>
                <a:cs typeface="Consolas" pitchFamily="49" charset="0"/>
              </a:rPr>
              <a:t>set</a:t>
            </a:r>
            <a:r>
              <a:rPr lang="en-US" sz="2000" dirty="0">
                <a:latin typeface="Consolas" pitchFamily="49" charset="0"/>
                <a:cs typeface="Consolas" pitchFamily="49" charset="0"/>
              </a:rPr>
              <a:t> = new </a:t>
            </a:r>
            <a:r>
              <a:rPr lang="en-US" sz="2000" dirty="0" err="1">
                <a:latin typeface="Consolas" pitchFamily="49" charset="0"/>
                <a:cs typeface="Consolas" pitchFamily="49" charset="0"/>
              </a:rPr>
              <a:t>HashSet</a:t>
            </a:r>
            <a:r>
              <a:rPr lang="en-US" sz="2000" dirty="0">
                <a:latin typeface="Consolas" pitchFamily="49" charset="0"/>
                <a:cs typeface="Consolas" pitchFamily="49" charset="0"/>
              </a:rPr>
              <a:t>(); </a:t>
            </a:r>
          </a:p>
          <a:p>
            <a:endParaRPr lang="en-US" sz="2000" dirty="0"/>
          </a:p>
          <a:p>
            <a:r>
              <a:rPr lang="en-US" sz="2000" dirty="0"/>
              <a:t>That way, if you later decide to change the set to a </a:t>
            </a:r>
            <a:r>
              <a:rPr lang="en-US" sz="2000" dirty="0" err="1"/>
              <a:t>TreeSet</a:t>
            </a:r>
            <a:r>
              <a:rPr lang="en-US" sz="2000" dirty="0"/>
              <a:t> or some other set implementation, you won't have to change any code as you'll only be using the methods of the Set interface.</a:t>
            </a:r>
          </a:p>
          <a:p>
            <a:endParaRPr lang="en-US" sz="2000" dirty="0"/>
          </a:p>
          <a:p>
            <a:endParaRPr lang="en-US" sz="2000" dirty="0"/>
          </a:p>
          <a:p>
            <a:pPr algn="r"/>
            <a:r>
              <a:rPr lang="en-US" sz="2000" i="1" dirty="0"/>
              <a:t>John </a:t>
            </a:r>
            <a:r>
              <a:rPr lang="en-US" sz="2000" i="1" dirty="0" err="1"/>
              <a:t>Zukowski</a:t>
            </a:r>
            <a:r>
              <a:rPr lang="en-US" sz="2000" i="1" dirty="0"/>
              <a:t>. Java Collections</a:t>
            </a:r>
          </a:p>
        </p:txBody>
      </p:sp>
    </p:spTree>
    <p:extLst>
      <p:ext uri="{BB962C8B-B14F-4D97-AF65-F5344CB8AC3E}">
        <p14:creationId xmlns:p14="http://schemas.microsoft.com/office/powerpoint/2010/main" val="9407641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FD2503E6-BA68-4D4A-8586-11042775EB3F}"/>
              </a:ext>
            </a:extLst>
          </p:cNvPr>
          <p:cNvSpPr>
            <a:spLocks noGrp="1"/>
          </p:cNvSpPr>
          <p:nvPr>
            <p:ph idx="1"/>
          </p:nvPr>
        </p:nvSpPr>
        <p:spPr/>
        <p:txBody>
          <a:bodyPr/>
          <a:lstStyle/>
          <a:p>
            <a:r>
              <a:rPr lang="en-US" sz="1800" dirty="0"/>
              <a:t>Removing and Adding Collections to Collections</a:t>
            </a:r>
          </a:p>
          <a:p>
            <a:r>
              <a:rPr lang="en-US" sz="1800" dirty="0" err="1"/>
              <a:t>removeIf</a:t>
            </a:r>
            <a:r>
              <a:rPr lang="en-US" sz="1800" dirty="0"/>
              <a:t> (using lambda expressions)</a:t>
            </a:r>
          </a:p>
          <a:p>
            <a:r>
              <a:rPr lang="en-US" sz="1800"/>
              <a:t>See </a:t>
            </a:r>
            <a:r>
              <a:rPr lang="en-US" sz="1800">
                <a:hlinkClick r:id="rId2"/>
              </a:rPr>
              <a:t>http://jackmyers.info/oopda/src/Lesson-01/advancedCollections/ShoppingCart.java</a:t>
            </a:r>
            <a:r>
              <a:rPr lang="en-US" sz="1800"/>
              <a:t>   </a:t>
            </a:r>
            <a:r>
              <a:rPr lang="en-US" sz="1800" dirty="0"/>
              <a:t>and</a:t>
            </a:r>
            <a:br>
              <a:rPr lang="en-US" dirty="0"/>
            </a:br>
            <a:endParaRPr lang="en-US" dirty="0"/>
          </a:p>
        </p:txBody>
      </p:sp>
      <p:sp>
        <p:nvSpPr>
          <p:cNvPr id="2" name="Title 1"/>
          <p:cNvSpPr>
            <a:spLocks noGrp="1"/>
          </p:cNvSpPr>
          <p:nvPr>
            <p:ph type="title"/>
          </p:nvPr>
        </p:nvSpPr>
        <p:spPr/>
        <p:txBody>
          <a:bodyPr/>
          <a:lstStyle/>
          <a:p>
            <a:r>
              <a:rPr lang="en-US" dirty="0"/>
              <a:t>Advanced Collection Features</a:t>
            </a:r>
          </a:p>
        </p:txBody>
      </p:sp>
      <p:graphicFrame>
        <p:nvGraphicFramePr>
          <p:cNvPr id="13" name="Table 12">
            <a:extLst>
              <a:ext uri="{FF2B5EF4-FFF2-40B4-BE49-F238E27FC236}">
                <a16:creationId xmlns:a16="http://schemas.microsoft.com/office/drawing/2014/main" id="{0B6AF264-7ACD-42C4-912C-4A8C5BE8AC0F}"/>
              </a:ext>
            </a:extLst>
          </p:cNvPr>
          <p:cNvGraphicFramePr>
            <a:graphicFrameLocks noGrp="1"/>
          </p:cNvGraphicFramePr>
          <p:nvPr>
            <p:extLst>
              <p:ext uri="{D42A27DB-BD31-4B8C-83A1-F6EECF244321}">
                <p14:modId xmlns:p14="http://schemas.microsoft.com/office/powerpoint/2010/main" val="847815750"/>
              </p:ext>
            </p:extLst>
          </p:nvPr>
        </p:nvGraphicFramePr>
        <p:xfrm>
          <a:off x="304799" y="3322320"/>
          <a:ext cx="8560292" cy="3383280"/>
        </p:xfrm>
        <a:graphic>
          <a:graphicData uri="http://schemas.openxmlformats.org/drawingml/2006/table">
            <a:tbl>
              <a:tblPr bandRow="1">
                <a:tableStyleId>{5C22544A-7EE6-4342-B048-85BDC9FD1C3A}</a:tableStyleId>
              </a:tblPr>
              <a:tblGrid>
                <a:gridCol w="3810001">
                  <a:extLst>
                    <a:ext uri="{9D8B030D-6E8A-4147-A177-3AD203B41FA5}">
                      <a16:colId xmlns:a16="http://schemas.microsoft.com/office/drawing/2014/main" val="1297093342"/>
                    </a:ext>
                  </a:extLst>
                </a:gridCol>
                <a:gridCol w="4750291">
                  <a:extLst>
                    <a:ext uri="{9D8B030D-6E8A-4147-A177-3AD203B41FA5}">
                      <a16:colId xmlns:a16="http://schemas.microsoft.com/office/drawing/2014/main" val="4294704235"/>
                    </a:ext>
                  </a:extLst>
                </a:gridCol>
              </a:tblGrid>
              <a:tr h="370840">
                <a:tc>
                  <a:txBody>
                    <a:bodyPr/>
                    <a:lstStyle/>
                    <a:p>
                      <a:r>
                        <a:rPr lang="en-US" sz="1800" b="1" i="0" u="none" strike="noStrike" kern="1200" dirty="0" err="1">
                          <a:solidFill>
                            <a:schemeClr val="dk1"/>
                          </a:solidFill>
                          <a:effectLst/>
                          <a:latin typeface="+mn-lt"/>
                          <a:ea typeface="+mn-ea"/>
                          <a:cs typeface="+mn-cs"/>
                          <a:hlinkClick r:id="rId3"/>
                        </a:rPr>
                        <a:t>removeAll</a:t>
                      </a:r>
                      <a:r>
                        <a:rPr lang="en-US" sz="1800" b="0" i="0" kern="1200" dirty="0">
                          <a:solidFill>
                            <a:schemeClr val="dk1"/>
                          </a:solidFill>
                          <a:effectLst/>
                          <a:latin typeface="+mn-lt"/>
                          <a:ea typeface="+mn-ea"/>
                          <a:cs typeface="+mn-cs"/>
                        </a:rPr>
                        <a:t>(</a:t>
                      </a:r>
                      <a:r>
                        <a:rPr lang="en-US" sz="1800" b="1" i="0" u="none" strike="noStrike" kern="1200" dirty="0">
                          <a:solidFill>
                            <a:schemeClr val="dk1"/>
                          </a:solidFill>
                          <a:effectLst/>
                          <a:latin typeface="+mn-lt"/>
                          <a:ea typeface="+mn-ea"/>
                          <a:cs typeface="+mn-cs"/>
                          <a:hlinkClick r:id="rId4" tooltip="interface in java.util"/>
                        </a:rPr>
                        <a:t>Collection</a:t>
                      </a:r>
                      <a:r>
                        <a:rPr lang="en-US" sz="1800" b="0" i="0" kern="1200" dirty="0">
                          <a:solidFill>
                            <a:schemeClr val="dk1"/>
                          </a:solidFill>
                          <a:effectLst/>
                          <a:latin typeface="+mn-lt"/>
                          <a:ea typeface="+mn-ea"/>
                          <a:cs typeface="+mn-cs"/>
                        </a:rPr>
                        <a:t>&lt;?&gt; c)</a:t>
                      </a:r>
                      <a:endParaRPr lang="en-US" dirty="0"/>
                    </a:p>
                  </a:txBody>
                  <a:tcPr/>
                </a:tc>
                <a:tc>
                  <a:txBody>
                    <a:bodyPr/>
                    <a:lstStyle/>
                    <a:p>
                      <a:r>
                        <a:rPr lang="en-US" sz="1800" b="0" i="0" kern="1200" dirty="0">
                          <a:solidFill>
                            <a:schemeClr val="dk1"/>
                          </a:solidFill>
                          <a:effectLst/>
                          <a:latin typeface="+mn-lt"/>
                          <a:ea typeface="+mn-ea"/>
                          <a:cs typeface="+mn-cs"/>
                        </a:rPr>
                        <a:t>Removes all of this collection's elements that are also contained in the specified collection (optional operation).</a:t>
                      </a:r>
                      <a:endParaRPr lang="en-US" dirty="0"/>
                    </a:p>
                  </a:txBody>
                  <a:tcPr/>
                </a:tc>
                <a:extLst>
                  <a:ext uri="{0D108BD9-81ED-4DB2-BD59-A6C34878D82A}">
                    <a16:rowId xmlns:a16="http://schemas.microsoft.com/office/drawing/2014/main" val="1918699275"/>
                  </a:ext>
                </a:extLst>
              </a:tr>
              <a:tr h="370840">
                <a:tc>
                  <a:txBody>
                    <a:bodyPr/>
                    <a:lstStyle/>
                    <a:p>
                      <a:r>
                        <a:rPr lang="en-US" sz="1800" b="1" u="none" strike="noStrike" kern="1200" dirty="0" err="1">
                          <a:solidFill>
                            <a:schemeClr val="dk1"/>
                          </a:solidFill>
                          <a:effectLst/>
                          <a:latin typeface="+mn-lt"/>
                          <a:ea typeface="+mn-ea"/>
                          <a:cs typeface="+mn-cs"/>
                          <a:hlinkClick r:id="rId5"/>
                        </a:rPr>
                        <a:t>addAll</a:t>
                      </a:r>
                      <a:r>
                        <a:rPr lang="en-US" dirty="0"/>
                        <a:t>(</a:t>
                      </a:r>
                      <a:r>
                        <a:rPr lang="en-US" sz="1800" b="1" u="none" strike="noStrike" kern="1200" dirty="0">
                          <a:solidFill>
                            <a:schemeClr val="dk1"/>
                          </a:solidFill>
                          <a:effectLst/>
                          <a:latin typeface="+mn-lt"/>
                          <a:ea typeface="+mn-ea"/>
                          <a:cs typeface="+mn-cs"/>
                          <a:hlinkClick r:id="rId4" tooltip="interface in java.util"/>
                        </a:rPr>
                        <a:t>Collection</a:t>
                      </a:r>
                      <a:r>
                        <a:rPr lang="en-US" dirty="0"/>
                        <a:t>&lt;? extends </a:t>
                      </a:r>
                      <a:r>
                        <a:rPr lang="en-US" sz="1800" b="1" u="none" strike="noStrike" kern="1200" dirty="0">
                          <a:solidFill>
                            <a:schemeClr val="dk1"/>
                          </a:solidFill>
                          <a:effectLst/>
                          <a:latin typeface="+mn-lt"/>
                          <a:ea typeface="+mn-ea"/>
                          <a:cs typeface="+mn-cs"/>
                          <a:hlinkClick r:id="rId4" tooltip="type parameter in Collection"/>
                        </a:rPr>
                        <a:t>E</a:t>
                      </a:r>
                      <a:r>
                        <a:rPr lang="en-US" dirty="0"/>
                        <a:t>&gt; c)</a:t>
                      </a:r>
                      <a:br>
                        <a:rPr lang="en-US" dirty="0"/>
                      </a:br>
                      <a:endParaRPr lang="en-US" dirty="0"/>
                    </a:p>
                  </a:txBody>
                  <a:tcPr/>
                </a:tc>
                <a:tc>
                  <a:txBody>
                    <a:bodyPr/>
                    <a:lstStyle/>
                    <a:p>
                      <a:r>
                        <a:rPr lang="en-US" sz="1800" b="0" i="0" kern="1200" dirty="0">
                          <a:solidFill>
                            <a:schemeClr val="dk1"/>
                          </a:solidFill>
                          <a:effectLst/>
                          <a:latin typeface="+mn-lt"/>
                          <a:ea typeface="+mn-ea"/>
                          <a:cs typeface="+mn-cs"/>
                        </a:rPr>
                        <a:t>Adds all of the elements in the specified collection to this collection (optional operation).</a:t>
                      </a:r>
                      <a:endParaRPr lang="en-US" dirty="0"/>
                    </a:p>
                  </a:txBody>
                  <a:tcPr/>
                </a:tc>
                <a:extLst>
                  <a:ext uri="{0D108BD9-81ED-4DB2-BD59-A6C34878D82A}">
                    <a16:rowId xmlns:a16="http://schemas.microsoft.com/office/drawing/2014/main" val="561985437"/>
                  </a:ext>
                </a:extLst>
              </a:tr>
              <a:tr h="370840">
                <a:tc>
                  <a:txBody>
                    <a:bodyPr/>
                    <a:lstStyle/>
                    <a:p>
                      <a:r>
                        <a:rPr lang="en-US" sz="1800" b="1" i="0" u="none" strike="noStrike" kern="1200" dirty="0" err="1">
                          <a:solidFill>
                            <a:schemeClr val="dk1"/>
                          </a:solidFill>
                          <a:effectLst/>
                          <a:latin typeface="+mn-lt"/>
                          <a:ea typeface="+mn-ea"/>
                          <a:cs typeface="+mn-cs"/>
                          <a:hlinkClick r:id="rId6"/>
                        </a:rPr>
                        <a:t>retainAll</a:t>
                      </a:r>
                      <a:r>
                        <a:rPr lang="en-US" sz="1800" b="0" i="0" kern="1200" dirty="0">
                          <a:solidFill>
                            <a:schemeClr val="dk1"/>
                          </a:solidFill>
                          <a:effectLst/>
                          <a:latin typeface="+mn-lt"/>
                          <a:ea typeface="+mn-ea"/>
                          <a:cs typeface="+mn-cs"/>
                        </a:rPr>
                        <a:t>(</a:t>
                      </a:r>
                      <a:r>
                        <a:rPr lang="en-US" sz="1800" b="1" i="0" u="none" strike="noStrike" kern="1200" dirty="0">
                          <a:solidFill>
                            <a:schemeClr val="dk1"/>
                          </a:solidFill>
                          <a:effectLst/>
                          <a:latin typeface="+mn-lt"/>
                          <a:ea typeface="+mn-ea"/>
                          <a:cs typeface="+mn-cs"/>
                          <a:hlinkClick r:id="rId4" tooltip="interface in java.util"/>
                        </a:rPr>
                        <a:t>Collection</a:t>
                      </a:r>
                      <a:r>
                        <a:rPr lang="en-US" sz="1800" b="0" i="0" kern="1200" dirty="0">
                          <a:solidFill>
                            <a:schemeClr val="dk1"/>
                          </a:solidFill>
                          <a:effectLst/>
                          <a:latin typeface="+mn-lt"/>
                          <a:ea typeface="+mn-ea"/>
                          <a:cs typeface="+mn-cs"/>
                        </a:rPr>
                        <a:t>&lt;?&gt; c)</a:t>
                      </a:r>
                      <a:endParaRPr lang="en-US" dirty="0"/>
                    </a:p>
                  </a:txBody>
                  <a:tcPr/>
                </a:tc>
                <a:tc>
                  <a:txBody>
                    <a:bodyPr/>
                    <a:lstStyle/>
                    <a:p>
                      <a:r>
                        <a:rPr lang="en-US" sz="1800" b="0" i="0" kern="1200" dirty="0">
                          <a:solidFill>
                            <a:schemeClr val="dk1"/>
                          </a:solidFill>
                          <a:effectLst/>
                          <a:latin typeface="+mn-lt"/>
                          <a:ea typeface="+mn-ea"/>
                          <a:cs typeface="+mn-cs"/>
                        </a:rPr>
                        <a:t>Retains only the elements in this collection that are contained in the specified collection (optional operation).</a:t>
                      </a:r>
                      <a:endParaRPr lang="en-US" dirty="0"/>
                    </a:p>
                  </a:txBody>
                  <a:tcPr/>
                </a:tc>
                <a:extLst>
                  <a:ext uri="{0D108BD9-81ED-4DB2-BD59-A6C34878D82A}">
                    <a16:rowId xmlns:a16="http://schemas.microsoft.com/office/drawing/2014/main" val="3170910072"/>
                  </a:ext>
                </a:extLst>
              </a:tr>
              <a:tr h="370840">
                <a:tc>
                  <a:txBody>
                    <a:bodyPr/>
                    <a:lstStyle/>
                    <a:p>
                      <a:r>
                        <a:rPr lang="en-US" sz="1800" b="1" i="0" u="none" strike="noStrike" kern="1200" dirty="0" err="1">
                          <a:solidFill>
                            <a:schemeClr val="dk1"/>
                          </a:solidFill>
                          <a:effectLst/>
                          <a:latin typeface="+mn-lt"/>
                          <a:ea typeface="+mn-ea"/>
                          <a:cs typeface="+mn-cs"/>
                          <a:hlinkClick r:id="rId7"/>
                        </a:rPr>
                        <a:t>removeIf</a:t>
                      </a:r>
                      <a:r>
                        <a:rPr lang="en-US" sz="1800" b="0" i="0" kern="1200" dirty="0">
                          <a:solidFill>
                            <a:schemeClr val="dk1"/>
                          </a:solidFill>
                          <a:effectLst/>
                          <a:latin typeface="+mn-lt"/>
                          <a:ea typeface="+mn-ea"/>
                          <a:cs typeface="+mn-cs"/>
                        </a:rPr>
                        <a:t>(</a:t>
                      </a:r>
                      <a:r>
                        <a:rPr lang="en-US" sz="1800" b="1" i="0" u="none" strike="noStrike" kern="1200" dirty="0">
                          <a:solidFill>
                            <a:schemeClr val="dk1"/>
                          </a:solidFill>
                          <a:effectLst/>
                          <a:latin typeface="+mn-lt"/>
                          <a:ea typeface="+mn-ea"/>
                          <a:cs typeface="+mn-cs"/>
                          <a:hlinkClick r:id="rId8" tooltip="interface in java.util.function"/>
                        </a:rPr>
                        <a:t>Predicate</a:t>
                      </a:r>
                      <a:r>
                        <a:rPr lang="en-US" sz="1800" b="0" i="0" kern="1200" dirty="0">
                          <a:solidFill>
                            <a:schemeClr val="dk1"/>
                          </a:solidFill>
                          <a:effectLst/>
                          <a:latin typeface="+mn-lt"/>
                          <a:ea typeface="+mn-ea"/>
                          <a:cs typeface="+mn-cs"/>
                        </a:rPr>
                        <a:t>&lt;? super </a:t>
                      </a:r>
                      <a:r>
                        <a:rPr lang="en-US" sz="1800" b="1" i="0" u="none" strike="noStrike" kern="1200" dirty="0">
                          <a:solidFill>
                            <a:schemeClr val="dk1"/>
                          </a:solidFill>
                          <a:effectLst/>
                          <a:latin typeface="+mn-lt"/>
                          <a:ea typeface="+mn-ea"/>
                          <a:cs typeface="+mn-cs"/>
                          <a:hlinkClick r:id="rId4" tooltip="type parameter in Collection"/>
                        </a:rPr>
                        <a:t>E</a:t>
                      </a:r>
                      <a:r>
                        <a:rPr lang="en-US" sz="1800" b="0" i="0" kern="1200" dirty="0">
                          <a:solidFill>
                            <a:schemeClr val="dk1"/>
                          </a:solidFill>
                          <a:effectLst/>
                          <a:latin typeface="+mn-lt"/>
                          <a:ea typeface="+mn-ea"/>
                          <a:cs typeface="+mn-cs"/>
                        </a:rPr>
                        <a:t>&gt; filter)</a:t>
                      </a:r>
                      <a:endParaRPr lang="en-US" dirty="0"/>
                    </a:p>
                  </a:txBody>
                  <a:tcPr/>
                </a:tc>
                <a:tc>
                  <a:txBody>
                    <a:bodyPr/>
                    <a:lstStyle/>
                    <a:p>
                      <a:r>
                        <a:rPr lang="en-US" sz="1800" b="0" i="0" kern="1200" dirty="0">
                          <a:solidFill>
                            <a:schemeClr val="dk1"/>
                          </a:solidFill>
                          <a:effectLst/>
                          <a:latin typeface="+mn-lt"/>
                          <a:ea typeface="+mn-ea"/>
                          <a:cs typeface="+mn-cs"/>
                        </a:rPr>
                        <a:t>Removes all of the elements of this collection that satisfy the given predicate.</a:t>
                      </a:r>
                      <a:endParaRPr lang="en-US" dirty="0"/>
                    </a:p>
                  </a:txBody>
                  <a:tcPr/>
                </a:tc>
                <a:extLst>
                  <a:ext uri="{0D108BD9-81ED-4DB2-BD59-A6C34878D82A}">
                    <a16:rowId xmlns:a16="http://schemas.microsoft.com/office/drawing/2014/main" val="4268914865"/>
                  </a:ext>
                </a:extLst>
              </a:tr>
            </a:tbl>
          </a:graphicData>
        </a:graphic>
      </p:graphicFrame>
    </p:spTree>
    <p:extLst>
      <p:ext uri="{BB962C8B-B14F-4D97-AF65-F5344CB8AC3E}">
        <p14:creationId xmlns:p14="http://schemas.microsoft.com/office/powerpoint/2010/main" val="19885233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endParaRPr lang="en-US"/>
          </a:p>
        </p:txBody>
      </p:sp>
      <p:sp>
        <p:nvSpPr>
          <p:cNvPr id="3" name="Title 2"/>
          <p:cNvSpPr>
            <a:spLocks noGrp="1"/>
          </p:cNvSpPr>
          <p:nvPr>
            <p:ph type="title"/>
          </p:nvPr>
        </p:nvSpPr>
        <p:spPr>
          <a:xfrm>
            <a:off x="609600" y="4468445"/>
            <a:ext cx="6324600" cy="1645920"/>
          </a:xfrm>
        </p:spPr>
        <p:txBody>
          <a:bodyPr/>
          <a:lstStyle/>
          <a:p>
            <a:r>
              <a:rPr lang="en-US" dirty="0" err="1">
                <a:solidFill>
                  <a:schemeClr val="bg1"/>
                </a:solidFill>
              </a:rPr>
              <a:t>LinkedHashSets</a:t>
            </a:r>
            <a:endParaRPr lang="en-US" dirty="0">
              <a:solidFill>
                <a:schemeClr val="bg1"/>
              </a:solidFill>
            </a:endParaRPr>
          </a:p>
        </p:txBody>
      </p:sp>
      <p:sp>
        <p:nvSpPr>
          <p:cNvPr id="49" name="TextBox 48">
            <a:extLst>
              <a:ext uri="{FF2B5EF4-FFF2-40B4-BE49-F238E27FC236}">
                <a16:creationId xmlns:a16="http://schemas.microsoft.com/office/drawing/2014/main" id="{A7D72FA2-BEC1-454E-9A2F-C630397ABAD6}"/>
              </a:ext>
            </a:extLst>
          </p:cNvPr>
          <p:cNvSpPr txBox="1"/>
          <p:nvPr/>
        </p:nvSpPr>
        <p:spPr>
          <a:xfrm>
            <a:off x="455350" y="5791200"/>
            <a:ext cx="965521" cy="323165"/>
          </a:xfrm>
          <a:prstGeom prst="rect">
            <a:avLst/>
          </a:prstGeom>
          <a:solidFill>
            <a:srgbClr val="CDCDCD"/>
          </a:solidFill>
          <a:ln w="19050">
            <a:solidFill>
              <a:schemeClr val="tx1"/>
            </a:solidFill>
          </a:ln>
        </p:spPr>
        <p:txBody>
          <a:bodyPr wrap="none" rtlCol="0">
            <a:spAutoFit/>
          </a:bodyPr>
          <a:lstStyle/>
          <a:p>
            <a:pPr algn="ctr">
              <a:lnSpc>
                <a:spcPts val="1800"/>
              </a:lnSpc>
            </a:pPr>
            <a:r>
              <a:rPr lang="en-US" sz="1600" dirty="0"/>
              <a:t>i</a:t>
            </a:r>
            <a:r>
              <a:rPr lang="en-US" sz="1600" b="0" dirty="0">
                <a:latin typeface="+mn-lt"/>
              </a:rPr>
              <a:t>nterface</a:t>
            </a:r>
          </a:p>
        </p:txBody>
      </p:sp>
      <p:sp>
        <p:nvSpPr>
          <p:cNvPr id="50" name="TextBox 49">
            <a:extLst>
              <a:ext uri="{FF2B5EF4-FFF2-40B4-BE49-F238E27FC236}">
                <a16:creationId xmlns:a16="http://schemas.microsoft.com/office/drawing/2014/main" id="{449A2C9D-5C46-4A7D-86DF-A49F08436E02}"/>
              </a:ext>
            </a:extLst>
          </p:cNvPr>
          <p:cNvSpPr txBox="1"/>
          <p:nvPr/>
        </p:nvSpPr>
        <p:spPr>
          <a:xfrm>
            <a:off x="455349" y="6107724"/>
            <a:ext cx="965521" cy="323165"/>
          </a:xfrm>
          <a:prstGeom prst="rect">
            <a:avLst/>
          </a:prstGeom>
          <a:solidFill>
            <a:srgbClr val="FFFFFF"/>
          </a:solidFill>
          <a:ln w="19050">
            <a:solidFill>
              <a:schemeClr val="tx1"/>
            </a:solidFill>
          </a:ln>
        </p:spPr>
        <p:txBody>
          <a:bodyPr wrap="square" rtlCol="0">
            <a:spAutoFit/>
          </a:bodyPr>
          <a:lstStyle/>
          <a:p>
            <a:pPr algn="ctr">
              <a:lnSpc>
                <a:spcPts val="1800"/>
              </a:lnSpc>
            </a:pPr>
            <a:r>
              <a:rPr lang="en-US" sz="1600" dirty="0"/>
              <a:t>class </a:t>
            </a:r>
            <a:endParaRPr lang="en-US" sz="1600" b="0" dirty="0">
              <a:latin typeface="+mn-lt"/>
            </a:endParaRPr>
          </a:p>
        </p:txBody>
      </p:sp>
      <p:sp>
        <p:nvSpPr>
          <p:cNvPr id="51" name="TextBox 50">
            <a:extLst>
              <a:ext uri="{FF2B5EF4-FFF2-40B4-BE49-F238E27FC236}">
                <a16:creationId xmlns:a16="http://schemas.microsoft.com/office/drawing/2014/main" id="{83DF7D11-FE07-401F-BFFD-A664C6045ACF}"/>
              </a:ext>
            </a:extLst>
          </p:cNvPr>
          <p:cNvSpPr txBox="1"/>
          <p:nvPr/>
        </p:nvSpPr>
        <p:spPr>
          <a:xfrm>
            <a:off x="457200" y="5486400"/>
            <a:ext cx="914033" cy="323165"/>
          </a:xfrm>
          <a:prstGeom prst="rect">
            <a:avLst/>
          </a:prstGeom>
          <a:noFill/>
        </p:spPr>
        <p:txBody>
          <a:bodyPr wrap="none" rtlCol="0">
            <a:spAutoFit/>
          </a:bodyPr>
          <a:lstStyle/>
          <a:p>
            <a:pPr algn="ctr">
              <a:lnSpc>
                <a:spcPts val="1800"/>
              </a:lnSpc>
            </a:pPr>
            <a:r>
              <a:rPr lang="en-US" sz="1800" b="0" dirty="0">
                <a:latin typeface="+mn-lt"/>
              </a:rPr>
              <a:t>Legend</a:t>
            </a:r>
          </a:p>
        </p:txBody>
      </p:sp>
      <p:graphicFrame>
        <p:nvGraphicFramePr>
          <p:cNvPr id="52" name="Diagram 51">
            <a:extLst>
              <a:ext uri="{FF2B5EF4-FFF2-40B4-BE49-F238E27FC236}">
                <a16:creationId xmlns:a16="http://schemas.microsoft.com/office/drawing/2014/main" id="{ECAF2F4B-55CF-4AC5-9034-8A102BD32263}"/>
              </a:ext>
            </a:extLst>
          </p:cNvPr>
          <p:cNvGraphicFramePr/>
          <p:nvPr>
            <p:extLst>
              <p:ext uri="{D42A27DB-BD31-4B8C-83A1-F6EECF244321}">
                <p14:modId xmlns:p14="http://schemas.microsoft.com/office/powerpoint/2010/main" val="1266471930"/>
              </p:ext>
            </p:extLst>
          </p:nvPr>
        </p:nvGraphicFramePr>
        <p:xfrm>
          <a:off x="228603" y="233776"/>
          <a:ext cx="3200397"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42042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1BFD4FB-A292-417E-A733-FA9C2CF2A6EA}"/>
              </a:ext>
            </a:extLst>
          </p:cNvPr>
          <p:cNvSpPr>
            <a:spLocks noGrp="1"/>
          </p:cNvSpPr>
          <p:nvPr>
            <p:ph idx="1"/>
          </p:nvPr>
        </p:nvSpPr>
        <p:spPr/>
        <p:txBody>
          <a:bodyPr/>
          <a:lstStyle/>
          <a:p>
            <a:r>
              <a:rPr lang="en-US" dirty="0"/>
              <a:t>public class </a:t>
            </a:r>
            <a:r>
              <a:rPr lang="en-US" dirty="0" err="1"/>
              <a:t>LinkedHashSet</a:t>
            </a:r>
            <a:r>
              <a:rPr lang="en-US" dirty="0"/>
              <a:t>&lt;E&gt;</a:t>
            </a:r>
          </a:p>
          <a:p>
            <a:r>
              <a:rPr lang="en-US" dirty="0"/>
              <a:t>extends HashSet&lt;E&gt;</a:t>
            </a:r>
          </a:p>
          <a:p>
            <a:r>
              <a:rPr lang="en-US" dirty="0"/>
              <a:t>implements Set&lt;E&gt;</a:t>
            </a:r>
          </a:p>
          <a:p>
            <a:endParaRPr lang="en-US" dirty="0"/>
          </a:p>
          <a:p>
            <a:r>
              <a:rPr lang="en-US" dirty="0"/>
              <a:t>This implementation differs from HashSet in that it maintains a doubly-linked list running through all of its entries. This linked list defines the iteration ordering, which is the order in which elements were inserted into the set (insertion-order).</a:t>
            </a:r>
          </a:p>
        </p:txBody>
      </p:sp>
      <p:sp>
        <p:nvSpPr>
          <p:cNvPr id="4" name="Title 3">
            <a:extLst>
              <a:ext uri="{FF2B5EF4-FFF2-40B4-BE49-F238E27FC236}">
                <a16:creationId xmlns:a16="http://schemas.microsoft.com/office/drawing/2014/main" id="{0F1A5C36-959F-457B-84C4-8E78C2D8B622}"/>
              </a:ext>
            </a:extLst>
          </p:cNvPr>
          <p:cNvSpPr>
            <a:spLocks noGrp="1"/>
          </p:cNvSpPr>
          <p:nvPr>
            <p:ph type="title"/>
          </p:nvPr>
        </p:nvSpPr>
        <p:spPr/>
        <p:txBody>
          <a:bodyPr/>
          <a:lstStyle/>
          <a:p>
            <a:r>
              <a:rPr lang="en-US" dirty="0" err="1"/>
              <a:t>LinkedHashSet</a:t>
            </a:r>
            <a:endParaRPr lang="en-US" dirty="0"/>
          </a:p>
        </p:txBody>
      </p:sp>
    </p:spTree>
    <p:extLst>
      <p:ext uri="{BB962C8B-B14F-4D97-AF65-F5344CB8AC3E}">
        <p14:creationId xmlns:p14="http://schemas.microsoft.com/office/powerpoint/2010/main" val="19198572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CA4D7C-A63A-4EF5-8AC2-3735BA5E3E5A}"/>
              </a:ext>
            </a:extLst>
          </p:cNvPr>
          <p:cNvSpPr>
            <a:spLocks noGrp="1"/>
          </p:cNvSpPr>
          <p:nvPr>
            <p:ph idx="1"/>
          </p:nvPr>
        </p:nvSpPr>
        <p:spPr/>
        <p:txBody>
          <a:bodyPr>
            <a:noAutofit/>
          </a:bodyPr>
          <a:lstStyle/>
          <a:p>
            <a:pPr marL="45720" indent="0">
              <a:spcBef>
                <a:spcPts val="0"/>
              </a:spcBef>
              <a:spcAft>
                <a:spcPts val="0"/>
              </a:spcAft>
              <a:buNone/>
            </a:pPr>
            <a:r>
              <a:rPr lang="en-US" sz="1600" dirty="0">
                <a:solidFill>
                  <a:srgbClr val="3F7F5F"/>
                </a:solidFill>
                <a:latin typeface="Consolas"/>
              </a:rPr>
              <a:t>// Iterate through </a:t>
            </a:r>
            <a:r>
              <a:rPr lang="en-US" sz="1600" dirty="0" err="1">
                <a:solidFill>
                  <a:srgbClr val="3F7F5F"/>
                </a:solidFill>
                <a:latin typeface="Consolas"/>
              </a:rPr>
              <a:t>wishlist</a:t>
            </a:r>
            <a:r>
              <a:rPr lang="en-US" sz="1600" dirty="0">
                <a:solidFill>
                  <a:srgbClr val="3F7F5F"/>
                </a:solidFill>
                <a:latin typeface="Consolas"/>
              </a:rPr>
              <a:t>, prompt whether to order</a:t>
            </a:r>
          </a:p>
          <a:p>
            <a:pPr marL="45720" indent="0">
              <a:spcBef>
                <a:spcPts val="0"/>
              </a:spcBef>
              <a:spcAft>
                <a:spcPts val="0"/>
              </a:spcAft>
              <a:buNone/>
            </a:pPr>
            <a:r>
              <a:rPr lang="en-US" sz="1600" dirty="0">
                <a:solidFill>
                  <a:srgbClr val="000000"/>
                </a:solidFill>
                <a:latin typeface="Consolas"/>
              </a:rPr>
              <a:t>HashSet&lt;Book&gt; order = </a:t>
            </a:r>
            <a:r>
              <a:rPr lang="en-US" sz="1600" b="1" dirty="0">
                <a:solidFill>
                  <a:srgbClr val="7F0055"/>
                </a:solidFill>
                <a:latin typeface="Consolas"/>
              </a:rPr>
              <a:t>new</a:t>
            </a:r>
            <a:r>
              <a:rPr lang="en-US" sz="1600" dirty="0">
                <a:solidFill>
                  <a:srgbClr val="000000"/>
                </a:solidFill>
                <a:latin typeface="Consolas"/>
              </a:rPr>
              <a:t> HashSet&lt;Book&gt;();</a:t>
            </a:r>
          </a:p>
          <a:p>
            <a:pPr marL="45720" indent="0">
              <a:spcBef>
                <a:spcPts val="0"/>
              </a:spcBef>
              <a:spcAft>
                <a:spcPts val="0"/>
              </a:spcAft>
              <a:buNone/>
            </a:pPr>
            <a:r>
              <a:rPr lang="en-US" sz="1600" b="1" dirty="0">
                <a:solidFill>
                  <a:srgbClr val="7F0055"/>
                </a:solidFill>
                <a:latin typeface="Consolas"/>
              </a:rPr>
              <a:t>for</a:t>
            </a:r>
            <a:r>
              <a:rPr lang="en-US" sz="1600" dirty="0">
                <a:solidFill>
                  <a:srgbClr val="000000"/>
                </a:solidFill>
                <a:latin typeface="Consolas"/>
              </a:rPr>
              <a:t> (Book b : </a:t>
            </a:r>
            <a:r>
              <a:rPr lang="en-US" sz="1600" dirty="0" err="1">
                <a:solidFill>
                  <a:srgbClr val="000000"/>
                </a:solidFill>
                <a:latin typeface="Consolas"/>
              </a:rPr>
              <a:t>wishlist</a:t>
            </a:r>
            <a:r>
              <a:rPr lang="en-US" sz="1600" dirty="0">
                <a:solidFill>
                  <a:srgbClr val="000000"/>
                </a:solidFill>
                <a:latin typeface="Consolas"/>
              </a:rPr>
              <a:t>) {</a:t>
            </a:r>
          </a:p>
          <a:p>
            <a:pPr marL="45720" indent="0">
              <a:spcBef>
                <a:spcPts val="0"/>
              </a:spcBef>
              <a:spcAft>
                <a:spcPts val="0"/>
              </a:spcAft>
              <a:buNone/>
            </a:pPr>
            <a:r>
              <a:rPr lang="en-US" sz="1600" dirty="0">
                <a:solidFill>
                  <a:srgbClr val="000000"/>
                </a:solidFill>
                <a:latin typeface="Consolas"/>
              </a:rPr>
              <a:t>	</a:t>
            </a:r>
            <a:r>
              <a:rPr lang="en-US" sz="1600" dirty="0" err="1">
                <a:solidFill>
                  <a:srgbClr val="000000"/>
                </a:solidFill>
                <a:latin typeface="Consolas"/>
              </a:rPr>
              <a:t>System.</a:t>
            </a:r>
            <a:r>
              <a:rPr lang="en-US" sz="1600" dirty="0" err="1">
                <a:solidFill>
                  <a:srgbClr val="0000C0"/>
                </a:solidFill>
                <a:latin typeface="Consolas"/>
              </a:rPr>
              <a:t>out</a:t>
            </a:r>
            <a:r>
              <a:rPr lang="en-US" sz="1600" dirty="0" err="1">
                <a:solidFill>
                  <a:srgbClr val="000000"/>
                </a:solidFill>
                <a:latin typeface="Consolas"/>
              </a:rPr>
              <a:t>.print</a:t>
            </a:r>
            <a:r>
              <a:rPr lang="en-US" sz="1600" dirty="0">
                <a:solidFill>
                  <a:srgbClr val="000000"/>
                </a:solidFill>
                <a:latin typeface="Consolas"/>
              </a:rPr>
              <a:t>(</a:t>
            </a:r>
            <a:r>
              <a:rPr lang="en-US" sz="1600" dirty="0">
                <a:solidFill>
                  <a:srgbClr val="0000C0"/>
                </a:solidFill>
                <a:latin typeface="Consolas"/>
              </a:rPr>
              <a:t>"Purchase "</a:t>
            </a:r>
            <a:r>
              <a:rPr lang="en-US" sz="1600" dirty="0">
                <a:solidFill>
                  <a:srgbClr val="000000"/>
                </a:solidFill>
                <a:latin typeface="Consolas"/>
              </a:rPr>
              <a:t> + b + </a:t>
            </a:r>
            <a:r>
              <a:rPr lang="en-US" sz="1600" dirty="0">
                <a:solidFill>
                  <a:srgbClr val="0000C0"/>
                </a:solidFill>
                <a:latin typeface="Consolas"/>
              </a:rPr>
              <a:t>"? (y/n) "</a:t>
            </a:r>
            <a:r>
              <a:rPr lang="en-US" sz="1600" dirty="0">
                <a:solidFill>
                  <a:srgbClr val="000000"/>
                </a:solidFill>
                <a:latin typeface="Consolas"/>
              </a:rPr>
              <a:t>);</a:t>
            </a:r>
          </a:p>
          <a:p>
            <a:pPr marL="45720" indent="0">
              <a:spcBef>
                <a:spcPts val="0"/>
              </a:spcBef>
              <a:spcAft>
                <a:spcPts val="0"/>
              </a:spcAft>
              <a:buNone/>
            </a:pPr>
            <a:r>
              <a:rPr lang="en-US" sz="1600" dirty="0">
                <a:solidFill>
                  <a:srgbClr val="000000"/>
                </a:solidFill>
                <a:latin typeface="Consolas"/>
              </a:rPr>
              <a:t>	</a:t>
            </a:r>
            <a:r>
              <a:rPr lang="en-US" sz="1600" b="1" dirty="0">
                <a:solidFill>
                  <a:srgbClr val="7F0055"/>
                </a:solidFill>
                <a:latin typeface="Consolas"/>
              </a:rPr>
              <a:t>if</a:t>
            </a:r>
            <a:r>
              <a:rPr lang="en-US" sz="1600" dirty="0">
                <a:solidFill>
                  <a:srgbClr val="000000"/>
                </a:solidFill>
                <a:latin typeface="Consolas"/>
              </a:rPr>
              <a:t> (</a:t>
            </a:r>
            <a:r>
              <a:rPr lang="en-US" sz="1600" dirty="0" err="1">
                <a:solidFill>
                  <a:srgbClr val="000000"/>
                </a:solidFill>
                <a:latin typeface="Consolas"/>
              </a:rPr>
              <a:t>sc.next</a:t>
            </a:r>
            <a:r>
              <a:rPr lang="en-US" sz="1600" dirty="0">
                <a:solidFill>
                  <a:srgbClr val="000000"/>
                </a:solidFill>
                <a:latin typeface="Consolas"/>
              </a:rPr>
              <a:t>().</a:t>
            </a:r>
            <a:r>
              <a:rPr lang="en-US" sz="1600" dirty="0" err="1">
                <a:solidFill>
                  <a:srgbClr val="000000"/>
                </a:solidFill>
                <a:latin typeface="Consolas"/>
              </a:rPr>
              <a:t>toLowerCase</a:t>
            </a:r>
            <a:r>
              <a:rPr lang="en-US" sz="1600" dirty="0">
                <a:solidFill>
                  <a:srgbClr val="000000"/>
                </a:solidFill>
                <a:latin typeface="Consolas"/>
              </a:rPr>
              <a:t>().</a:t>
            </a:r>
            <a:r>
              <a:rPr lang="en-US" sz="1600" dirty="0" err="1">
                <a:solidFill>
                  <a:srgbClr val="000000"/>
                </a:solidFill>
                <a:latin typeface="Consolas"/>
              </a:rPr>
              <a:t>charAt</a:t>
            </a:r>
            <a:r>
              <a:rPr lang="en-US" sz="1600" dirty="0">
                <a:solidFill>
                  <a:srgbClr val="000000"/>
                </a:solidFill>
                <a:latin typeface="Consolas"/>
              </a:rPr>
              <a:t>(0) == 'y') {</a:t>
            </a:r>
          </a:p>
          <a:p>
            <a:pPr marL="45720" indent="0">
              <a:spcBef>
                <a:spcPts val="0"/>
              </a:spcBef>
              <a:spcAft>
                <a:spcPts val="0"/>
              </a:spcAft>
              <a:buNone/>
            </a:pPr>
            <a:r>
              <a:rPr lang="en-US" sz="1600" dirty="0">
                <a:solidFill>
                  <a:srgbClr val="000000"/>
                </a:solidFill>
                <a:latin typeface="Consolas"/>
              </a:rPr>
              <a:t>		</a:t>
            </a:r>
            <a:r>
              <a:rPr lang="en-US" sz="1600" dirty="0" err="1">
                <a:solidFill>
                  <a:srgbClr val="000000"/>
                </a:solidFill>
                <a:latin typeface="Consolas"/>
              </a:rPr>
              <a:t>order.add</a:t>
            </a:r>
            <a:r>
              <a:rPr lang="en-US" sz="1600" dirty="0">
                <a:solidFill>
                  <a:srgbClr val="000000"/>
                </a:solidFill>
                <a:latin typeface="Consolas"/>
              </a:rPr>
              <a:t>(b);</a:t>
            </a:r>
          </a:p>
          <a:p>
            <a:pPr marL="45720" indent="0">
              <a:spcBef>
                <a:spcPts val="0"/>
              </a:spcBef>
              <a:spcAft>
                <a:spcPts val="0"/>
              </a:spcAft>
              <a:buNone/>
            </a:pPr>
            <a:r>
              <a:rPr lang="en-US" sz="1600" dirty="0">
                <a:solidFill>
                  <a:srgbClr val="000000"/>
                </a:solidFill>
                <a:latin typeface="Consolas"/>
              </a:rPr>
              <a:t>	}</a:t>
            </a:r>
          </a:p>
          <a:p>
            <a:pPr marL="45720" indent="0">
              <a:spcBef>
                <a:spcPts val="0"/>
              </a:spcBef>
              <a:spcAft>
                <a:spcPts val="0"/>
              </a:spcAft>
              <a:buNone/>
            </a:pPr>
            <a:r>
              <a:rPr lang="en-US" sz="1600" dirty="0">
                <a:solidFill>
                  <a:srgbClr val="000000"/>
                </a:solidFill>
                <a:latin typeface="Consolas"/>
              </a:rPr>
              <a:t>}</a:t>
            </a:r>
          </a:p>
          <a:p>
            <a:pPr marL="45720" indent="0">
              <a:spcBef>
                <a:spcPts val="0"/>
              </a:spcBef>
              <a:spcAft>
                <a:spcPts val="0"/>
              </a:spcAft>
              <a:buNone/>
            </a:pPr>
            <a:r>
              <a:rPr lang="en-US" sz="1600" dirty="0" err="1">
                <a:solidFill>
                  <a:srgbClr val="000000"/>
                </a:solidFill>
                <a:latin typeface="Consolas"/>
              </a:rPr>
              <a:t>sc.close</a:t>
            </a:r>
            <a:r>
              <a:rPr lang="en-US" sz="1600" dirty="0">
                <a:solidFill>
                  <a:srgbClr val="000000"/>
                </a:solidFill>
                <a:latin typeface="Consolas"/>
              </a:rPr>
              <a:t>(); </a:t>
            </a:r>
            <a:r>
              <a:rPr lang="en-US" sz="1600" dirty="0">
                <a:solidFill>
                  <a:srgbClr val="3F7F5F"/>
                </a:solidFill>
                <a:latin typeface="Consolas"/>
              </a:rPr>
              <a:t>// Close input scanner</a:t>
            </a:r>
          </a:p>
          <a:p>
            <a:pPr marL="45720" indent="0">
              <a:spcBef>
                <a:spcPts val="0"/>
              </a:spcBef>
              <a:spcAft>
                <a:spcPts val="0"/>
              </a:spcAft>
              <a:buNone/>
            </a:pPr>
            <a:r>
              <a:rPr lang="en-US" sz="1600" dirty="0">
                <a:solidFill>
                  <a:srgbClr val="000000"/>
                </a:solidFill>
                <a:latin typeface="Consolas"/>
              </a:rPr>
              <a:t>	</a:t>
            </a:r>
          </a:p>
          <a:p>
            <a:pPr marL="45720" indent="0">
              <a:spcBef>
                <a:spcPts val="0"/>
              </a:spcBef>
              <a:spcAft>
                <a:spcPts val="0"/>
              </a:spcAft>
              <a:buNone/>
            </a:pPr>
            <a:r>
              <a:rPr lang="en-US" sz="1600" dirty="0" err="1">
                <a:solidFill>
                  <a:srgbClr val="000000"/>
                </a:solidFill>
                <a:latin typeface="Consolas"/>
              </a:rPr>
              <a:t>wishlist.removeAll</a:t>
            </a:r>
            <a:r>
              <a:rPr lang="en-US" sz="1600" dirty="0">
                <a:solidFill>
                  <a:srgbClr val="000000"/>
                </a:solidFill>
                <a:latin typeface="Consolas"/>
              </a:rPr>
              <a:t>(order);  </a:t>
            </a:r>
            <a:r>
              <a:rPr lang="en-US" sz="1600" dirty="0">
                <a:solidFill>
                  <a:srgbClr val="3F7F5F"/>
                </a:solidFill>
                <a:latin typeface="Consolas"/>
              </a:rPr>
              <a:t>// ordered items come off wish list</a:t>
            </a:r>
          </a:p>
          <a:p>
            <a:pPr marL="45720" indent="0">
              <a:spcBef>
                <a:spcPts val="0"/>
              </a:spcBef>
              <a:spcAft>
                <a:spcPts val="0"/>
              </a:spcAft>
              <a:buNone/>
            </a:pPr>
            <a:r>
              <a:rPr lang="en-US" sz="1600" dirty="0" err="1">
                <a:solidFill>
                  <a:srgbClr val="000000"/>
                </a:solidFill>
                <a:latin typeface="Consolas"/>
              </a:rPr>
              <a:t>System.</a:t>
            </a:r>
            <a:r>
              <a:rPr lang="en-US" sz="1600" dirty="0" err="1">
                <a:solidFill>
                  <a:srgbClr val="0000C0"/>
                </a:solidFill>
                <a:latin typeface="Consolas"/>
              </a:rPr>
              <a:t>out</a:t>
            </a:r>
            <a:r>
              <a:rPr lang="en-US" sz="1600" dirty="0" err="1">
                <a:solidFill>
                  <a:srgbClr val="000000"/>
                </a:solidFill>
                <a:latin typeface="Consolas"/>
              </a:rPr>
              <a:t>.println</a:t>
            </a:r>
            <a:r>
              <a:rPr lang="en-US" sz="1600" dirty="0">
                <a:solidFill>
                  <a:srgbClr val="000000"/>
                </a:solidFill>
                <a:latin typeface="Consolas"/>
              </a:rPr>
              <a:t>(</a:t>
            </a:r>
            <a:r>
              <a:rPr lang="en-US" sz="1600" dirty="0">
                <a:solidFill>
                  <a:srgbClr val="0000C0"/>
                </a:solidFill>
                <a:latin typeface="Consolas"/>
              </a:rPr>
              <a:t>"\</a:t>
            </a:r>
            <a:r>
              <a:rPr lang="en-US" sz="1600" dirty="0" err="1">
                <a:solidFill>
                  <a:srgbClr val="0000C0"/>
                </a:solidFill>
                <a:latin typeface="Consolas"/>
              </a:rPr>
              <a:t>nRevised</a:t>
            </a:r>
            <a:r>
              <a:rPr lang="en-US" sz="1600" dirty="0">
                <a:solidFill>
                  <a:srgbClr val="000000"/>
                </a:solidFill>
                <a:latin typeface="Consolas"/>
              </a:rPr>
              <a:t> </a:t>
            </a:r>
            <a:r>
              <a:rPr lang="en-US" sz="1600" dirty="0">
                <a:solidFill>
                  <a:srgbClr val="0000C0"/>
                </a:solidFill>
                <a:latin typeface="Consolas"/>
              </a:rPr>
              <a:t>wish</a:t>
            </a:r>
            <a:r>
              <a:rPr lang="en-US" sz="1600" dirty="0">
                <a:solidFill>
                  <a:srgbClr val="000000"/>
                </a:solidFill>
                <a:latin typeface="Consolas"/>
              </a:rPr>
              <a:t> </a:t>
            </a:r>
            <a:r>
              <a:rPr lang="en-US" sz="1600" dirty="0">
                <a:solidFill>
                  <a:srgbClr val="0000C0"/>
                </a:solidFill>
                <a:latin typeface="Consolas"/>
              </a:rPr>
              <a:t>list"</a:t>
            </a:r>
            <a:r>
              <a:rPr lang="en-US" sz="1600" dirty="0">
                <a:solidFill>
                  <a:srgbClr val="000000"/>
                </a:solidFill>
                <a:latin typeface="Consolas"/>
              </a:rPr>
              <a:t>);</a:t>
            </a:r>
          </a:p>
          <a:p>
            <a:pPr marL="45720" indent="0">
              <a:spcBef>
                <a:spcPts val="0"/>
              </a:spcBef>
              <a:spcAft>
                <a:spcPts val="0"/>
              </a:spcAft>
              <a:buNone/>
            </a:pPr>
            <a:r>
              <a:rPr lang="en-US" sz="1600" dirty="0" err="1">
                <a:solidFill>
                  <a:srgbClr val="000000"/>
                </a:solidFill>
                <a:latin typeface="Consolas"/>
              </a:rPr>
              <a:t>wishlist.forEach</a:t>
            </a:r>
            <a:r>
              <a:rPr lang="en-US" sz="1600" dirty="0">
                <a:solidFill>
                  <a:srgbClr val="000000"/>
                </a:solidFill>
                <a:latin typeface="Consolas"/>
              </a:rPr>
              <a:t>(b -&gt; </a:t>
            </a:r>
            <a:r>
              <a:rPr lang="en-US" sz="1600" dirty="0" err="1">
                <a:solidFill>
                  <a:srgbClr val="000000"/>
                </a:solidFill>
                <a:latin typeface="Consolas"/>
              </a:rPr>
              <a:t>System.</a:t>
            </a:r>
            <a:r>
              <a:rPr lang="en-US" sz="1600" dirty="0" err="1">
                <a:solidFill>
                  <a:srgbClr val="0000C0"/>
                </a:solidFill>
                <a:latin typeface="Consolas"/>
              </a:rPr>
              <a:t>out</a:t>
            </a:r>
            <a:r>
              <a:rPr lang="en-US" sz="1600" dirty="0" err="1">
                <a:solidFill>
                  <a:srgbClr val="000000"/>
                </a:solidFill>
                <a:latin typeface="Consolas"/>
              </a:rPr>
              <a:t>.println</a:t>
            </a:r>
            <a:r>
              <a:rPr lang="en-US" sz="1600" dirty="0">
                <a:solidFill>
                  <a:srgbClr val="000000"/>
                </a:solidFill>
                <a:latin typeface="Consolas"/>
              </a:rPr>
              <a:t>(</a:t>
            </a:r>
            <a:r>
              <a:rPr lang="en-US" sz="1600" dirty="0">
                <a:solidFill>
                  <a:srgbClr val="0000C0"/>
                </a:solidFill>
                <a:latin typeface="Consolas"/>
              </a:rPr>
              <a:t>"\t" </a:t>
            </a:r>
            <a:r>
              <a:rPr lang="en-US" sz="1600" dirty="0">
                <a:solidFill>
                  <a:srgbClr val="000000"/>
                </a:solidFill>
                <a:latin typeface="Consolas"/>
              </a:rPr>
              <a:t>+ b));</a:t>
            </a:r>
          </a:p>
          <a:p>
            <a:pPr marL="45720" indent="0">
              <a:spcBef>
                <a:spcPts val="0"/>
              </a:spcBef>
              <a:spcAft>
                <a:spcPts val="0"/>
              </a:spcAft>
              <a:buNone/>
            </a:pPr>
            <a:endParaRPr lang="en-US" sz="1600" dirty="0">
              <a:solidFill>
                <a:srgbClr val="000000"/>
              </a:solidFill>
              <a:latin typeface="Consolas"/>
            </a:endParaRPr>
          </a:p>
          <a:p>
            <a:pPr marL="45720" indent="0">
              <a:spcBef>
                <a:spcPts val="0"/>
              </a:spcBef>
              <a:spcAft>
                <a:spcPts val="0"/>
              </a:spcAft>
              <a:buNone/>
            </a:pPr>
            <a:r>
              <a:rPr lang="en-US" sz="1600" dirty="0" err="1">
                <a:solidFill>
                  <a:srgbClr val="000000"/>
                </a:solidFill>
                <a:latin typeface="Consolas"/>
              </a:rPr>
              <a:t>System.</a:t>
            </a:r>
            <a:r>
              <a:rPr lang="en-US" sz="1600" dirty="0" err="1">
                <a:solidFill>
                  <a:srgbClr val="0000C0"/>
                </a:solidFill>
                <a:latin typeface="Consolas"/>
              </a:rPr>
              <a:t>out</a:t>
            </a:r>
            <a:r>
              <a:rPr lang="en-US" sz="1600" dirty="0" err="1">
                <a:solidFill>
                  <a:srgbClr val="000000"/>
                </a:solidFill>
                <a:latin typeface="Consolas"/>
              </a:rPr>
              <a:t>.println</a:t>
            </a:r>
            <a:r>
              <a:rPr lang="en-US" sz="1600" dirty="0">
                <a:solidFill>
                  <a:srgbClr val="000000"/>
                </a:solidFill>
                <a:latin typeface="Consolas"/>
              </a:rPr>
              <a:t>(</a:t>
            </a:r>
            <a:r>
              <a:rPr lang="en-US" sz="1600" dirty="0">
                <a:solidFill>
                  <a:srgbClr val="0000C0"/>
                </a:solidFill>
                <a:latin typeface="Consolas"/>
              </a:rPr>
              <a:t>"\</a:t>
            </a:r>
            <a:r>
              <a:rPr lang="en-US" sz="1600" dirty="0" err="1">
                <a:solidFill>
                  <a:srgbClr val="0000C0"/>
                </a:solidFill>
                <a:latin typeface="Consolas"/>
              </a:rPr>
              <a:t>nRemoval</a:t>
            </a:r>
            <a:r>
              <a:rPr lang="en-US" sz="1600" dirty="0">
                <a:solidFill>
                  <a:srgbClr val="000000"/>
                </a:solidFill>
                <a:latin typeface="Consolas"/>
              </a:rPr>
              <a:t> </a:t>
            </a:r>
            <a:r>
              <a:rPr lang="en-US" sz="1600" dirty="0">
                <a:solidFill>
                  <a:srgbClr val="0000C0"/>
                </a:solidFill>
                <a:latin typeface="Consolas"/>
              </a:rPr>
              <a:t>of old books"</a:t>
            </a:r>
            <a:r>
              <a:rPr lang="en-US" sz="1600" dirty="0">
                <a:solidFill>
                  <a:srgbClr val="000000"/>
                </a:solidFill>
                <a:latin typeface="Consolas"/>
              </a:rPr>
              <a:t>);</a:t>
            </a:r>
          </a:p>
          <a:p>
            <a:pPr marL="45720" indent="0">
              <a:spcBef>
                <a:spcPts val="0"/>
              </a:spcBef>
              <a:spcAft>
                <a:spcPts val="0"/>
              </a:spcAft>
              <a:buNone/>
            </a:pPr>
            <a:r>
              <a:rPr lang="en-US" sz="1600" dirty="0" err="1">
                <a:solidFill>
                  <a:srgbClr val="000000"/>
                </a:solidFill>
                <a:latin typeface="Consolas"/>
              </a:rPr>
              <a:t>wishlist.removeIf</a:t>
            </a:r>
            <a:r>
              <a:rPr lang="en-US" sz="1600" dirty="0">
                <a:solidFill>
                  <a:srgbClr val="000000"/>
                </a:solidFill>
                <a:latin typeface="Consolas"/>
              </a:rPr>
              <a:t>(b -&gt; </a:t>
            </a:r>
            <a:r>
              <a:rPr lang="en-US" sz="1600" dirty="0" err="1">
                <a:solidFill>
                  <a:srgbClr val="000000"/>
                </a:solidFill>
                <a:latin typeface="Consolas"/>
              </a:rPr>
              <a:t>b.getPublicationYear</a:t>
            </a:r>
            <a:r>
              <a:rPr lang="en-US" sz="1600" dirty="0">
                <a:solidFill>
                  <a:srgbClr val="000000"/>
                </a:solidFill>
                <a:latin typeface="Consolas"/>
              </a:rPr>
              <a:t>() &lt; 1990);</a:t>
            </a:r>
          </a:p>
          <a:p>
            <a:pPr marL="45720" indent="0">
              <a:spcBef>
                <a:spcPts val="0"/>
              </a:spcBef>
              <a:spcAft>
                <a:spcPts val="0"/>
              </a:spcAft>
              <a:buNone/>
            </a:pPr>
            <a:r>
              <a:rPr lang="en-US" sz="1600" dirty="0" err="1">
                <a:solidFill>
                  <a:srgbClr val="000000"/>
                </a:solidFill>
                <a:latin typeface="Consolas"/>
              </a:rPr>
              <a:t>wishlist.forEach</a:t>
            </a:r>
            <a:r>
              <a:rPr lang="en-US" sz="1600" dirty="0">
                <a:solidFill>
                  <a:srgbClr val="000000"/>
                </a:solidFill>
                <a:latin typeface="Consolas"/>
              </a:rPr>
              <a:t>(b -&gt; </a:t>
            </a:r>
            <a:r>
              <a:rPr lang="en-US" sz="1600" dirty="0" err="1">
                <a:solidFill>
                  <a:srgbClr val="000000"/>
                </a:solidFill>
                <a:latin typeface="Consolas"/>
              </a:rPr>
              <a:t>System.</a:t>
            </a:r>
            <a:r>
              <a:rPr lang="en-US" sz="1600" dirty="0" err="1">
                <a:solidFill>
                  <a:srgbClr val="0000C0"/>
                </a:solidFill>
                <a:latin typeface="Consolas"/>
              </a:rPr>
              <a:t>out</a:t>
            </a:r>
            <a:r>
              <a:rPr lang="en-US" sz="1600" dirty="0" err="1">
                <a:solidFill>
                  <a:srgbClr val="000000"/>
                </a:solidFill>
                <a:latin typeface="Consolas"/>
              </a:rPr>
              <a:t>.println</a:t>
            </a:r>
            <a:r>
              <a:rPr lang="en-US" sz="1600" dirty="0">
                <a:solidFill>
                  <a:srgbClr val="000000"/>
                </a:solidFill>
                <a:latin typeface="Consolas"/>
              </a:rPr>
              <a:t>(</a:t>
            </a:r>
            <a:r>
              <a:rPr lang="en-US" sz="1600" dirty="0">
                <a:solidFill>
                  <a:srgbClr val="0000C0"/>
                </a:solidFill>
                <a:latin typeface="Consolas"/>
              </a:rPr>
              <a:t>"\t" </a:t>
            </a:r>
            <a:r>
              <a:rPr lang="en-US" sz="1600" dirty="0">
                <a:solidFill>
                  <a:srgbClr val="000000"/>
                </a:solidFill>
                <a:latin typeface="Consolas"/>
              </a:rPr>
              <a:t>+ b));</a:t>
            </a:r>
          </a:p>
        </p:txBody>
      </p:sp>
      <p:sp>
        <p:nvSpPr>
          <p:cNvPr id="3" name="Title 2">
            <a:extLst>
              <a:ext uri="{FF2B5EF4-FFF2-40B4-BE49-F238E27FC236}">
                <a16:creationId xmlns:a16="http://schemas.microsoft.com/office/drawing/2014/main" id="{712FEE16-2C67-4EB2-8ADE-E9DE106F32E5}"/>
              </a:ext>
            </a:extLst>
          </p:cNvPr>
          <p:cNvSpPr>
            <a:spLocks noGrp="1"/>
          </p:cNvSpPr>
          <p:nvPr>
            <p:ph type="title"/>
          </p:nvPr>
        </p:nvSpPr>
        <p:spPr/>
        <p:txBody>
          <a:bodyPr/>
          <a:lstStyle/>
          <a:p>
            <a:r>
              <a:rPr lang="en-US" dirty="0"/>
              <a:t>Working with Sets</a:t>
            </a:r>
          </a:p>
        </p:txBody>
      </p:sp>
      <p:sp>
        <p:nvSpPr>
          <p:cNvPr id="7" name="Rectangle 6">
            <a:extLst>
              <a:ext uri="{FF2B5EF4-FFF2-40B4-BE49-F238E27FC236}">
                <a16:creationId xmlns:a16="http://schemas.microsoft.com/office/drawing/2014/main" id="{C01C29F5-6AD5-4AEF-A751-CAF6F978CFA3}"/>
              </a:ext>
            </a:extLst>
          </p:cNvPr>
          <p:cNvSpPr/>
          <p:nvPr/>
        </p:nvSpPr>
        <p:spPr>
          <a:xfrm>
            <a:off x="387926" y="6327587"/>
            <a:ext cx="8763001" cy="261610"/>
          </a:xfrm>
          <a:prstGeom prst="rect">
            <a:avLst/>
          </a:prstGeom>
        </p:spPr>
        <p:txBody>
          <a:bodyPr wrap="square">
            <a:spAutoFit/>
          </a:bodyPr>
          <a:lstStyle/>
          <a:p>
            <a:r>
              <a:rPr lang="en-US" sz="1100" dirty="0">
                <a:hlinkClick r:id="rId2"/>
              </a:rPr>
              <a:t>http://jackmyers.info/oopda/src/Lesson-02/advancedCollections/ShoppingCart.java</a:t>
            </a:r>
            <a:r>
              <a:rPr lang="en-US" sz="1100" dirty="0"/>
              <a:t> </a:t>
            </a:r>
          </a:p>
        </p:txBody>
      </p:sp>
    </p:spTree>
    <p:extLst>
      <p:ext uri="{BB962C8B-B14F-4D97-AF65-F5344CB8AC3E}">
        <p14:creationId xmlns:p14="http://schemas.microsoft.com/office/powerpoint/2010/main" val="2165351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6080" y="1719071"/>
            <a:ext cx="8815519" cy="4407408"/>
          </a:xfrm>
        </p:spPr>
        <p:txBody>
          <a:bodyPr>
            <a:noAutofit/>
          </a:bodyPr>
          <a:lstStyle/>
          <a:p>
            <a:pPr marL="45720" indent="0">
              <a:spcBef>
                <a:spcPts val="0"/>
              </a:spcBef>
              <a:spcAft>
                <a:spcPts val="0"/>
              </a:spcAft>
              <a:buNone/>
            </a:pPr>
            <a:r>
              <a:rPr lang="en-US" sz="1600" dirty="0">
                <a:solidFill>
                  <a:srgbClr val="000000"/>
                </a:solidFill>
                <a:latin typeface="Consolas" panose="020B0609020204030204" pitchFamily="49" charset="0"/>
                <a:cs typeface="Consolas" panose="020B0609020204030204" pitchFamily="49" charset="0"/>
              </a:rPr>
              <a:t>You entered the following:</a:t>
            </a:r>
          </a:p>
          <a:p>
            <a:pPr marL="45720" indent="0">
              <a:spcBef>
                <a:spcPts val="0"/>
              </a:spcBef>
              <a:spcAft>
                <a:spcPts val="0"/>
              </a:spcAft>
              <a:buNone/>
            </a:pPr>
            <a:r>
              <a:rPr lang="en-US" sz="1600" dirty="0">
                <a:solidFill>
                  <a:srgbClr val="000000"/>
                </a:solidFill>
                <a:latin typeface="Consolas" panose="020B0609020204030204" pitchFamily="49" charset="0"/>
                <a:cs typeface="Consolas" panose="020B0609020204030204" pitchFamily="49" charset="0"/>
              </a:rPr>
              <a:t>Item 1</a:t>
            </a:r>
          </a:p>
          <a:p>
            <a:pPr marL="45720" indent="0">
              <a:spcBef>
                <a:spcPts val="0"/>
              </a:spcBef>
              <a:spcAft>
                <a:spcPts val="0"/>
              </a:spcAft>
              <a:buNone/>
            </a:pPr>
            <a:r>
              <a:rPr lang="en-US" sz="1600" dirty="0">
                <a:solidFill>
                  <a:srgbClr val="000000"/>
                </a:solidFill>
                <a:latin typeface="Consolas" panose="020B0609020204030204" pitchFamily="49" charset="0"/>
                <a:cs typeface="Consolas" panose="020B0609020204030204" pitchFamily="49" charset="0"/>
              </a:rPr>
              <a:t>Description: Eggs</a:t>
            </a:r>
          </a:p>
          <a:p>
            <a:pPr marL="45720" indent="0">
              <a:spcBef>
                <a:spcPts val="0"/>
              </a:spcBef>
              <a:spcAft>
                <a:spcPts val="0"/>
              </a:spcAft>
              <a:buNone/>
            </a:pPr>
            <a:r>
              <a:rPr lang="en-US" sz="1600" dirty="0">
                <a:solidFill>
                  <a:srgbClr val="000000"/>
                </a:solidFill>
                <a:latin typeface="Consolas" panose="020B0609020204030204" pitchFamily="49" charset="0"/>
                <a:cs typeface="Consolas" panose="020B0609020204030204" pitchFamily="49" charset="0"/>
              </a:rPr>
              <a:t>Units: 3</a:t>
            </a:r>
          </a:p>
          <a:p>
            <a:pPr marL="45720" indent="0">
              <a:spcBef>
                <a:spcPts val="0"/>
              </a:spcBef>
              <a:spcAft>
                <a:spcPts val="0"/>
              </a:spcAft>
              <a:buNone/>
            </a:pPr>
            <a:endParaRPr lang="en-US" sz="1600" dirty="0">
              <a:latin typeface="Consolas" panose="020B0609020204030204" pitchFamily="49" charset="0"/>
              <a:cs typeface="Consolas" panose="020B0609020204030204" pitchFamily="49" charset="0"/>
            </a:endParaRPr>
          </a:p>
          <a:p>
            <a:pPr marL="45720" indent="0">
              <a:spcBef>
                <a:spcPts val="0"/>
              </a:spcBef>
              <a:spcAft>
                <a:spcPts val="0"/>
              </a:spcAft>
              <a:buNone/>
            </a:pPr>
            <a:r>
              <a:rPr lang="en-US" sz="1600" dirty="0">
                <a:solidFill>
                  <a:srgbClr val="000000"/>
                </a:solidFill>
                <a:latin typeface="Consolas" panose="020B0609020204030204" pitchFamily="49" charset="0"/>
                <a:cs typeface="Consolas" panose="020B0609020204030204" pitchFamily="49" charset="0"/>
              </a:rPr>
              <a:t>Item 2</a:t>
            </a:r>
          </a:p>
          <a:p>
            <a:pPr marL="45720" indent="0">
              <a:spcBef>
                <a:spcPts val="0"/>
              </a:spcBef>
              <a:spcAft>
                <a:spcPts val="0"/>
              </a:spcAft>
              <a:buNone/>
            </a:pPr>
            <a:r>
              <a:rPr lang="en-US" sz="1600" dirty="0">
                <a:solidFill>
                  <a:srgbClr val="000000"/>
                </a:solidFill>
                <a:latin typeface="Consolas" panose="020B0609020204030204" pitchFamily="49" charset="0"/>
                <a:cs typeface="Consolas" panose="020B0609020204030204" pitchFamily="49" charset="0"/>
              </a:rPr>
              <a:t>Description: Peppers</a:t>
            </a:r>
          </a:p>
          <a:p>
            <a:pPr marL="45720" indent="0">
              <a:spcBef>
                <a:spcPts val="0"/>
              </a:spcBef>
              <a:spcAft>
                <a:spcPts val="0"/>
              </a:spcAft>
              <a:buNone/>
            </a:pPr>
            <a:r>
              <a:rPr lang="en-US" sz="1600" dirty="0">
                <a:solidFill>
                  <a:srgbClr val="000000"/>
                </a:solidFill>
                <a:latin typeface="Consolas" panose="020B0609020204030204" pitchFamily="49" charset="0"/>
                <a:cs typeface="Consolas" panose="020B0609020204030204" pitchFamily="49" charset="0"/>
              </a:rPr>
              <a:t>Units: 3</a:t>
            </a:r>
          </a:p>
          <a:p>
            <a:pPr marL="45720" indent="0">
              <a:spcBef>
                <a:spcPts val="0"/>
              </a:spcBef>
              <a:spcAft>
                <a:spcPts val="0"/>
              </a:spcAft>
              <a:buNone/>
            </a:pPr>
            <a:endParaRPr lang="en-US" sz="1600" dirty="0">
              <a:latin typeface="Consolas" panose="020B0609020204030204" pitchFamily="49" charset="0"/>
              <a:cs typeface="Consolas" panose="020B0609020204030204" pitchFamily="49" charset="0"/>
            </a:endParaRPr>
          </a:p>
          <a:p>
            <a:pPr marL="45720" indent="0">
              <a:spcBef>
                <a:spcPts val="0"/>
              </a:spcBef>
              <a:spcAft>
                <a:spcPts val="0"/>
              </a:spcAft>
              <a:buNone/>
            </a:pPr>
            <a:r>
              <a:rPr lang="en-US" sz="1600" dirty="0">
                <a:solidFill>
                  <a:srgbClr val="000000"/>
                </a:solidFill>
                <a:latin typeface="Consolas" panose="020B0609020204030204" pitchFamily="49" charset="0"/>
                <a:cs typeface="Consolas" panose="020B0609020204030204" pitchFamily="49" charset="0"/>
              </a:rPr>
              <a:t>Item 3</a:t>
            </a:r>
          </a:p>
          <a:p>
            <a:pPr marL="45720" indent="0">
              <a:spcBef>
                <a:spcPts val="0"/>
              </a:spcBef>
              <a:spcAft>
                <a:spcPts val="0"/>
              </a:spcAft>
              <a:buNone/>
            </a:pPr>
            <a:r>
              <a:rPr lang="en-US" sz="1600" dirty="0">
                <a:solidFill>
                  <a:srgbClr val="FF0000"/>
                </a:solidFill>
                <a:latin typeface="Consolas" panose="020B0609020204030204" pitchFamily="49" charset="0"/>
                <a:cs typeface="Consolas" panose="020B0609020204030204" pitchFamily="49" charset="0"/>
              </a:rPr>
              <a:t>Exception in thread "main" </a:t>
            </a:r>
            <a:r>
              <a:rPr lang="en-US" sz="1600" u="sng" dirty="0" err="1">
                <a:solidFill>
                  <a:srgbClr val="0066CC"/>
                </a:solidFill>
                <a:latin typeface="Consolas" panose="020B0609020204030204" pitchFamily="49" charset="0"/>
                <a:cs typeface="Consolas" panose="020B0609020204030204" pitchFamily="49" charset="0"/>
              </a:rPr>
              <a:t>java.lang.NullPointerException</a:t>
            </a:r>
            <a:endParaRPr lang="en-US" sz="1600" u="sng" dirty="0">
              <a:solidFill>
                <a:srgbClr val="0066CC"/>
              </a:solidFill>
              <a:latin typeface="Consolas" panose="020B0609020204030204" pitchFamily="49" charset="0"/>
              <a:cs typeface="Consolas" panose="020B0609020204030204" pitchFamily="49" charset="0"/>
            </a:endParaRPr>
          </a:p>
          <a:p>
            <a:pPr marL="45720" indent="0">
              <a:spcBef>
                <a:spcPts val="0"/>
              </a:spcBef>
              <a:spcAft>
                <a:spcPts val="0"/>
              </a:spcAft>
              <a:buNone/>
            </a:pPr>
            <a:r>
              <a:rPr lang="en-US" sz="1600" dirty="0">
                <a:solidFill>
                  <a:srgbClr val="FF0000"/>
                </a:solidFill>
                <a:latin typeface="Consolas" panose="020B0609020204030204" pitchFamily="49" charset="0"/>
                <a:cs typeface="Consolas" panose="020B0609020204030204" pitchFamily="49" charset="0"/>
              </a:rPr>
              <a:t>at </a:t>
            </a:r>
            <a:r>
              <a:rPr lang="en-US" sz="1600" dirty="0" err="1">
                <a:solidFill>
                  <a:srgbClr val="FF0000"/>
                </a:solidFill>
                <a:latin typeface="Consolas" panose="020B0609020204030204" pitchFamily="49" charset="0"/>
                <a:cs typeface="Consolas" panose="020B0609020204030204" pitchFamily="49" charset="0"/>
              </a:rPr>
              <a:t>uninitializedObjectArray.UninitializedObjectArray.main</a:t>
            </a:r>
            <a:r>
              <a:rPr lang="en-US" sz="1600" dirty="0">
                <a:solidFill>
                  <a:srgbClr val="FF0000"/>
                </a:solidFill>
                <a:latin typeface="Consolas" panose="020B0609020204030204" pitchFamily="49" charset="0"/>
                <a:cs typeface="Consolas" panose="020B0609020204030204" pitchFamily="49" charset="0"/>
              </a:rPr>
              <a:t>(</a:t>
            </a:r>
            <a:br>
              <a:rPr lang="en-US" sz="1600" dirty="0">
                <a:solidFill>
                  <a:srgbClr val="FF0000"/>
                </a:solidFill>
                <a:latin typeface="Consolas" panose="020B0609020204030204" pitchFamily="49" charset="0"/>
                <a:cs typeface="Consolas" panose="020B0609020204030204" pitchFamily="49" charset="0"/>
              </a:rPr>
            </a:br>
            <a:r>
              <a:rPr lang="en-US" sz="1600" u="sng" dirty="0">
                <a:solidFill>
                  <a:srgbClr val="0066CC"/>
                </a:solidFill>
                <a:latin typeface="Consolas" panose="020B0609020204030204" pitchFamily="49" charset="0"/>
                <a:cs typeface="Consolas" panose="020B0609020204030204" pitchFamily="49" charset="0"/>
              </a:rPr>
              <a:t>UninitializedObjectArray.java:</a:t>
            </a:r>
            <a:r>
              <a:rPr lang="en-US" sz="1600" u="sng">
                <a:solidFill>
                  <a:srgbClr val="0066CC"/>
                </a:solidFill>
                <a:latin typeface="Consolas" panose="020B0609020204030204" pitchFamily="49" charset="0"/>
                <a:cs typeface="Consolas" panose="020B0609020204030204" pitchFamily="49" charset="0"/>
              </a:rPr>
              <a:t>27</a:t>
            </a:r>
            <a:r>
              <a:rPr lang="en-US" sz="1600" u="sng">
                <a:solidFill>
                  <a:srgbClr val="FF0000"/>
                </a:solidFill>
                <a:latin typeface="Consolas" panose="020B0609020204030204" pitchFamily="49" charset="0"/>
                <a:cs typeface="Consolas" panose="020B0609020204030204" pitchFamily="49" charset="0"/>
              </a:rPr>
              <a:t>)</a:t>
            </a:r>
            <a:endParaRPr lang="en-US" sz="1600" u="sng" dirty="0">
              <a:solidFill>
                <a:srgbClr val="FF0000"/>
              </a:solidFill>
              <a:latin typeface="Consolas" panose="020B0609020204030204" pitchFamily="49" charset="0"/>
              <a:cs typeface="Consolas" panose="020B0609020204030204" pitchFamily="49" charset="0"/>
            </a:endParaRPr>
          </a:p>
        </p:txBody>
      </p:sp>
      <p:sp>
        <p:nvSpPr>
          <p:cNvPr id="3" name="Title 2"/>
          <p:cNvSpPr>
            <a:spLocks noGrp="1"/>
          </p:cNvSpPr>
          <p:nvPr>
            <p:ph type="title"/>
          </p:nvPr>
        </p:nvSpPr>
        <p:spPr/>
        <p:txBody>
          <a:bodyPr/>
          <a:lstStyle/>
          <a:p>
            <a:r>
              <a:rPr lang="en-US" dirty="0"/>
              <a:t>What if you don't initialize the full Array?</a:t>
            </a:r>
          </a:p>
        </p:txBody>
      </p:sp>
      <p:sp>
        <p:nvSpPr>
          <p:cNvPr id="4" name="Rectangle 3"/>
          <p:cNvSpPr/>
          <p:nvPr/>
        </p:nvSpPr>
        <p:spPr>
          <a:xfrm>
            <a:off x="176080" y="6329221"/>
            <a:ext cx="8094716" cy="341632"/>
          </a:xfrm>
          <a:prstGeom prst="rect">
            <a:avLst/>
          </a:prstGeom>
        </p:spPr>
        <p:txBody>
          <a:bodyPr wrap="none">
            <a:spAutoFit/>
          </a:bodyPr>
          <a:lstStyle/>
          <a:p>
            <a:pPr>
              <a:lnSpc>
                <a:spcPct val="90000"/>
              </a:lnSpc>
            </a:pPr>
            <a:r>
              <a:rPr lang="en-US" dirty="0"/>
              <a:t>Example</a:t>
            </a:r>
            <a:r>
              <a:rPr lang="en-US"/>
              <a:t>: </a:t>
            </a:r>
            <a:r>
              <a:rPr lang="en-US">
                <a:hlinkClick r:id="rId2"/>
              </a:rPr>
              <a:t>http://jackmyers.info/oopda/src/Lesson-01/uninitializedObjectArray/</a:t>
            </a:r>
            <a:r>
              <a:rPr lang="en-US"/>
              <a:t> </a:t>
            </a:r>
            <a:endParaRPr lang="en-US" dirty="0"/>
          </a:p>
        </p:txBody>
      </p:sp>
    </p:spTree>
    <p:extLst>
      <p:ext uri="{BB962C8B-B14F-4D97-AF65-F5344CB8AC3E}">
        <p14:creationId xmlns:p14="http://schemas.microsoft.com/office/powerpoint/2010/main" val="117433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err="1">
                <a:solidFill>
                  <a:schemeClr val="bg1"/>
                </a:solidFill>
              </a:rPr>
              <a:t>TreeSets</a:t>
            </a:r>
            <a:endParaRPr lang="en-US" dirty="0">
              <a:solidFill>
                <a:schemeClr val="bg1"/>
              </a:solidFill>
            </a:endParaRPr>
          </a:p>
        </p:txBody>
      </p:sp>
      <p:sp>
        <p:nvSpPr>
          <p:cNvPr id="49" name="TextBox 48">
            <a:extLst>
              <a:ext uri="{FF2B5EF4-FFF2-40B4-BE49-F238E27FC236}">
                <a16:creationId xmlns:a16="http://schemas.microsoft.com/office/drawing/2014/main" id="{C30F89E6-2CD0-4D46-93B8-F95AF2956C69}"/>
              </a:ext>
            </a:extLst>
          </p:cNvPr>
          <p:cNvSpPr txBox="1"/>
          <p:nvPr/>
        </p:nvSpPr>
        <p:spPr>
          <a:xfrm>
            <a:off x="455350" y="5791200"/>
            <a:ext cx="965521" cy="323165"/>
          </a:xfrm>
          <a:prstGeom prst="rect">
            <a:avLst/>
          </a:prstGeom>
          <a:solidFill>
            <a:srgbClr val="CDCDCD"/>
          </a:solidFill>
          <a:ln w="19050">
            <a:solidFill>
              <a:schemeClr val="tx1"/>
            </a:solidFill>
          </a:ln>
        </p:spPr>
        <p:txBody>
          <a:bodyPr wrap="none" rtlCol="0">
            <a:spAutoFit/>
          </a:bodyPr>
          <a:lstStyle/>
          <a:p>
            <a:pPr algn="ctr">
              <a:lnSpc>
                <a:spcPts val="1800"/>
              </a:lnSpc>
            </a:pPr>
            <a:r>
              <a:rPr lang="en-US" sz="1600" dirty="0"/>
              <a:t>i</a:t>
            </a:r>
            <a:r>
              <a:rPr lang="en-US" sz="1600" b="0" dirty="0">
                <a:latin typeface="+mn-lt"/>
              </a:rPr>
              <a:t>nterface</a:t>
            </a:r>
          </a:p>
        </p:txBody>
      </p:sp>
      <p:sp>
        <p:nvSpPr>
          <p:cNvPr id="50" name="TextBox 49">
            <a:extLst>
              <a:ext uri="{FF2B5EF4-FFF2-40B4-BE49-F238E27FC236}">
                <a16:creationId xmlns:a16="http://schemas.microsoft.com/office/drawing/2014/main" id="{A3ACBC3C-73EE-4F41-9560-26635C119449}"/>
              </a:ext>
            </a:extLst>
          </p:cNvPr>
          <p:cNvSpPr txBox="1"/>
          <p:nvPr/>
        </p:nvSpPr>
        <p:spPr>
          <a:xfrm>
            <a:off x="455349" y="6107724"/>
            <a:ext cx="965521" cy="323165"/>
          </a:xfrm>
          <a:prstGeom prst="rect">
            <a:avLst/>
          </a:prstGeom>
          <a:solidFill>
            <a:srgbClr val="FFFFFF"/>
          </a:solidFill>
          <a:ln w="19050">
            <a:solidFill>
              <a:schemeClr val="tx1"/>
            </a:solidFill>
          </a:ln>
        </p:spPr>
        <p:txBody>
          <a:bodyPr wrap="square" rtlCol="0">
            <a:spAutoFit/>
          </a:bodyPr>
          <a:lstStyle/>
          <a:p>
            <a:pPr algn="ctr">
              <a:lnSpc>
                <a:spcPts val="1800"/>
              </a:lnSpc>
            </a:pPr>
            <a:r>
              <a:rPr lang="en-US" sz="1600" dirty="0"/>
              <a:t>class </a:t>
            </a:r>
            <a:endParaRPr lang="en-US" sz="1600" b="0" dirty="0">
              <a:latin typeface="+mn-lt"/>
            </a:endParaRPr>
          </a:p>
        </p:txBody>
      </p:sp>
      <p:sp>
        <p:nvSpPr>
          <p:cNvPr id="51" name="TextBox 50">
            <a:extLst>
              <a:ext uri="{FF2B5EF4-FFF2-40B4-BE49-F238E27FC236}">
                <a16:creationId xmlns:a16="http://schemas.microsoft.com/office/drawing/2014/main" id="{BC348FEF-3359-40D2-A5BA-A1232A138205}"/>
              </a:ext>
            </a:extLst>
          </p:cNvPr>
          <p:cNvSpPr txBox="1"/>
          <p:nvPr/>
        </p:nvSpPr>
        <p:spPr>
          <a:xfrm>
            <a:off x="457200" y="5486400"/>
            <a:ext cx="914033" cy="323165"/>
          </a:xfrm>
          <a:prstGeom prst="rect">
            <a:avLst/>
          </a:prstGeom>
          <a:noFill/>
        </p:spPr>
        <p:txBody>
          <a:bodyPr wrap="none" rtlCol="0">
            <a:spAutoFit/>
          </a:bodyPr>
          <a:lstStyle/>
          <a:p>
            <a:pPr algn="ctr">
              <a:lnSpc>
                <a:spcPts val="1800"/>
              </a:lnSpc>
            </a:pPr>
            <a:r>
              <a:rPr lang="en-US" sz="1800" b="0" dirty="0">
                <a:latin typeface="+mn-lt"/>
              </a:rPr>
              <a:t>Legend</a:t>
            </a:r>
          </a:p>
        </p:txBody>
      </p:sp>
      <p:graphicFrame>
        <p:nvGraphicFramePr>
          <p:cNvPr id="52" name="Diagram 51">
            <a:extLst>
              <a:ext uri="{FF2B5EF4-FFF2-40B4-BE49-F238E27FC236}">
                <a16:creationId xmlns:a16="http://schemas.microsoft.com/office/drawing/2014/main" id="{A11045DA-C97A-4019-AAAF-F5C4A22F99A0}"/>
              </a:ext>
            </a:extLst>
          </p:cNvPr>
          <p:cNvGraphicFramePr/>
          <p:nvPr>
            <p:extLst>
              <p:ext uri="{D42A27DB-BD31-4B8C-83A1-F6EECF244321}">
                <p14:modId xmlns:p14="http://schemas.microsoft.com/office/powerpoint/2010/main" val="4069067248"/>
              </p:ext>
            </p:extLst>
          </p:nvPr>
        </p:nvGraphicFramePr>
        <p:xfrm>
          <a:off x="228603" y="233776"/>
          <a:ext cx="3200397"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11239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The other concrete Set implementation is the </a:t>
            </a:r>
            <a:r>
              <a:rPr lang="en-US" dirty="0" err="1"/>
              <a:t>TreeSet</a:t>
            </a:r>
            <a:r>
              <a:rPr lang="en-US" dirty="0"/>
              <a:t>. </a:t>
            </a:r>
          </a:p>
          <a:p>
            <a:r>
              <a:rPr lang="en-US" dirty="0"/>
              <a:t>The </a:t>
            </a:r>
            <a:r>
              <a:rPr lang="en-US" dirty="0" err="1"/>
              <a:t>TreeSet</a:t>
            </a:r>
            <a:r>
              <a:rPr lang="en-US" dirty="0"/>
              <a:t> class works exactly the same as the </a:t>
            </a:r>
            <a:r>
              <a:rPr lang="en-US" dirty="0" err="1"/>
              <a:t>HashSet</a:t>
            </a:r>
            <a:r>
              <a:rPr lang="en-US" dirty="0"/>
              <a:t> class with one notable exception: instead of keeping its elements unordered, a </a:t>
            </a:r>
            <a:r>
              <a:rPr lang="en-US" dirty="0" err="1"/>
              <a:t>TreeSet</a:t>
            </a:r>
            <a:r>
              <a:rPr lang="en-US" dirty="0"/>
              <a:t> keeps its elements ordered internally. </a:t>
            </a:r>
          </a:p>
          <a:p>
            <a:r>
              <a:rPr lang="en-US" dirty="0"/>
              <a:t>Not only are the elements ordered, but the tree is balanced. More specifically, it's a "red-black" tree. </a:t>
            </a:r>
          </a:p>
          <a:p>
            <a:r>
              <a:rPr lang="en-US" dirty="0"/>
              <a:t>Having a balanced tree guarantees a quick search time at the cost of a more time-intensive insertion (and deletion).</a:t>
            </a:r>
          </a:p>
          <a:p>
            <a:endParaRPr lang="en-US" dirty="0"/>
          </a:p>
        </p:txBody>
      </p:sp>
      <p:sp>
        <p:nvSpPr>
          <p:cNvPr id="4" name="Title 3"/>
          <p:cNvSpPr>
            <a:spLocks noGrp="1"/>
          </p:cNvSpPr>
          <p:nvPr>
            <p:ph type="title"/>
          </p:nvPr>
        </p:nvSpPr>
        <p:spPr/>
        <p:txBody>
          <a:bodyPr/>
          <a:lstStyle/>
          <a:p>
            <a:r>
              <a:rPr lang="en-US" dirty="0" err="1"/>
              <a:t>TreeSets</a:t>
            </a:r>
            <a:endParaRPr lang="en-US" dirty="0"/>
          </a:p>
        </p:txBody>
      </p:sp>
    </p:spTree>
    <p:extLst>
      <p:ext uri="{BB962C8B-B14F-4D97-AF65-F5344CB8AC3E}">
        <p14:creationId xmlns:p14="http://schemas.microsoft.com/office/powerpoint/2010/main" val="662073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"Red-Black" Tree</a:t>
            </a:r>
          </a:p>
        </p:txBody>
      </p:sp>
      <p:sp>
        <p:nvSpPr>
          <p:cNvPr id="4" name="Rectangle 3"/>
          <p:cNvSpPr/>
          <p:nvPr/>
        </p:nvSpPr>
        <p:spPr>
          <a:xfrm>
            <a:off x="724391" y="4638145"/>
            <a:ext cx="7564582" cy="1938992"/>
          </a:xfrm>
          <a:prstGeom prst="rect">
            <a:avLst/>
          </a:prstGeom>
          <a:solidFill>
            <a:schemeClr val="bg1"/>
          </a:solidFill>
          <a:ln w="95250" cmpd="thinThick">
            <a:solidFill>
              <a:schemeClr val="tx1"/>
            </a:solidFill>
          </a:ln>
        </p:spPr>
        <p:txBody>
          <a:bodyPr wrap="square" lIns="365760" tIns="274320" rIns="365760" bIns="274320">
            <a:spAutoFit/>
          </a:bodyPr>
          <a:lstStyle/>
          <a:p>
            <a:pPr marL="457200" indent="-457200">
              <a:buAutoNum type="arabicPeriod"/>
            </a:pPr>
            <a:r>
              <a:rPr lang="en-US" dirty="0"/>
              <a:t>Every node in the tree is either black or red. </a:t>
            </a:r>
          </a:p>
          <a:p>
            <a:pPr marL="457200" indent="-457200">
              <a:buAutoNum type="arabicPeriod"/>
            </a:pPr>
            <a:r>
              <a:rPr lang="en-US" dirty="0"/>
              <a:t>The root is always black. </a:t>
            </a:r>
          </a:p>
          <a:p>
            <a:pPr marL="457200" indent="-457200">
              <a:buAutoNum type="arabicPeriod"/>
            </a:pPr>
            <a:r>
              <a:rPr lang="en-US" dirty="0"/>
              <a:t>If a node is red, its children must be black. </a:t>
            </a:r>
          </a:p>
          <a:p>
            <a:pPr marL="457200" indent="-457200">
              <a:buAutoNum type="arabicPeriod"/>
            </a:pPr>
            <a:r>
              <a:rPr lang="en-US" dirty="0"/>
              <a:t>Every path from the root to a leaf (or null child) must contain the same number of black nodes.</a:t>
            </a:r>
          </a:p>
        </p:txBody>
      </p:sp>
      <p:pic>
        <p:nvPicPr>
          <p:cNvPr id="69634" name="Picture 2" descr="Diagram of binary tree. The black root node has two red children and four black grandchildren. The child nodes of the grandchildren are black nil pointers or red nodes with black nil poin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253" y="1491857"/>
            <a:ext cx="5946858" cy="286638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313721" y="3865602"/>
            <a:ext cx="664848" cy="553998"/>
          </a:xfrm>
          <a:prstGeom prst="rect">
            <a:avLst/>
          </a:prstGeom>
          <a:noFill/>
        </p:spPr>
        <p:txBody>
          <a:bodyPr wrap="square" rtlCol="0">
            <a:spAutoFit/>
          </a:bodyPr>
          <a:lstStyle/>
          <a:p>
            <a:pPr algn="ctr">
              <a:lnSpc>
                <a:spcPts val="1800"/>
              </a:lnSpc>
            </a:pPr>
            <a:r>
              <a:rPr lang="en-US" sz="1400" b="0" dirty="0">
                <a:solidFill>
                  <a:srgbClr val="0070C0"/>
                </a:solidFill>
                <a:latin typeface="+mn-lt"/>
              </a:rPr>
              <a:t>Insert a 10</a:t>
            </a:r>
          </a:p>
        </p:txBody>
      </p:sp>
      <p:sp>
        <p:nvSpPr>
          <p:cNvPr id="6" name="TextBox 5"/>
          <p:cNvSpPr txBox="1"/>
          <p:nvPr/>
        </p:nvSpPr>
        <p:spPr>
          <a:xfrm>
            <a:off x="3989999" y="3865602"/>
            <a:ext cx="682973" cy="553998"/>
          </a:xfrm>
          <a:prstGeom prst="rect">
            <a:avLst/>
          </a:prstGeom>
          <a:noFill/>
        </p:spPr>
        <p:txBody>
          <a:bodyPr wrap="square" rtlCol="0">
            <a:spAutoFit/>
          </a:bodyPr>
          <a:lstStyle/>
          <a:p>
            <a:pPr algn="ctr">
              <a:lnSpc>
                <a:spcPts val="1800"/>
              </a:lnSpc>
            </a:pPr>
            <a:r>
              <a:rPr lang="en-US" sz="1400" b="0" dirty="0">
                <a:solidFill>
                  <a:schemeClr val="accent4">
                    <a:lumMod val="75000"/>
                  </a:schemeClr>
                </a:solidFill>
                <a:latin typeface="+mn-lt"/>
              </a:rPr>
              <a:t>Insert a 12</a:t>
            </a:r>
          </a:p>
        </p:txBody>
      </p:sp>
      <p:cxnSp>
        <p:nvCxnSpPr>
          <p:cNvPr id="7" name="Straight Connector 6"/>
          <p:cNvCxnSpPr/>
          <p:nvPr/>
        </p:nvCxnSpPr>
        <p:spPr>
          <a:xfrm flipH="1" flipV="1">
            <a:off x="3313721" y="3733800"/>
            <a:ext cx="191480" cy="152401"/>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3989999" y="3768401"/>
            <a:ext cx="191480" cy="152401"/>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0592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96FC42-A447-45D0-AA42-8B6C8BF5072D}"/>
              </a:ext>
            </a:extLst>
          </p:cNvPr>
          <p:cNvSpPr>
            <a:spLocks noGrp="1"/>
          </p:cNvSpPr>
          <p:nvPr>
            <p:ph idx="1"/>
          </p:nvPr>
        </p:nvSpPr>
        <p:spPr/>
        <p:txBody>
          <a:bodyPr/>
          <a:lstStyle/>
          <a:p>
            <a:r>
              <a:rPr lang="en-US"/>
              <a:t>For now, all you have to know is that there is a special mothod called compareTo() which helps decide where objects should be inserted.</a:t>
            </a:r>
          </a:p>
          <a:p>
            <a:r>
              <a:rPr lang="en-US"/>
              <a:t>The compareTo() method can return one of three values. </a:t>
            </a:r>
          </a:p>
          <a:p>
            <a:pPr lvl="1"/>
            <a:r>
              <a:rPr lang="en-US"/>
              <a:t>A </a:t>
            </a:r>
            <a:r>
              <a:rPr lang="en-US">
                <a:solidFill>
                  <a:srgbClr val="C00000"/>
                </a:solidFill>
              </a:rPr>
              <a:t>negative number </a:t>
            </a:r>
            <a:r>
              <a:rPr lang="en-US"/>
              <a:t>if the current object comes before the object compared to. </a:t>
            </a:r>
          </a:p>
          <a:p>
            <a:pPr lvl="1"/>
            <a:r>
              <a:rPr lang="en-US"/>
              <a:t>A </a:t>
            </a:r>
            <a:r>
              <a:rPr lang="en-US">
                <a:solidFill>
                  <a:srgbClr val="C00000"/>
                </a:solidFill>
              </a:rPr>
              <a:t>positive number </a:t>
            </a:r>
            <a:r>
              <a:rPr lang="en-US"/>
              <a:t>if the current object comes after the object compared to. </a:t>
            </a:r>
          </a:p>
          <a:p>
            <a:pPr lvl="1"/>
            <a:r>
              <a:rPr lang="en-US">
                <a:solidFill>
                  <a:srgbClr val="C00000"/>
                </a:solidFill>
              </a:rPr>
              <a:t>Zero</a:t>
            </a:r>
            <a:r>
              <a:rPr lang="en-US"/>
              <a:t> if the two objects are equal. </a:t>
            </a:r>
          </a:p>
          <a:p>
            <a:r>
              <a:rPr lang="en-US"/>
              <a:t>Examples</a:t>
            </a:r>
          </a:p>
          <a:p>
            <a:pPr lvl="1"/>
            <a:r>
              <a:rPr lang="en-US" sz="1600"/>
              <a:t>Comparing "Della" to "Bella" returns positive 2</a:t>
            </a:r>
            <a:br>
              <a:rPr lang="en-US" sz="1600"/>
            </a:br>
            <a:r>
              <a:rPr lang="it-IT" sz="1600">
                <a:solidFill>
                  <a:schemeClr val="accent6">
                    <a:lumMod val="75000"/>
                  </a:schemeClr>
                </a:solidFill>
                <a:latin typeface="Consolas" panose="020B0609020204030204" pitchFamily="49" charset="0"/>
              </a:rPr>
              <a:t>"Della".compareTo("Bella")</a:t>
            </a:r>
          </a:p>
          <a:p>
            <a:pPr lvl="1"/>
            <a:r>
              <a:rPr lang="en-US" sz="1600"/>
              <a:t>Comparing 12/1/2020 to 12/19/2020 returns negative 18</a:t>
            </a:r>
            <a:br>
              <a:rPr lang="en-US" sz="1600"/>
            </a:br>
            <a:r>
              <a:rPr lang="it-IT" sz="1600">
                <a:solidFill>
                  <a:schemeClr val="accent6">
                    <a:lumMod val="75000"/>
                  </a:schemeClr>
                </a:solidFill>
                <a:latin typeface="Consolas" panose="020B0609020204030204" pitchFamily="49" charset="0"/>
              </a:rPr>
              <a:t>LocalDate.of(2020, 12, 1).compareTo(LocalDate.of(2020, 12, 19))</a:t>
            </a:r>
          </a:p>
          <a:p>
            <a:pPr lvl="1"/>
            <a:r>
              <a:rPr lang="en-US" sz="1600"/>
              <a:t>Your classes that you want to store in a TreeMap should implement their own compareTo() method.</a:t>
            </a:r>
            <a:endParaRPr lang="en-US" sz="1600">
              <a:solidFill>
                <a:schemeClr val="accent6">
                  <a:lumMod val="75000"/>
                </a:schemeClr>
              </a:solidFill>
              <a:latin typeface="Consolas" panose="020B0609020204030204" pitchFamily="49" charset="0"/>
            </a:endParaRPr>
          </a:p>
        </p:txBody>
      </p:sp>
      <p:sp>
        <p:nvSpPr>
          <p:cNvPr id="2" name="Title 1">
            <a:extLst>
              <a:ext uri="{FF2B5EF4-FFF2-40B4-BE49-F238E27FC236}">
                <a16:creationId xmlns:a16="http://schemas.microsoft.com/office/drawing/2014/main" id="{66D1D7B6-5450-4744-A80B-8385D1F0DFBB}"/>
              </a:ext>
            </a:extLst>
          </p:cNvPr>
          <p:cNvSpPr>
            <a:spLocks noGrp="1"/>
          </p:cNvSpPr>
          <p:nvPr>
            <p:ph type="title"/>
          </p:nvPr>
        </p:nvSpPr>
        <p:spPr/>
        <p:txBody>
          <a:bodyPr/>
          <a:lstStyle/>
          <a:p>
            <a:r>
              <a:rPr lang="en-US"/>
              <a:t>TreeMaps use a compareTo() method to build the tree</a:t>
            </a:r>
          </a:p>
        </p:txBody>
      </p:sp>
    </p:spTree>
    <p:extLst>
      <p:ext uri="{BB962C8B-B14F-4D97-AF65-F5344CB8AC3E}">
        <p14:creationId xmlns:p14="http://schemas.microsoft.com/office/powerpoint/2010/main" val="31559715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809440-3A89-44F1-960A-91A6ADF2D762}"/>
              </a:ext>
            </a:extLst>
          </p:cNvPr>
          <p:cNvSpPr>
            <a:spLocks noGrp="1"/>
          </p:cNvSpPr>
          <p:nvPr>
            <p:ph idx="1"/>
          </p:nvPr>
        </p:nvSpPr>
        <p:spPr/>
        <p:txBody>
          <a:bodyPr/>
          <a:lstStyle/>
          <a:p>
            <a:pPr marL="45720" indent="0">
              <a:spcBef>
                <a:spcPts val="0"/>
              </a:spcBef>
              <a:spcAft>
                <a:spcPts val="0"/>
              </a:spcAft>
              <a:buNone/>
            </a:pPr>
            <a:r>
              <a:rPr lang="en-US" b="1">
                <a:solidFill>
                  <a:srgbClr val="7F0055"/>
                </a:solidFill>
                <a:latin typeface="Consolas" panose="020B0609020204030204" pitchFamily="49" charset="0"/>
              </a:rPr>
              <a:t>public</a:t>
            </a:r>
            <a:r>
              <a:rPr lang="en-US" b="1">
                <a:solidFill>
                  <a:srgbClr val="000000"/>
                </a:solidFill>
                <a:latin typeface="Consolas" panose="020B0609020204030204" pitchFamily="49" charset="0"/>
              </a:rPr>
              <a:t> </a:t>
            </a:r>
            <a:r>
              <a:rPr lang="en-US" b="1">
                <a:solidFill>
                  <a:srgbClr val="7F0055"/>
                </a:solidFill>
                <a:latin typeface="Consolas" panose="020B0609020204030204" pitchFamily="49" charset="0"/>
              </a:rPr>
              <a:t>class</a:t>
            </a:r>
            <a:r>
              <a:rPr lang="en-US" b="1">
                <a:solidFill>
                  <a:srgbClr val="000000"/>
                </a:solidFill>
                <a:latin typeface="Consolas" panose="020B0609020204030204" pitchFamily="49" charset="0"/>
              </a:rPr>
              <a:t> </a:t>
            </a:r>
            <a:r>
              <a:rPr lang="en-US">
                <a:solidFill>
                  <a:srgbClr val="000000"/>
                </a:solidFill>
                <a:latin typeface="Consolas" panose="020B0609020204030204" pitchFamily="49" charset="0"/>
              </a:rPr>
              <a:t>Book</a:t>
            </a:r>
            <a:r>
              <a:rPr lang="en-US" b="1">
                <a:solidFill>
                  <a:srgbClr val="000000"/>
                </a:solidFill>
                <a:latin typeface="Consolas" panose="020B0609020204030204" pitchFamily="49" charset="0"/>
              </a:rPr>
              <a:t> </a:t>
            </a:r>
            <a:r>
              <a:rPr lang="en-US" b="1">
                <a:solidFill>
                  <a:srgbClr val="7F0055"/>
                </a:solidFill>
                <a:latin typeface="Consolas" panose="020B0609020204030204" pitchFamily="49" charset="0"/>
              </a:rPr>
              <a:t>implements</a:t>
            </a:r>
            <a:r>
              <a:rPr lang="en-US" b="1">
                <a:solidFill>
                  <a:srgbClr val="000000"/>
                </a:solidFill>
                <a:latin typeface="Consolas" panose="020B0609020204030204" pitchFamily="49" charset="0"/>
              </a:rPr>
              <a:t> </a:t>
            </a:r>
            <a:r>
              <a:rPr lang="en-US">
                <a:solidFill>
                  <a:srgbClr val="000000"/>
                </a:solidFill>
                <a:latin typeface="Consolas" panose="020B0609020204030204" pitchFamily="49" charset="0"/>
              </a:rPr>
              <a:t>Comparable&lt;Book&gt; {</a:t>
            </a:r>
          </a:p>
          <a:p>
            <a:pPr marL="45720" indent="0">
              <a:spcBef>
                <a:spcPts val="0"/>
              </a:spcBef>
              <a:spcAft>
                <a:spcPts val="0"/>
              </a:spcAft>
              <a:buNone/>
            </a:pPr>
            <a:endParaRPr lang="en-US">
              <a:solidFill>
                <a:srgbClr val="646464"/>
              </a:solidFill>
              <a:latin typeface="Consolas" panose="020B0609020204030204" pitchFamily="49" charset="0"/>
            </a:endParaRPr>
          </a:p>
          <a:p>
            <a:pPr marL="45720" indent="0">
              <a:spcBef>
                <a:spcPts val="0"/>
              </a:spcBef>
              <a:spcAft>
                <a:spcPts val="0"/>
              </a:spcAft>
              <a:buNone/>
            </a:pPr>
            <a:r>
              <a:rPr lang="en-US">
                <a:solidFill>
                  <a:srgbClr val="646464"/>
                </a:solidFill>
                <a:latin typeface="Consolas" panose="020B0609020204030204" pitchFamily="49" charset="0"/>
              </a:rPr>
              <a:t>   @Override</a:t>
            </a:r>
          </a:p>
          <a:p>
            <a:pPr marL="45720" indent="0">
              <a:spcBef>
                <a:spcPts val="0"/>
              </a:spcBef>
              <a:spcAft>
                <a:spcPts val="0"/>
              </a:spcAft>
              <a:buNone/>
            </a:pPr>
            <a:r>
              <a:rPr lang="en-US" b="1">
                <a:solidFill>
                  <a:srgbClr val="7F0055"/>
                </a:solidFill>
                <a:latin typeface="Consolas" panose="020B0609020204030204" pitchFamily="49" charset="0"/>
              </a:rPr>
              <a:t>   public</a:t>
            </a:r>
            <a:r>
              <a:rPr lang="en-US" b="1">
                <a:solidFill>
                  <a:srgbClr val="000000"/>
                </a:solidFill>
                <a:latin typeface="Consolas" panose="020B0609020204030204" pitchFamily="49" charset="0"/>
              </a:rPr>
              <a:t> </a:t>
            </a:r>
            <a:r>
              <a:rPr lang="en-US" b="1">
                <a:solidFill>
                  <a:srgbClr val="7F0055"/>
                </a:solidFill>
                <a:latin typeface="Consolas" panose="020B0609020204030204" pitchFamily="49" charset="0"/>
              </a:rPr>
              <a:t>int</a:t>
            </a:r>
            <a:r>
              <a:rPr lang="en-US" b="1">
                <a:solidFill>
                  <a:srgbClr val="000000"/>
                </a:solidFill>
                <a:latin typeface="Consolas" panose="020B0609020204030204" pitchFamily="49" charset="0"/>
              </a:rPr>
              <a:t> </a:t>
            </a:r>
            <a:r>
              <a:rPr lang="en-US">
                <a:solidFill>
                  <a:srgbClr val="000000"/>
                </a:solidFill>
                <a:latin typeface="Consolas" panose="020B0609020204030204" pitchFamily="49" charset="0"/>
              </a:rPr>
              <a:t>compareTo(Book </a:t>
            </a:r>
            <a:r>
              <a:rPr lang="en-US">
                <a:solidFill>
                  <a:srgbClr val="6A3E3E"/>
                </a:solidFill>
                <a:latin typeface="Consolas" panose="020B0609020204030204" pitchFamily="49" charset="0"/>
              </a:rPr>
              <a:t>b</a:t>
            </a:r>
            <a:r>
              <a:rPr lang="en-US">
                <a:solidFill>
                  <a:srgbClr val="000000"/>
                </a:solidFill>
                <a:latin typeface="Consolas" panose="020B0609020204030204" pitchFamily="49" charset="0"/>
              </a:rPr>
              <a:t>) {</a:t>
            </a:r>
          </a:p>
          <a:p>
            <a:pPr marL="45720" indent="0">
              <a:spcBef>
                <a:spcPts val="0"/>
              </a:spcBef>
              <a:spcAft>
                <a:spcPts val="0"/>
              </a:spcAft>
              <a:buNone/>
            </a:pPr>
            <a:r>
              <a:rPr lang="en-US">
                <a:solidFill>
                  <a:srgbClr val="3F7F5F"/>
                </a:solidFill>
                <a:latin typeface="Consolas" panose="020B0609020204030204" pitchFamily="49" charset="0"/>
              </a:rPr>
              <a:t>      // Compare alphabetically by title, then by author</a:t>
            </a:r>
          </a:p>
          <a:p>
            <a:pPr marL="45720" indent="0">
              <a:spcBef>
                <a:spcPts val="0"/>
              </a:spcBef>
              <a:spcAft>
                <a:spcPts val="0"/>
              </a:spcAft>
              <a:buNone/>
            </a:pPr>
            <a:r>
              <a:rPr lang="en-US" b="1">
                <a:solidFill>
                  <a:srgbClr val="7F0055"/>
                </a:solidFill>
                <a:latin typeface="Consolas" panose="020B0609020204030204" pitchFamily="49" charset="0"/>
              </a:rPr>
              <a:t>      int</a:t>
            </a:r>
            <a:r>
              <a:rPr lang="en-US" b="1">
                <a:solidFill>
                  <a:srgbClr val="000000"/>
                </a:solidFill>
                <a:latin typeface="Consolas" panose="020B0609020204030204" pitchFamily="49" charset="0"/>
              </a:rPr>
              <a:t> </a:t>
            </a:r>
            <a:r>
              <a:rPr lang="en-US">
                <a:solidFill>
                  <a:srgbClr val="6A3E3E"/>
                </a:solidFill>
                <a:latin typeface="Consolas" panose="020B0609020204030204" pitchFamily="49" charset="0"/>
              </a:rPr>
              <a:t>compare</a:t>
            </a:r>
            <a:r>
              <a:rPr lang="en-US" b="1">
                <a:solidFill>
                  <a:srgbClr val="000000"/>
                </a:solidFill>
                <a:latin typeface="Consolas" panose="020B0609020204030204" pitchFamily="49" charset="0"/>
              </a:rPr>
              <a:t> = </a:t>
            </a:r>
            <a:r>
              <a:rPr lang="en-US" b="1">
                <a:solidFill>
                  <a:srgbClr val="7F0055"/>
                </a:solidFill>
                <a:latin typeface="Consolas" panose="020B0609020204030204" pitchFamily="49" charset="0"/>
              </a:rPr>
              <a:t>this</a:t>
            </a:r>
            <a:r>
              <a:rPr lang="en-US">
                <a:solidFill>
                  <a:srgbClr val="000000"/>
                </a:solidFill>
                <a:latin typeface="Consolas" panose="020B0609020204030204" pitchFamily="49" charset="0"/>
              </a:rPr>
              <a:t>.</a:t>
            </a:r>
            <a:r>
              <a:rPr lang="en-US">
                <a:solidFill>
                  <a:srgbClr val="0000C0"/>
                </a:solidFill>
                <a:latin typeface="Consolas" panose="020B0609020204030204" pitchFamily="49" charset="0"/>
              </a:rPr>
              <a:t>title</a:t>
            </a:r>
            <a:r>
              <a:rPr lang="en-US">
                <a:solidFill>
                  <a:srgbClr val="000000"/>
                </a:solidFill>
                <a:latin typeface="Consolas" panose="020B0609020204030204" pitchFamily="49" charset="0"/>
              </a:rPr>
              <a:t>.compareTo(</a:t>
            </a:r>
            <a:r>
              <a:rPr lang="en-US">
                <a:solidFill>
                  <a:srgbClr val="6A3E3E"/>
                </a:solidFill>
                <a:latin typeface="Consolas" panose="020B0609020204030204" pitchFamily="49" charset="0"/>
              </a:rPr>
              <a:t>b</a:t>
            </a:r>
            <a:r>
              <a:rPr lang="en-US">
                <a:solidFill>
                  <a:srgbClr val="000000"/>
                </a:solidFill>
                <a:latin typeface="Consolas" panose="020B0609020204030204" pitchFamily="49" charset="0"/>
              </a:rPr>
              <a:t>.getTitle());</a:t>
            </a:r>
          </a:p>
          <a:p>
            <a:pPr marL="45720" indent="0">
              <a:spcBef>
                <a:spcPts val="0"/>
              </a:spcBef>
              <a:spcAft>
                <a:spcPts val="0"/>
              </a:spcAft>
              <a:buNone/>
            </a:pPr>
            <a:r>
              <a:rPr lang="en-US" b="1">
                <a:solidFill>
                  <a:srgbClr val="7F0055"/>
                </a:solidFill>
                <a:latin typeface="Consolas" panose="020B0609020204030204" pitchFamily="49" charset="0"/>
              </a:rPr>
              <a:t>      if</a:t>
            </a:r>
            <a:r>
              <a:rPr lang="en-US" b="1">
                <a:solidFill>
                  <a:srgbClr val="000000"/>
                </a:solidFill>
                <a:latin typeface="Consolas" panose="020B0609020204030204" pitchFamily="49" charset="0"/>
              </a:rPr>
              <a:t> </a:t>
            </a:r>
            <a:r>
              <a:rPr lang="en-US">
                <a:solidFill>
                  <a:srgbClr val="000000"/>
                </a:solidFill>
                <a:latin typeface="Consolas" panose="020B0609020204030204" pitchFamily="49" charset="0"/>
              </a:rPr>
              <a:t>(</a:t>
            </a:r>
            <a:r>
              <a:rPr lang="en-US">
                <a:solidFill>
                  <a:srgbClr val="6A3E3E"/>
                </a:solidFill>
                <a:latin typeface="Consolas" panose="020B0609020204030204" pitchFamily="49" charset="0"/>
              </a:rPr>
              <a:t>compare</a:t>
            </a:r>
            <a:r>
              <a:rPr lang="en-US">
                <a:solidFill>
                  <a:srgbClr val="000000"/>
                </a:solidFill>
                <a:latin typeface="Consolas" panose="020B0609020204030204" pitchFamily="49" charset="0"/>
              </a:rPr>
              <a:t> != 0) {</a:t>
            </a:r>
          </a:p>
          <a:p>
            <a:pPr marL="45720" indent="0">
              <a:spcBef>
                <a:spcPts val="0"/>
              </a:spcBef>
              <a:spcAft>
                <a:spcPts val="0"/>
              </a:spcAft>
              <a:buNone/>
            </a:pPr>
            <a:r>
              <a:rPr lang="en-US">
                <a:solidFill>
                  <a:srgbClr val="3F7F5F"/>
                </a:solidFill>
                <a:latin typeface="Consolas" panose="020B0609020204030204" pitchFamily="49" charset="0"/>
              </a:rPr>
              <a:t>         // The books have different String titles</a:t>
            </a:r>
          </a:p>
          <a:p>
            <a:pPr marL="45720" indent="0">
              <a:spcBef>
                <a:spcPts val="0"/>
              </a:spcBef>
              <a:spcAft>
                <a:spcPts val="0"/>
              </a:spcAft>
              <a:buNone/>
            </a:pPr>
            <a:r>
              <a:rPr lang="en-US" b="1">
                <a:solidFill>
                  <a:srgbClr val="7F0055"/>
                </a:solidFill>
                <a:latin typeface="Consolas" panose="020B0609020204030204" pitchFamily="49" charset="0"/>
              </a:rPr>
              <a:t>         return</a:t>
            </a:r>
            <a:r>
              <a:rPr lang="en-US" b="1">
                <a:solidFill>
                  <a:srgbClr val="000000"/>
                </a:solidFill>
                <a:latin typeface="Consolas" panose="020B0609020204030204" pitchFamily="49" charset="0"/>
              </a:rPr>
              <a:t> </a:t>
            </a:r>
            <a:r>
              <a:rPr lang="en-US" b="1">
                <a:solidFill>
                  <a:srgbClr val="6A3E3E"/>
                </a:solidFill>
                <a:latin typeface="Consolas" panose="020B0609020204030204" pitchFamily="49" charset="0"/>
              </a:rPr>
              <a:t>compare</a:t>
            </a:r>
            <a:r>
              <a:rPr lang="en-US" b="1">
                <a:solidFill>
                  <a:srgbClr val="000000"/>
                </a:solidFill>
                <a:latin typeface="Consolas" panose="020B0609020204030204" pitchFamily="49" charset="0"/>
              </a:rPr>
              <a:t>;</a:t>
            </a:r>
          </a:p>
          <a:p>
            <a:pPr marL="45720" indent="0">
              <a:spcBef>
                <a:spcPts val="0"/>
              </a:spcBef>
              <a:spcAft>
                <a:spcPts val="0"/>
              </a:spcAft>
              <a:buNone/>
            </a:pPr>
            <a:r>
              <a:rPr lang="en-US">
                <a:solidFill>
                  <a:srgbClr val="000000"/>
                </a:solidFill>
                <a:latin typeface="Consolas" panose="020B0609020204030204" pitchFamily="49" charset="0"/>
              </a:rPr>
              <a:t>      }</a:t>
            </a:r>
          </a:p>
          <a:p>
            <a:pPr marL="45720" indent="0">
              <a:spcBef>
                <a:spcPts val="0"/>
              </a:spcBef>
              <a:spcAft>
                <a:spcPts val="0"/>
              </a:spcAft>
              <a:buNone/>
            </a:pPr>
            <a:r>
              <a:rPr lang="en-US" b="1">
                <a:solidFill>
                  <a:srgbClr val="7F0055"/>
                </a:solidFill>
                <a:latin typeface="Consolas" panose="020B0609020204030204" pitchFamily="49" charset="0"/>
              </a:rPr>
              <a:t>      else</a:t>
            </a:r>
            <a:r>
              <a:rPr lang="en-US" b="1">
                <a:solidFill>
                  <a:srgbClr val="000000"/>
                </a:solidFill>
                <a:latin typeface="Consolas" panose="020B0609020204030204" pitchFamily="49" charset="0"/>
              </a:rPr>
              <a:t> </a:t>
            </a:r>
            <a:r>
              <a:rPr lang="en-US">
                <a:solidFill>
                  <a:srgbClr val="000000"/>
                </a:solidFill>
                <a:latin typeface="Consolas" panose="020B0609020204030204" pitchFamily="49" charset="0"/>
              </a:rPr>
              <a:t>{</a:t>
            </a:r>
          </a:p>
          <a:p>
            <a:pPr marL="45720" indent="0">
              <a:spcBef>
                <a:spcPts val="0"/>
              </a:spcBef>
              <a:spcAft>
                <a:spcPts val="0"/>
              </a:spcAft>
              <a:buNone/>
            </a:pPr>
            <a:r>
              <a:rPr lang="en-US">
                <a:solidFill>
                  <a:srgbClr val="3F7F5F"/>
                </a:solidFill>
                <a:latin typeface="Consolas" panose="020B0609020204030204" pitchFamily="49" charset="0"/>
              </a:rPr>
              <a:t>         // Let's compare by author</a:t>
            </a:r>
          </a:p>
          <a:p>
            <a:pPr marL="45720" indent="0">
              <a:spcBef>
                <a:spcPts val="0"/>
              </a:spcBef>
              <a:spcAft>
                <a:spcPts val="0"/>
              </a:spcAft>
              <a:buNone/>
            </a:pPr>
            <a:r>
              <a:rPr lang="en-US">
                <a:solidFill>
                  <a:srgbClr val="6A3E3E"/>
                </a:solidFill>
                <a:latin typeface="Consolas" panose="020B0609020204030204" pitchFamily="49" charset="0"/>
              </a:rPr>
              <a:t>         compare</a:t>
            </a:r>
            <a:r>
              <a:rPr lang="en-US">
                <a:solidFill>
                  <a:srgbClr val="000000"/>
                </a:solidFill>
                <a:latin typeface="Consolas" panose="020B0609020204030204" pitchFamily="49" charset="0"/>
              </a:rPr>
              <a:t> = </a:t>
            </a:r>
            <a:r>
              <a:rPr lang="en-US" b="1">
                <a:solidFill>
                  <a:srgbClr val="7F0055"/>
                </a:solidFill>
                <a:latin typeface="Consolas" panose="020B0609020204030204" pitchFamily="49" charset="0"/>
              </a:rPr>
              <a:t>this</a:t>
            </a:r>
            <a:r>
              <a:rPr lang="en-US">
                <a:solidFill>
                  <a:srgbClr val="000000"/>
                </a:solidFill>
                <a:latin typeface="Consolas" panose="020B0609020204030204" pitchFamily="49" charset="0"/>
              </a:rPr>
              <a:t>.</a:t>
            </a:r>
            <a:r>
              <a:rPr lang="en-US">
                <a:solidFill>
                  <a:srgbClr val="0000C0"/>
                </a:solidFill>
                <a:latin typeface="Consolas" panose="020B0609020204030204" pitchFamily="49" charset="0"/>
              </a:rPr>
              <a:t>author</a:t>
            </a:r>
            <a:r>
              <a:rPr lang="en-US">
                <a:solidFill>
                  <a:srgbClr val="000000"/>
                </a:solidFill>
                <a:latin typeface="Consolas" panose="020B0609020204030204" pitchFamily="49" charset="0"/>
              </a:rPr>
              <a:t>.compareTo(</a:t>
            </a:r>
            <a:r>
              <a:rPr lang="en-US">
                <a:solidFill>
                  <a:srgbClr val="6A3E3E"/>
                </a:solidFill>
                <a:latin typeface="Consolas" panose="020B0609020204030204" pitchFamily="49" charset="0"/>
              </a:rPr>
              <a:t>b</a:t>
            </a:r>
            <a:r>
              <a:rPr lang="en-US">
                <a:solidFill>
                  <a:srgbClr val="000000"/>
                </a:solidFill>
                <a:latin typeface="Consolas" panose="020B0609020204030204" pitchFamily="49" charset="0"/>
              </a:rPr>
              <a:t>.getAuthor());</a:t>
            </a:r>
          </a:p>
          <a:p>
            <a:pPr marL="45720" indent="0">
              <a:spcBef>
                <a:spcPts val="0"/>
              </a:spcBef>
              <a:spcAft>
                <a:spcPts val="0"/>
              </a:spcAft>
              <a:buNone/>
            </a:pPr>
            <a:r>
              <a:rPr lang="en-US" b="1">
                <a:solidFill>
                  <a:srgbClr val="7F0055"/>
                </a:solidFill>
                <a:latin typeface="Consolas" panose="020B0609020204030204" pitchFamily="49" charset="0"/>
              </a:rPr>
              <a:t>         return</a:t>
            </a:r>
            <a:r>
              <a:rPr lang="en-US" b="1">
                <a:solidFill>
                  <a:srgbClr val="000000"/>
                </a:solidFill>
                <a:latin typeface="Consolas" panose="020B0609020204030204" pitchFamily="49" charset="0"/>
              </a:rPr>
              <a:t> </a:t>
            </a:r>
            <a:r>
              <a:rPr lang="en-US">
                <a:solidFill>
                  <a:srgbClr val="6A3E3E"/>
                </a:solidFill>
                <a:latin typeface="Consolas" panose="020B0609020204030204" pitchFamily="49" charset="0"/>
              </a:rPr>
              <a:t>compare</a:t>
            </a:r>
            <a:r>
              <a:rPr lang="en-US">
                <a:solidFill>
                  <a:srgbClr val="000000"/>
                </a:solidFill>
                <a:latin typeface="Consolas" panose="020B0609020204030204" pitchFamily="49" charset="0"/>
              </a:rPr>
              <a:t>;</a:t>
            </a:r>
          </a:p>
          <a:p>
            <a:pPr marL="45720" indent="0">
              <a:spcBef>
                <a:spcPts val="0"/>
              </a:spcBef>
              <a:spcAft>
                <a:spcPts val="0"/>
              </a:spcAft>
              <a:buNone/>
            </a:pPr>
            <a:r>
              <a:rPr lang="en-US">
                <a:solidFill>
                  <a:srgbClr val="000000"/>
                </a:solidFill>
                <a:latin typeface="Consolas" panose="020B0609020204030204" pitchFamily="49" charset="0"/>
              </a:rPr>
              <a:t>      }</a:t>
            </a:r>
          </a:p>
          <a:p>
            <a:pPr marL="45720" indent="0">
              <a:spcBef>
                <a:spcPts val="0"/>
              </a:spcBef>
              <a:spcAft>
                <a:spcPts val="0"/>
              </a:spcAft>
              <a:buNone/>
            </a:pPr>
            <a:r>
              <a:rPr lang="en-US">
                <a:solidFill>
                  <a:srgbClr val="000000"/>
                </a:solidFill>
                <a:latin typeface="Consolas" panose="020B0609020204030204" pitchFamily="49" charset="0"/>
              </a:rPr>
              <a:t>   }</a:t>
            </a:r>
            <a:endParaRPr lang="en-US"/>
          </a:p>
        </p:txBody>
      </p:sp>
      <p:sp>
        <p:nvSpPr>
          <p:cNvPr id="3" name="Title 2">
            <a:extLst>
              <a:ext uri="{FF2B5EF4-FFF2-40B4-BE49-F238E27FC236}">
                <a16:creationId xmlns:a16="http://schemas.microsoft.com/office/drawing/2014/main" id="{7E90A2B5-70E7-40E3-AF04-1152A9C517E4}"/>
              </a:ext>
            </a:extLst>
          </p:cNvPr>
          <p:cNvSpPr>
            <a:spLocks noGrp="1"/>
          </p:cNvSpPr>
          <p:nvPr>
            <p:ph type="title"/>
          </p:nvPr>
        </p:nvSpPr>
        <p:spPr/>
        <p:txBody>
          <a:bodyPr/>
          <a:lstStyle/>
          <a:p>
            <a:r>
              <a:rPr lang="en-US"/>
              <a:t>Implementing your own compareTo()</a:t>
            </a:r>
          </a:p>
        </p:txBody>
      </p:sp>
    </p:spTree>
    <p:extLst>
      <p:ext uri="{BB962C8B-B14F-4D97-AF65-F5344CB8AC3E}">
        <p14:creationId xmlns:p14="http://schemas.microsoft.com/office/powerpoint/2010/main" val="17820997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Autofit/>
          </a:bodyPr>
          <a:lstStyle/>
          <a:p>
            <a:r>
              <a:rPr lang="en-US" sz="1800" dirty="0" err="1"/>
              <a:t>TreeSets</a:t>
            </a:r>
            <a:r>
              <a:rPr lang="en-US" sz="1800" dirty="0"/>
              <a:t> have some additional methods.</a:t>
            </a:r>
          </a:p>
          <a:p>
            <a:r>
              <a:rPr lang="en-US" sz="1600" dirty="0"/>
              <a:t> </a:t>
            </a:r>
            <a:br>
              <a:rPr lang="en-US" sz="1800" dirty="0"/>
            </a:br>
            <a:endParaRPr lang="en-US" sz="1800" dirty="0"/>
          </a:p>
          <a:p>
            <a:endParaRPr lang="en-US" sz="1800" dirty="0"/>
          </a:p>
          <a:p>
            <a:endParaRPr lang="en-US" sz="1800" dirty="0"/>
          </a:p>
          <a:p>
            <a:endParaRPr lang="en-US" sz="1800" dirty="0"/>
          </a:p>
          <a:p>
            <a:endParaRPr lang="en-US" sz="1800" dirty="0"/>
          </a:p>
          <a:p>
            <a:endParaRPr lang="en-US" sz="1800" dirty="0"/>
          </a:p>
          <a:p>
            <a:pPr marL="45720" indent="0">
              <a:buNone/>
            </a:pPr>
            <a:endParaRPr lang="en-US" sz="1100" dirty="0"/>
          </a:p>
          <a:p>
            <a:r>
              <a:rPr lang="en-US" sz="1800" dirty="0" err="1"/>
              <a:t>headSet</a:t>
            </a:r>
            <a:r>
              <a:rPr lang="en-US" sz="1800" dirty="0"/>
              <a:t>, </a:t>
            </a:r>
            <a:r>
              <a:rPr lang="en-US" sz="1800" dirty="0" err="1"/>
              <a:t>tailSet</a:t>
            </a:r>
            <a:r>
              <a:rPr lang="en-US" sz="1800" dirty="0"/>
              <a:t> and </a:t>
            </a:r>
            <a:r>
              <a:rPr lang="en-US" sz="1800" dirty="0" err="1"/>
              <a:t>subSet</a:t>
            </a:r>
            <a:r>
              <a:rPr lang="en-US" sz="1800" dirty="0"/>
              <a:t> return subset VIEWS of the set.</a:t>
            </a:r>
          </a:p>
          <a:p>
            <a:r>
              <a:rPr lang="en-US" sz="1800" dirty="0"/>
              <a:t>Any changes you make to the subset will be reflected in the underlying set.  Assuming your set supports removals, any removal of elements will be done from both set and subset.</a:t>
            </a:r>
          </a:p>
          <a:p>
            <a:r>
              <a:rPr lang="en-US" sz="1800" dirty="0"/>
              <a:t>See </a:t>
            </a:r>
            <a:r>
              <a:rPr lang="en-US" sz="1800" dirty="0">
                <a:hlinkClick r:id="rId2"/>
              </a:rPr>
              <a:t>http://jackmyers.info/java/src/Lesson-05/5-12/TaskTest2.java</a:t>
            </a:r>
            <a:r>
              <a:rPr lang="en-US" sz="1800" dirty="0"/>
              <a:t> </a:t>
            </a:r>
          </a:p>
          <a:p>
            <a:pPr marL="45720" indent="0">
              <a:buNone/>
            </a:pPr>
            <a:endParaRPr lang="en-US" sz="1800" dirty="0"/>
          </a:p>
        </p:txBody>
      </p:sp>
      <p:sp>
        <p:nvSpPr>
          <p:cNvPr id="5" name="Title 4"/>
          <p:cNvSpPr>
            <a:spLocks noGrp="1"/>
          </p:cNvSpPr>
          <p:nvPr>
            <p:ph type="title"/>
          </p:nvPr>
        </p:nvSpPr>
        <p:spPr/>
        <p:txBody>
          <a:bodyPr/>
          <a:lstStyle/>
          <a:p>
            <a:r>
              <a:rPr lang="en-US" dirty="0"/>
              <a:t>Some Additional </a:t>
            </a:r>
            <a:r>
              <a:rPr lang="en-US" dirty="0" err="1"/>
              <a:t>TreeSet</a:t>
            </a:r>
            <a:r>
              <a:rPr lang="en-US" dirty="0"/>
              <a:t> Methods</a:t>
            </a:r>
          </a:p>
        </p:txBody>
      </p:sp>
      <p:graphicFrame>
        <p:nvGraphicFramePr>
          <p:cNvPr id="7" name="Table 6"/>
          <p:cNvGraphicFramePr>
            <a:graphicFrameLocks noGrp="1"/>
          </p:cNvGraphicFramePr>
          <p:nvPr>
            <p:extLst>
              <p:ext uri="{D42A27DB-BD31-4B8C-83A1-F6EECF244321}">
                <p14:modId xmlns:p14="http://schemas.microsoft.com/office/powerpoint/2010/main" val="85054400"/>
              </p:ext>
            </p:extLst>
          </p:nvPr>
        </p:nvGraphicFramePr>
        <p:xfrm>
          <a:off x="178130" y="2151022"/>
          <a:ext cx="8763989" cy="2743200"/>
        </p:xfrm>
        <a:graphic>
          <a:graphicData uri="http://schemas.openxmlformats.org/drawingml/2006/table">
            <a:tbl>
              <a:tblPr firstRow="1" bandRow="1">
                <a:tableStyleId>{21E4AEA4-8DFA-4A89-87EB-49C32662AFE0}</a:tableStyleId>
              </a:tblPr>
              <a:tblGrid>
                <a:gridCol w="2280062">
                  <a:extLst>
                    <a:ext uri="{9D8B030D-6E8A-4147-A177-3AD203B41FA5}">
                      <a16:colId xmlns:a16="http://schemas.microsoft.com/office/drawing/2014/main" val="20000"/>
                    </a:ext>
                  </a:extLst>
                </a:gridCol>
                <a:gridCol w="6483927">
                  <a:extLst>
                    <a:ext uri="{9D8B030D-6E8A-4147-A177-3AD203B41FA5}">
                      <a16:colId xmlns:a16="http://schemas.microsoft.com/office/drawing/2014/main" val="20001"/>
                    </a:ext>
                  </a:extLst>
                </a:gridCol>
              </a:tblGrid>
              <a:tr h="177500">
                <a:tc>
                  <a:txBody>
                    <a:bodyPr/>
                    <a:lstStyle/>
                    <a:p>
                      <a:r>
                        <a:rPr lang="en-US" sz="1600" dirty="0"/>
                        <a:t>Method</a:t>
                      </a:r>
                    </a:p>
                  </a:txBody>
                  <a:tcPr/>
                </a:tc>
                <a:tc>
                  <a:txBody>
                    <a:bodyPr/>
                    <a:lstStyle/>
                    <a:p>
                      <a:r>
                        <a:rPr lang="en-US" sz="1600" dirty="0"/>
                        <a:t>Description</a:t>
                      </a:r>
                    </a:p>
                  </a:txBody>
                  <a:tcPr/>
                </a:tc>
                <a:extLst>
                  <a:ext uri="{0D108BD9-81ED-4DB2-BD59-A6C34878D82A}">
                    <a16:rowId xmlns:a16="http://schemas.microsoft.com/office/drawing/2014/main" val="10000"/>
                  </a:ext>
                </a:extLst>
              </a:tr>
              <a:tr h="177500">
                <a:tc>
                  <a:txBody>
                    <a:bodyPr/>
                    <a:lstStyle/>
                    <a:p>
                      <a:r>
                        <a:rPr lang="en-US" sz="1600" dirty="0"/>
                        <a:t>first()</a:t>
                      </a:r>
                    </a:p>
                  </a:txBody>
                  <a:tcPr/>
                </a:tc>
                <a:tc>
                  <a:txBody>
                    <a:bodyPr/>
                    <a:lstStyle/>
                    <a:p>
                      <a:r>
                        <a:rPr lang="en-US" sz="1600" dirty="0"/>
                        <a:t>Retrieves</a:t>
                      </a:r>
                      <a:r>
                        <a:rPr lang="en-US" sz="1600" baseline="0" dirty="0"/>
                        <a:t> the first element of the set</a:t>
                      </a:r>
                      <a:endParaRPr lang="en-US" sz="1600" dirty="0"/>
                    </a:p>
                  </a:txBody>
                  <a:tcPr/>
                </a:tc>
                <a:extLst>
                  <a:ext uri="{0D108BD9-81ED-4DB2-BD59-A6C34878D82A}">
                    <a16:rowId xmlns:a16="http://schemas.microsoft.com/office/drawing/2014/main" val="10001"/>
                  </a:ext>
                </a:extLst>
              </a:tr>
              <a:tr h="277192">
                <a:tc>
                  <a:txBody>
                    <a:bodyPr/>
                    <a:lstStyle/>
                    <a:p>
                      <a:r>
                        <a:rPr lang="en-US" sz="1600" dirty="0" err="1"/>
                        <a:t>headSet</a:t>
                      </a:r>
                      <a:r>
                        <a:rPr lang="en-US" sz="1600" dirty="0"/>
                        <a:t>(</a:t>
                      </a:r>
                      <a:r>
                        <a:rPr lang="en-US" sz="1600" dirty="0" err="1"/>
                        <a:t>toElement</a:t>
                      </a:r>
                      <a:r>
                        <a:rPr lang="en-US" sz="1600" dirty="0"/>
                        <a:t>)</a:t>
                      </a:r>
                    </a:p>
                  </a:txBody>
                  <a:tcPr/>
                </a:tc>
                <a:tc>
                  <a:txBody>
                    <a:bodyPr/>
                    <a:lstStyle/>
                    <a:p>
                      <a:r>
                        <a:rPr lang="en-US" sz="1600" b="0" i="0" kern="1200" dirty="0">
                          <a:solidFill>
                            <a:schemeClr val="dk1"/>
                          </a:solidFill>
                          <a:effectLst/>
                          <a:latin typeface="+mn-lt"/>
                          <a:ea typeface="+mn-ea"/>
                          <a:cs typeface="+mn-cs"/>
                        </a:rPr>
                        <a:t>Returns a view of the portion of this set whose elements are strictly less than </a:t>
                      </a:r>
                      <a:r>
                        <a:rPr lang="en-US" sz="1600" dirty="0" err="1"/>
                        <a:t>toElement</a:t>
                      </a:r>
                      <a:r>
                        <a:rPr lang="en-US" sz="1600" b="0" i="0" kern="1200" dirty="0">
                          <a:solidFill>
                            <a:schemeClr val="dk1"/>
                          </a:solidFill>
                          <a:effectLst/>
                          <a:latin typeface="+mn-lt"/>
                          <a:ea typeface="+mn-ea"/>
                          <a:cs typeface="+mn-cs"/>
                        </a:rPr>
                        <a:t>.</a:t>
                      </a:r>
                      <a:endParaRPr lang="en-US" sz="1600" dirty="0"/>
                    </a:p>
                  </a:txBody>
                  <a:tcPr/>
                </a:tc>
                <a:extLst>
                  <a:ext uri="{0D108BD9-81ED-4DB2-BD59-A6C34878D82A}">
                    <a16:rowId xmlns:a16="http://schemas.microsoft.com/office/drawing/2014/main" val="10002"/>
                  </a:ext>
                </a:extLst>
              </a:tr>
              <a:tr h="177500">
                <a:tc>
                  <a:txBody>
                    <a:bodyPr/>
                    <a:lstStyle/>
                    <a:p>
                      <a:r>
                        <a:rPr lang="en-US" sz="1600" dirty="0"/>
                        <a:t>last()</a:t>
                      </a:r>
                    </a:p>
                  </a:txBody>
                  <a:tcPr/>
                </a:tc>
                <a:tc>
                  <a:txBody>
                    <a:bodyPr/>
                    <a:lstStyle/>
                    <a:p>
                      <a:r>
                        <a:rPr lang="en-US" sz="1600" dirty="0"/>
                        <a:t>Retrieves</a:t>
                      </a:r>
                      <a:r>
                        <a:rPr lang="en-US" sz="1600" baseline="0" dirty="0"/>
                        <a:t> the last element of the set</a:t>
                      </a:r>
                      <a:endParaRPr lang="en-US" sz="1600" dirty="0"/>
                    </a:p>
                  </a:txBody>
                  <a:tcPr/>
                </a:tc>
                <a:extLst>
                  <a:ext uri="{0D108BD9-81ED-4DB2-BD59-A6C34878D82A}">
                    <a16:rowId xmlns:a16="http://schemas.microsoft.com/office/drawing/2014/main" val="10003"/>
                  </a:ext>
                </a:extLst>
              </a:tr>
              <a:tr h="277192">
                <a:tc>
                  <a:txBody>
                    <a:bodyPr/>
                    <a:lstStyle/>
                    <a:p>
                      <a:r>
                        <a:rPr lang="en-US" sz="1600" dirty="0" err="1"/>
                        <a:t>subSet</a:t>
                      </a:r>
                      <a:r>
                        <a:rPr lang="en-US" sz="1600" dirty="0"/>
                        <a:t>(</a:t>
                      </a:r>
                      <a:r>
                        <a:rPr lang="en-US" sz="1600" dirty="0" err="1"/>
                        <a:t>toElement</a:t>
                      </a:r>
                      <a:r>
                        <a:rPr lang="en-US" sz="1600" dirty="0"/>
                        <a:t>, </a:t>
                      </a:r>
                      <a:r>
                        <a:rPr lang="en-US" sz="1600" dirty="0" err="1"/>
                        <a:t>fromElement</a:t>
                      </a:r>
                      <a:r>
                        <a:rPr lang="en-US" sz="1600" dirty="0"/>
                        <a:t>)</a:t>
                      </a:r>
                    </a:p>
                  </a:txBody>
                  <a:tcPr/>
                </a:tc>
                <a:tc>
                  <a:txBody>
                    <a:bodyPr/>
                    <a:lstStyle/>
                    <a:p>
                      <a:r>
                        <a:rPr lang="en-US" sz="1600" b="0" i="0" kern="1200" dirty="0">
                          <a:solidFill>
                            <a:schemeClr val="dk1"/>
                          </a:solidFill>
                          <a:effectLst/>
                          <a:latin typeface="+mn-lt"/>
                          <a:ea typeface="+mn-ea"/>
                          <a:cs typeface="+mn-cs"/>
                        </a:rPr>
                        <a:t>Returns a view of the portion of this set whose elements range from </a:t>
                      </a:r>
                      <a:r>
                        <a:rPr lang="en-US" sz="1600" dirty="0" err="1"/>
                        <a:t>fromElement</a:t>
                      </a:r>
                      <a:r>
                        <a:rPr lang="en-US" sz="1600" b="0" i="0" kern="1200" dirty="0">
                          <a:solidFill>
                            <a:schemeClr val="dk1"/>
                          </a:solidFill>
                          <a:effectLst/>
                          <a:latin typeface="+mn-lt"/>
                          <a:ea typeface="+mn-ea"/>
                          <a:cs typeface="+mn-cs"/>
                        </a:rPr>
                        <a:t>, inclusive, to </a:t>
                      </a:r>
                      <a:r>
                        <a:rPr lang="en-US" sz="1600" dirty="0" err="1"/>
                        <a:t>toElement</a:t>
                      </a:r>
                      <a:r>
                        <a:rPr lang="en-US" sz="1600" b="0" i="0" kern="1200" dirty="0">
                          <a:solidFill>
                            <a:schemeClr val="dk1"/>
                          </a:solidFill>
                          <a:effectLst/>
                          <a:latin typeface="+mn-lt"/>
                          <a:ea typeface="+mn-ea"/>
                          <a:cs typeface="+mn-cs"/>
                        </a:rPr>
                        <a:t>, exclusive.</a:t>
                      </a:r>
                      <a:endParaRPr lang="en-US" sz="1600" dirty="0"/>
                    </a:p>
                  </a:txBody>
                  <a:tcPr/>
                </a:tc>
                <a:extLst>
                  <a:ext uri="{0D108BD9-81ED-4DB2-BD59-A6C34878D82A}">
                    <a16:rowId xmlns:a16="http://schemas.microsoft.com/office/drawing/2014/main" val="10004"/>
                  </a:ext>
                </a:extLst>
              </a:tr>
              <a:tr h="277192">
                <a:tc>
                  <a:txBody>
                    <a:bodyPr/>
                    <a:lstStyle/>
                    <a:p>
                      <a:r>
                        <a:rPr lang="en-US" sz="1600" dirty="0" err="1"/>
                        <a:t>tailSet</a:t>
                      </a:r>
                      <a:r>
                        <a:rPr lang="en-US" sz="1600" dirty="0"/>
                        <a:t>(</a:t>
                      </a:r>
                      <a:r>
                        <a:rPr lang="en-US" sz="1600" dirty="0" err="1"/>
                        <a:t>fromElement</a:t>
                      </a:r>
                      <a:r>
                        <a:rPr lang="en-US" sz="1600" dirty="0"/>
                        <a:t>)</a:t>
                      </a:r>
                    </a:p>
                  </a:txBody>
                  <a:tcPr/>
                </a:tc>
                <a:tc>
                  <a:txBody>
                    <a:bodyPr/>
                    <a:lstStyle/>
                    <a:p>
                      <a:r>
                        <a:rPr lang="en-US" sz="1600" b="0" i="0" kern="1200" dirty="0">
                          <a:solidFill>
                            <a:schemeClr val="dk1"/>
                          </a:solidFill>
                          <a:effectLst/>
                          <a:latin typeface="+mn-lt"/>
                          <a:ea typeface="+mn-ea"/>
                          <a:cs typeface="+mn-cs"/>
                        </a:rPr>
                        <a:t>Returns a view of the portion of this set whose elements are greater than or equal to </a:t>
                      </a:r>
                      <a:r>
                        <a:rPr lang="en-US" sz="1600" dirty="0" err="1"/>
                        <a:t>fromElement</a:t>
                      </a:r>
                      <a:r>
                        <a:rPr lang="en-US" sz="1600" b="0" i="0" kern="1200" dirty="0">
                          <a:solidFill>
                            <a:schemeClr val="dk1"/>
                          </a:solidFill>
                          <a:effectLst/>
                          <a:latin typeface="+mn-lt"/>
                          <a:ea typeface="+mn-ea"/>
                          <a:cs typeface="+mn-cs"/>
                        </a:rPr>
                        <a:t>.</a:t>
                      </a:r>
                      <a:endParaRPr lang="en-US" sz="16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945458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err="1">
                <a:solidFill>
                  <a:schemeClr val="bg1"/>
                </a:solidFill>
              </a:rPr>
              <a:t>HashMaps</a:t>
            </a:r>
            <a:endParaRPr lang="en-US" dirty="0">
              <a:solidFill>
                <a:schemeClr val="bg1"/>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667040063"/>
              </p:ext>
            </p:extLst>
          </p:nvPr>
        </p:nvGraphicFramePr>
        <p:xfrm>
          <a:off x="468313" y="511175"/>
          <a:ext cx="2987675" cy="1690688"/>
        </p:xfrm>
        <a:graphic>
          <a:graphicData uri="http://schemas.openxmlformats.org/presentationml/2006/ole">
            <mc:AlternateContent xmlns:mc="http://schemas.openxmlformats.org/markup-compatibility/2006">
              <mc:Choice xmlns:v="urn:schemas-microsoft-com:vml" Requires="v">
                <p:oleObj spid="_x0000_s22574" name="Visio" r:id="rId3" imgW="2123332" imgH="1189906" progId="Visio.Drawing.11">
                  <p:embed/>
                </p:oleObj>
              </mc:Choice>
              <mc:Fallback>
                <p:oleObj name="Visio" r:id="rId3" imgW="2123332" imgH="1189906" progId="Visio.Drawing.11">
                  <p:embed/>
                  <p:pic>
                    <p:nvPicPr>
                      <p:cNvPr id="0" name=""/>
                      <p:cNvPicPr>
                        <a:picLocks noChangeAspect="1" noChangeArrowheads="1"/>
                      </p:cNvPicPr>
                      <p:nvPr/>
                    </p:nvPicPr>
                    <p:blipFill>
                      <a:blip r:embed="rId4"/>
                      <a:srcRect/>
                      <a:stretch>
                        <a:fillRect/>
                      </a:stretch>
                    </p:blipFill>
                    <p:spPr bwMode="auto">
                      <a:xfrm>
                        <a:off x="468313" y="511175"/>
                        <a:ext cx="2987675" cy="169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p:cNvSpPr txBox="1"/>
          <p:nvPr/>
        </p:nvSpPr>
        <p:spPr>
          <a:xfrm>
            <a:off x="455350" y="5791200"/>
            <a:ext cx="965521" cy="323165"/>
          </a:xfrm>
          <a:prstGeom prst="rect">
            <a:avLst/>
          </a:prstGeom>
          <a:solidFill>
            <a:srgbClr val="CDCDCD"/>
          </a:solidFill>
          <a:ln w="19050">
            <a:solidFill>
              <a:schemeClr val="tx1"/>
            </a:solidFill>
          </a:ln>
        </p:spPr>
        <p:txBody>
          <a:bodyPr wrap="none" rtlCol="0">
            <a:spAutoFit/>
          </a:bodyPr>
          <a:lstStyle/>
          <a:p>
            <a:pPr algn="ctr">
              <a:lnSpc>
                <a:spcPts val="1800"/>
              </a:lnSpc>
            </a:pPr>
            <a:r>
              <a:rPr lang="en-US" sz="1600" dirty="0"/>
              <a:t>i</a:t>
            </a:r>
            <a:r>
              <a:rPr lang="en-US" sz="1600" b="0" dirty="0">
                <a:latin typeface="+mn-lt"/>
              </a:rPr>
              <a:t>nterface</a:t>
            </a:r>
          </a:p>
        </p:txBody>
      </p:sp>
      <p:sp>
        <p:nvSpPr>
          <p:cNvPr id="7" name="TextBox 6"/>
          <p:cNvSpPr txBox="1"/>
          <p:nvPr/>
        </p:nvSpPr>
        <p:spPr>
          <a:xfrm>
            <a:off x="455349" y="6230035"/>
            <a:ext cx="965521" cy="323165"/>
          </a:xfrm>
          <a:prstGeom prst="rect">
            <a:avLst/>
          </a:prstGeom>
          <a:solidFill>
            <a:srgbClr val="FFFFFF"/>
          </a:solidFill>
          <a:ln w="19050">
            <a:solidFill>
              <a:schemeClr val="tx1"/>
            </a:solidFill>
          </a:ln>
        </p:spPr>
        <p:txBody>
          <a:bodyPr wrap="square" rtlCol="0">
            <a:spAutoFit/>
          </a:bodyPr>
          <a:lstStyle/>
          <a:p>
            <a:pPr algn="ctr">
              <a:lnSpc>
                <a:spcPts val="1800"/>
              </a:lnSpc>
            </a:pPr>
            <a:r>
              <a:rPr lang="en-US" sz="1600" dirty="0"/>
              <a:t>class </a:t>
            </a:r>
            <a:endParaRPr lang="en-US" sz="1600" b="0" dirty="0">
              <a:latin typeface="+mn-lt"/>
            </a:endParaRPr>
          </a:p>
        </p:txBody>
      </p:sp>
      <p:sp>
        <p:nvSpPr>
          <p:cNvPr id="8" name="TextBox 7"/>
          <p:cNvSpPr txBox="1"/>
          <p:nvPr/>
        </p:nvSpPr>
        <p:spPr>
          <a:xfrm>
            <a:off x="457200" y="5486400"/>
            <a:ext cx="914033" cy="323165"/>
          </a:xfrm>
          <a:prstGeom prst="rect">
            <a:avLst/>
          </a:prstGeom>
          <a:noFill/>
        </p:spPr>
        <p:txBody>
          <a:bodyPr wrap="none" rtlCol="0">
            <a:spAutoFit/>
          </a:bodyPr>
          <a:lstStyle/>
          <a:p>
            <a:pPr algn="ctr">
              <a:lnSpc>
                <a:spcPts val="1800"/>
              </a:lnSpc>
            </a:pPr>
            <a:r>
              <a:rPr lang="en-US" sz="1800" b="0" dirty="0">
                <a:latin typeface="+mn-lt"/>
              </a:rPr>
              <a:t>Legend</a:t>
            </a:r>
          </a:p>
        </p:txBody>
      </p:sp>
    </p:spTree>
    <p:extLst>
      <p:ext uri="{BB962C8B-B14F-4D97-AF65-F5344CB8AC3E}">
        <p14:creationId xmlns:p14="http://schemas.microsoft.com/office/powerpoint/2010/main" val="35135867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The Map interface of the Collections Framework replaces the historical Dictionary class. </a:t>
            </a:r>
          </a:p>
          <a:p>
            <a:r>
              <a:rPr lang="en-US" dirty="0"/>
              <a:t>The interface defines the basic support for storing </a:t>
            </a:r>
            <a:r>
              <a:rPr lang="en-US" dirty="0">
                <a:solidFill>
                  <a:srgbClr val="C00000"/>
                </a:solidFill>
              </a:rPr>
              <a:t>key-value pairs </a:t>
            </a:r>
            <a:r>
              <a:rPr lang="en-US" dirty="0"/>
              <a:t>in collections where each key can map to, at most, one value. </a:t>
            </a:r>
          </a:p>
          <a:p>
            <a:r>
              <a:rPr lang="en-US" dirty="0"/>
              <a:t>While Map is part of the framework, it does not implement the Collection interface.</a:t>
            </a:r>
          </a:p>
          <a:p>
            <a:endParaRPr lang="en-US" dirty="0"/>
          </a:p>
        </p:txBody>
      </p:sp>
      <p:sp>
        <p:nvSpPr>
          <p:cNvPr id="4" name="Title 3"/>
          <p:cNvSpPr>
            <a:spLocks noGrp="1"/>
          </p:cNvSpPr>
          <p:nvPr>
            <p:ph type="title"/>
          </p:nvPr>
        </p:nvSpPr>
        <p:spPr/>
        <p:txBody>
          <a:bodyPr/>
          <a:lstStyle/>
          <a:p>
            <a:r>
              <a:rPr lang="en-US" dirty="0"/>
              <a:t>Maps</a:t>
            </a:r>
          </a:p>
        </p:txBody>
      </p:sp>
    </p:spTree>
    <p:extLst>
      <p:ext uri="{BB962C8B-B14F-4D97-AF65-F5344CB8AC3E}">
        <p14:creationId xmlns:p14="http://schemas.microsoft.com/office/powerpoint/2010/main" val="2924093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a:t>Methods of the Map Interface</a:t>
            </a:r>
          </a:p>
        </p:txBody>
      </p:sp>
      <p:pic>
        <p:nvPicPr>
          <p:cNvPr id="747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473" y="1954700"/>
            <a:ext cx="7565880" cy="4555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28797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solidFill>
                  <a:srgbClr val="C00000"/>
                </a:solidFill>
                <a:latin typeface="Consolas" pitchFamily="49" charset="0"/>
                <a:cs typeface="Consolas" pitchFamily="49" charset="0"/>
              </a:rPr>
              <a:t>HashMap</a:t>
            </a:r>
            <a:r>
              <a:rPr lang="en-US" dirty="0">
                <a:solidFill>
                  <a:srgbClr val="C00000"/>
                </a:solidFill>
                <a:latin typeface="Consolas" pitchFamily="49" charset="0"/>
                <a:cs typeface="Consolas" pitchFamily="49" charset="0"/>
              </a:rPr>
              <a:t>() </a:t>
            </a:r>
            <a:r>
              <a:rPr lang="en-US" dirty="0"/>
              <a:t>– creates a default </a:t>
            </a:r>
            <a:r>
              <a:rPr lang="en-US" dirty="0" err="1"/>
              <a:t>HashMap</a:t>
            </a:r>
            <a:endParaRPr lang="en-US" dirty="0"/>
          </a:p>
          <a:p>
            <a:r>
              <a:rPr lang="en-US" dirty="0" err="1">
                <a:solidFill>
                  <a:srgbClr val="C00000"/>
                </a:solidFill>
                <a:latin typeface="Consolas" pitchFamily="49" charset="0"/>
                <a:cs typeface="Consolas" pitchFamily="49" charset="0"/>
              </a:rPr>
              <a:t>HashMap</a:t>
            </a:r>
            <a:r>
              <a:rPr lang="en-US" dirty="0">
                <a:solidFill>
                  <a:srgbClr val="C00000"/>
                </a:solidFill>
                <a:latin typeface="Consolas" pitchFamily="49" charset="0"/>
                <a:cs typeface="Consolas" pitchFamily="49" charset="0"/>
              </a:rPr>
              <a:t>(</a:t>
            </a:r>
            <a:r>
              <a:rPr lang="en-US" dirty="0" err="1">
                <a:solidFill>
                  <a:srgbClr val="C00000"/>
                </a:solidFill>
                <a:latin typeface="Consolas" pitchFamily="49" charset="0"/>
                <a:cs typeface="Consolas" pitchFamily="49" charset="0"/>
              </a:rPr>
              <a:t>int</a:t>
            </a:r>
            <a:r>
              <a:rPr lang="en-US" dirty="0">
                <a:solidFill>
                  <a:srgbClr val="C00000"/>
                </a:solidFill>
                <a:latin typeface="Consolas" pitchFamily="49" charset="0"/>
                <a:cs typeface="Consolas" pitchFamily="49" charset="0"/>
              </a:rPr>
              <a:t> </a:t>
            </a:r>
            <a:r>
              <a:rPr lang="en-US" dirty="0" err="1">
                <a:solidFill>
                  <a:srgbClr val="C00000"/>
                </a:solidFill>
                <a:latin typeface="Consolas" pitchFamily="49" charset="0"/>
                <a:cs typeface="Consolas" pitchFamily="49" charset="0"/>
              </a:rPr>
              <a:t>initialCapacity</a:t>
            </a:r>
            <a:r>
              <a:rPr lang="en-US" dirty="0">
                <a:solidFill>
                  <a:srgbClr val="C00000"/>
                </a:solidFill>
                <a:latin typeface="Consolas" pitchFamily="49" charset="0"/>
                <a:cs typeface="Consolas" pitchFamily="49" charset="0"/>
              </a:rPr>
              <a:t>) </a:t>
            </a:r>
            <a:r>
              <a:rPr lang="en-US" dirty="0"/>
              <a:t>– creates a </a:t>
            </a:r>
            <a:r>
              <a:rPr lang="en-US" dirty="0" err="1"/>
              <a:t>HashMap</a:t>
            </a:r>
            <a:r>
              <a:rPr lang="en-US" dirty="0"/>
              <a:t> with a specified initial capacity</a:t>
            </a:r>
          </a:p>
          <a:p>
            <a:r>
              <a:rPr lang="en-US" dirty="0" err="1">
                <a:solidFill>
                  <a:srgbClr val="C00000"/>
                </a:solidFill>
                <a:latin typeface="Consolas" pitchFamily="49" charset="0"/>
                <a:cs typeface="Consolas" pitchFamily="49" charset="0"/>
              </a:rPr>
              <a:t>HashMap</a:t>
            </a:r>
            <a:r>
              <a:rPr lang="en-US" dirty="0">
                <a:solidFill>
                  <a:srgbClr val="C00000"/>
                </a:solidFill>
                <a:latin typeface="Consolas" pitchFamily="49" charset="0"/>
                <a:cs typeface="Consolas" pitchFamily="49" charset="0"/>
              </a:rPr>
              <a:t>(</a:t>
            </a:r>
            <a:r>
              <a:rPr lang="en-US" dirty="0" err="1">
                <a:solidFill>
                  <a:srgbClr val="C00000"/>
                </a:solidFill>
                <a:latin typeface="Consolas" pitchFamily="49" charset="0"/>
                <a:cs typeface="Consolas" pitchFamily="49" charset="0"/>
              </a:rPr>
              <a:t>int</a:t>
            </a:r>
            <a:r>
              <a:rPr lang="en-US" dirty="0">
                <a:solidFill>
                  <a:srgbClr val="C00000"/>
                </a:solidFill>
                <a:latin typeface="Consolas" pitchFamily="49" charset="0"/>
                <a:cs typeface="Consolas" pitchFamily="49" charset="0"/>
              </a:rPr>
              <a:t> </a:t>
            </a:r>
            <a:r>
              <a:rPr lang="en-US" dirty="0" err="1">
                <a:solidFill>
                  <a:srgbClr val="C00000"/>
                </a:solidFill>
                <a:latin typeface="Consolas" pitchFamily="49" charset="0"/>
                <a:cs typeface="Consolas" pitchFamily="49" charset="0"/>
              </a:rPr>
              <a:t>intialCapacity</a:t>
            </a:r>
            <a:r>
              <a:rPr lang="en-US" dirty="0">
                <a:solidFill>
                  <a:srgbClr val="C00000"/>
                </a:solidFill>
                <a:latin typeface="Consolas" pitchFamily="49" charset="0"/>
                <a:cs typeface="Consolas" pitchFamily="49" charset="0"/>
              </a:rPr>
              <a:t>, float </a:t>
            </a:r>
            <a:r>
              <a:rPr lang="en-US" dirty="0" err="1">
                <a:solidFill>
                  <a:srgbClr val="C00000"/>
                </a:solidFill>
                <a:latin typeface="Consolas" pitchFamily="49" charset="0"/>
                <a:cs typeface="Consolas" pitchFamily="49" charset="0"/>
              </a:rPr>
              <a:t>loadFactor</a:t>
            </a:r>
            <a:r>
              <a:rPr lang="en-US" dirty="0">
                <a:solidFill>
                  <a:srgbClr val="C00000"/>
                </a:solidFill>
                <a:latin typeface="Consolas" pitchFamily="49" charset="0"/>
                <a:cs typeface="Consolas" pitchFamily="49" charset="0"/>
              </a:rPr>
              <a:t>) </a:t>
            </a:r>
            <a:r>
              <a:rPr lang="en-US" dirty="0"/>
              <a:t>– adds a parameter to tell system how full the Map should be before it adds more storage (.75 is the default)</a:t>
            </a:r>
          </a:p>
          <a:p>
            <a:pPr lvl="1"/>
            <a:r>
              <a:rPr lang="en-US" dirty="0"/>
              <a:t>Higher </a:t>
            </a:r>
            <a:r>
              <a:rPr lang="en-US" dirty="0" err="1"/>
              <a:t>loadFactor</a:t>
            </a:r>
            <a:r>
              <a:rPr lang="en-US" dirty="0"/>
              <a:t> values decrease the space overhead but increase the lookup cost (e.g., get and put).  </a:t>
            </a:r>
          </a:p>
          <a:p>
            <a:pPr lvl="1"/>
            <a:r>
              <a:rPr lang="en-US" dirty="0"/>
              <a:t>The expected number of entries in the map and its load factor should be taken into account when setting its initial capacity, so as to minimize the number of rehash operations. </a:t>
            </a:r>
          </a:p>
          <a:p>
            <a:pPr lvl="1"/>
            <a:r>
              <a:rPr lang="en-US" dirty="0"/>
              <a:t>If the initial capacity is greater than the maximum number of entries divided by the load factor, no rehash operations will ever occur.</a:t>
            </a:r>
          </a:p>
          <a:p>
            <a:r>
              <a:rPr lang="en-US" dirty="0" err="1">
                <a:solidFill>
                  <a:srgbClr val="C00000"/>
                </a:solidFill>
                <a:latin typeface="Consolas" pitchFamily="49" charset="0"/>
                <a:cs typeface="Consolas" pitchFamily="49" charset="0"/>
              </a:rPr>
              <a:t>HashMap</a:t>
            </a:r>
            <a:r>
              <a:rPr lang="en-US" dirty="0">
                <a:solidFill>
                  <a:srgbClr val="C00000"/>
                </a:solidFill>
                <a:latin typeface="Consolas" pitchFamily="49" charset="0"/>
                <a:cs typeface="Consolas" pitchFamily="49" charset="0"/>
              </a:rPr>
              <a:t>(Map map) </a:t>
            </a:r>
            <a:r>
              <a:rPr lang="en-US" dirty="0"/>
              <a:t>– creates a default </a:t>
            </a:r>
            <a:r>
              <a:rPr lang="en-US" dirty="0" err="1"/>
              <a:t>HashMap</a:t>
            </a:r>
            <a:r>
              <a:rPr lang="en-US" dirty="0"/>
              <a:t> from another Map</a:t>
            </a:r>
            <a:endParaRPr lang="en-US" dirty="0">
              <a:solidFill>
                <a:srgbClr val="C00000"/>
              </a:solidFill>
              <a:latin typeface="Consolas" pitchFamily="49" charset="0"/>
              <a:cs typeface="Consolas" pitchFamily="49" charset="0"/>
            </a:endParaRPr>
          </a:p>
        </p:txBody>
      </p:sp>
      <p:sp>
        <p:nvSpPr>
          <p:cNvPr id="3" name="Title 2"/>
          <p:cNvSpPr>
            <a:spLocks noGrp="1"/>
          </p:cNvSpPr>
          <p:nvPr>
            <p:ph type="title"/>
          </p:nvPr>
        </p:nvSpPr>
        <p:spPr/>
        <p:txBody>
          <a:bodyPr/>
          <a:lstStyle/>
          <a:p>
            <a:r>
              <a:rPr lang="en-US" dirty="0"/>
              <a:t>Creating a new </a:t>
            </a:r>
            <a:r>
              <a:rPr lang="en-US" dirty="0" err="1"/>
              <a:t>HashMap</a:t>
            </a:r>
            <a:endParaRPr lang="en-US" dirty="0"/>
          </a:p>
        </p:txBody>
      </p:sp>
    </p:spTree>
    <p:extLst>
      <p:ext uri="{BB962C8B-B14F-4D97-AF65-F5344CB8AC3E}">
        <p14:creationId xmlns:p14="http://schemas.microsoft.com/office/powerpoint/2010/main" val="1611320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FD346B-3A5A-4EF4-9018-2307888E40DC}"/>
              </a:ext>
            </a:extLst>
          </p:cNvPr>
          <p:cNvSpPr>
            <a:spLocks noGrp="1"/>
          </p:cNvSpPr>
          <p:nvPr>
            <p:ph idx="1"/>
          </p:nvPr>
        </p:nvSpPr>
        <p:spPr>
          <a:xfrm>
            <a:off x="209511" y="1719071"/>
            <a:ext cx="2990890" cy="4407408"/>
          </a:xfrm>
        </p:spPr>
        <p:txBody>
          <a:bodyPr>
            <a:noAutofit/>
          </a:bodyPr>
          <a:lstStyle/>
          <a:p>
            <a:r>
              <a:rPr lang="en-US" sz="1800"/>
              <a:t>Java does not have true multidimensional arrays. They are implemented as arrays of arrays. </a:t>
            </a:r>
          </a:p>
          <a:p>
            <a:r>
              <a:rPr lang="en-US" sz="1800"/>
              <a:t>For example, here is how you declare and implement a two-dimensional array of integers: </a:t>
            </a:r>
          </a:p>
          <a:p>
            <a:pPr marL="594360" lvl="2" indent="0">
              <a:spcBef>
                <a:spcPts val="0"/>
              </a:spcBef>
              <a:spcAft>
                <a:spcPts val="0"/>
              </a:spcAft>
              <a:buNone/>
            </a:pPr>
            <a:r>
              <a:rPr lang="en-US" sz="1400">
                <a:latin typeface="Consolas" panose="020B0609020204030204" pitchFamily="49" charset="0"/>
                <a:cs typeface="BrowalliaUPC" panose="020B0502040204020203" pitchFamily="34" charset="-34"/>
              </a:rPr>
              <a:t>int[][] square = {</a:t>
            </a:r>
          </a:p>
          <a:p>
            <a:pPr marL="594360" lvl="2" indent="0">
              <a:spcBef>
                <a:spcPts val="0"/>
              </a:spcBef>
              <a:spcAft>
                <a:spcPts val="0"/>
              </a:spcAft>
              <a:buNone/>
            </a:pPr>
            <a:r>
              <a:rPr lang="en-US" sz="1400">
                <a:latin typeface="Consolas" panose="020B0609020204030204" pitchFamily="49" charset="0"/>
                <a:cs typeface="BrowalliaUPC" panose="020B0502040204020203" pitchFamily="34" charset="-34"/>
              </a:rPr>
              <a:t>    { 16, 3, 2, 13 },</a:t>
            </a:r>
          </a:p>
          <a:p>
            <a:pPr marL="594360" lvl="2" indent="0">
              <a:spcBef>
                <a:spcPts val="0"/>
              </a:spcBef>
              <a:spcAft>
                <a:spcPts val="0"/>
              </a:spcAft>
              <a:buNone/>
            </a:pPr>
            <a:r>
              <a:rPr lang="en-US" sz="1400">
                <a:latin typeface="Consolas" panose="020B0609020204030204" pitchFamily="49" charset="0"/>
                <a:cs typeface="BrowalliaUPC" panose="020B0502040204020203" pitchFamily="34" charset="-34"/>
              </a:rPr>
              <a:t>    { 5, 10, 11, 8 },</a:t>
            </a:r>
          </a:p>
          <a:p>
            <a:pPr marL="594360" lvl="2" indent="0">
              <a:spcBef>
                <a:spcPts val="0"/>
              </a:spcBef>
              <a:spcAft>
                <a:spcPts val="0"/>
              </a:spcAft>
              <a:buNone/>
            </a:pPr>
            <a:r>
              <a:rPr lang="en-US" sz="1400">
                <a:latin typeface="Consolas" panose="020B0609020204030204" pitchFamily="49" charset="0"/>
                <a:cs typeface="BrowalliaUPC" panose="020B0502040204020203" pitchFamily="34" charset="-34"/>
              </a:rPr>
              <a:t>    { 9, 6, 7, 12 },</a:t>
            </a:r>
          </a:p>
          <a:p>
            <a:pPr marL="594360" lvl="2" indent="0">
              <a:spcBef>
                <a:spcPts val="0"/>
              </a:spcBef>
              <a:spcAft>
                <a:spcPts val="0"/>
              </a:spcAft>
              <a:buNone/>
            </a:pPr>
            <a:r>
              <a:rPr lang="en-US" sz="1400">
                <a:latin typeface="Consolas" panose="020B0609020204030204" pitchFamily="49" charset="0"/>
                <a:cs typeface="BrowalliaUPC" panose="020B0502040204020203" pitchFamily="34" charset="-34"/>
              </a:rPr>
              <a:t>    { 4, 15, 14, 1}</a:t>
            </a:r>
          </a:p>
          <a:p>
            <a:pPr marL="594360" lvl="2" indent="0">
              <a:spcBef>
                <a:spcPts val="0"/>
              </a:spcBef>
              <a:spcAft>
                <a:spcPts val="0"/>
              </a:spcAft>
              <a:buNone/>
            </a:pPr>
            <a:r>
              <a:rPr lang="en-US" sz="1400">
                <a:latin typeface="Consolas" panose="020B0609020204030204" pitchFamily="49" charset="0"/>
                <a:cs typeface="BrowalliaUPC" panose="020B0502040204020203" pitchFamily="34" charset="-34"/>
              </a:rPr>
              <a:t>}; </a:t>
            </a:r>
          </a:p>
          <a:p>
            <a:r>
              <a:rPr lang="en-US" sz="1800"/>
              <a:t>Technically, this is a one-dimensional array of int[] arrays.</a:t>
            </a:r>
          </a:p>
          <a:p>
            <a:pPr marL="45720" indent="0">
              <a:buNone/>
            </a:pPr>
            <a:endParaRPr lang="en-US" sz="1800"/>
          </a:p>
        </p:txBody>
      </p:sp>
      <p:sp>
        <p:nvSpPr>
          <p:cNvPr id="3" name="Title 2">
            <a:extLst>
              <a:ext uri="{FF2B5EF4-FFF2-40B4-BE49-F238E27FC236}">
                <a16:creationId xmlns:a16="http://schemas.microsoft.com/office/drawing/2014/main" id="{02E240C3-8A3A-43D9-9C10-ECAE51C6A12D}"/>
              </a:ext>
            </a:extLst>
          </p:cNvPr>
          <p:cNvSpPr>
            <a:spLocks noGrp="1"/>
          </p:cNvSpPr>
          <p:nvPr>
            <p:ph type="title"/>
          </p:nvPr>
        </p:nvSpPr>
        <p:spPr/>
        <p:txBody>
          <a:bodyPr/>
          <a:lstStyle/>
          <a:p>
            <a:r>
              <a:rPr lang="en-US"/>
              <a:t>Multi-Dimensional Arrays</a:t>
            </a:r>
          </a:p>
        </p:txBody>
      </p:sp>
      <p:pic>
        <p:nvPicPr>
          <p:cNvPr id="4" name="Picture 3">
            <a:extLst>
              <a:ext uri="{FF2B5EF4-FFF2-40B4-BE49-F238E27FC236}">
                <a16:creationId xmlns:a16="http://schemas.microsoft.com/office/drawing/2014/main" id="{46322A88-19C7-46E2-8462-AF0CD8F9A149}"/>
              </a:ext>
            </a:extLst>
          </p:cNvPr>
          <p:cNvPicPr>
            <a:picLocks noChangeAspect="1"/>
          </p:cNvPicPr>
          <p:nvPr/>
        </p:nvPicPr>
        <p:blipFill>
          <a:blip r:embed="rId2"/>
          <a:stretch>
            <a:fillRect/>
          </a:stretch>
        </p:blipFill>
        <p:spPr>
          <a:xfrm>
            <a:off x="3429000" y="1682568"/>
            <a:ext cx="5505490" cy="4938749"/>
          </a:xfrm>
          <a:prstGeom prst="rect">
            <a:avLst/>
          </a:prstGeom>
        </p:spPr>
      </p:pic>
    </p:spTree>
    <p:extLst>
      <p:ext uri="{BB962C8B-B14F-4D97-AF65-F5344CB8AC3E}">
        <p14:creationId xmlns:p14="http://schemas.microsoft.com/office/powerpoint/2010/main" val="13059716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put(key, value);</a:t>
            </a:r>
          </a:p>
          <a:p>
            <a:r>
              <a:rPr lang="en-US" dirty="0"/>
              <a:t>remove(key);</a:t>
            </a:r>
          </a:p>
          <a:p>
            <a:r>
              <a:rPr lang="en-US" dirty="0"/>
              <a:t>get(key);</a:t>
            </a:r>
          </a:p>
          <a:p>
            <a:endParaRPr lang="en-US" dirty="0"/>
          </a:p>
          <a:p>
            <a:pPr marL="45720" indent="0">
              <a:buNone/>
            </a:pPr>
            <a:endParaRPr lang="en-US" dirty="0"/>
          </a:p>
        </p:txBody>
      </p:sp>
      <p:sp>
        <p:nvSpPr>
          <p:cNvPr id="3" name="Title 2"/>
          <p:cNvSpPr>
            <a:spLocks noGrp="1"/>
          </p:cNvSpPr>
          <p:nvPr>
            <p:ph type="title"/>
          </p:nvPr>
        </p:nvSpPr>
        <p:spPr/>
        <p:txBody>
          <a:bodyPr/>
          <a:lstStyle/>
          <a:p>
            <a:r>
              <a:rPr lang="en-US" dirty="0"/>
              <a:t>Working with Elements in a </a:t>
            </a:r>
            <a:r>
              <a:rPr lang="en-US" dirty="0" err="1"/>
              <a:t>HashMap</a:t>
            </a:r>
            <a:endParaRPr lang="en-US" dirty="0"/>
          </a:p>
        </p:txBody>
      </p:sp>
    </p:spTree>
    <p:extLst>
      <p:ext uri="{BB962C8B-B14F-4D97-AF65-F5344CB8AC3E}">
        <p14:creationId xmlns:p14="http://schemas.microsoft.com/office/powerpoint/2010/main" val="14032069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err="1">
                <a:solidFill>
                  <a:schemeClr val="bg1"/>
                </a:solidFill>
              </a:rPr>
              <a:t>TreeMaps</a:t>
            </a:r>
            <a:endParaRPr lang="en-US" dirty="0">
              <a:solidFill>
                <a:schemeClr val="bg1"/>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739639810"/>
              </p:ext>
            </p:extLst>
          </p:nvPr>
        </p:nvGraphicFramePr>
        <p:xfrm>
          <a:off x="468092" y="510401"/>
          <a:ext cx="2987675" cy="1690687"/>
        </p:xfrm>
        <a:graphic>
          <a:graphicData uri="http://schemas.openxmlformats.org/presentationml/2006/ole">
            <mc:AlternateContent xmlns:mc="http://schemas.openxmlformats.org/markup-compatibility/2006">
              <mc:Choice xmlns:v="urn:schemas-microsoft-com:vml" Requires="v">
                <p:oleObj spid="_x0000_s23597" name="Visio" r:id="rId3" imgW="2123332" imgH="1189906" progId="Visio.Drawing.11">
                  <p:embed/>
                </p:oleObj>
              </mc:Choice>
              <mc:Fallback>
                <p:oleObj name="Visio" r:id="rId3" imgW="2123332" imgH="1189906" progId="Visio.Drawing.11">
                  <p:embed/>
                  <p:pic>
                    <p:nvPicPr>
                      <p:cNvPr id="0" name=""/>
                      <p:cNvPicPr>
                        <a:picLocks noChangeAspect="1" noChangeArrowheads="1"/>
                      </p:cNvPicPr>
                      <p:nvPr/>
                    </p:nvPicPr>
                    <p:blipFill>
                      <a:blip r:embed="rId4"/>
                      <a:srcRect/>
                      <a:stretch>
                        <a:fillRect/>
                      </a:stretch>
                    </p:blipFill>
                    <p:spPr bwMode="auto">
                      <a:xfrm>
                        <a:off x="468092" y="510401"/>
                        <a:ext cx="2987675" cy="169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p:cNvSpPr txBox="1"/>
          <p:nvPr/>
        </p:nvSpPr>
        <p:spPr>
          <a:xfrm>
            <a:off x="455350" y="5791200"/>
            <a:ext cx="965521" cy="323165"/>
          </a:xfrm>
          <a:prstGeom prst="rect">
            <a:avLst/>
          </a:prstGeom>
          <a:solidFill>
            <a:srgbClr val="CDCDCD"/>
          </a:solidFill>
          <a:ln w="19050">
            <a:solidFill>
              <a:schemeClr val="tx1"/>
            </a:solidFill>
          </a:ln>
        </p:spPr>
        <p:txBody>
          <a:bodyPr wrap="none" rtlCol="0">
            <a:spAutoFit/>
          </a:bodyPr>
          <a:lstStyle/>
          <a:p>
            <a:pPr algn="ctr">
              <a:lnSpc>
                <a:spcPts val="1800"/>
              </a:lnSpc>
            </a:pPr>
            <a:r>
              <a:rPr lang="en-US" sz="1600" dirty="0"/>
              <a:t>i</a:t>
            </a:r>
            <a:r>
              <a:rPr lang="en-US" sz="1600" b="0" dirty="0">
                <a:latin typeface="+mn-lt"/>
              </a:rPr>
              <a:t>nterface</a:t>
            </a:r>
          </a:p>
        </p:txBody>
      </p:sp>
      <p:sp>
        <p:nvSpPr>
          <p:cNvPr id="7" name="TextBox 6"/>
          <p:cNvSpPr txBox="1"/>
          <p:nvPr/>
        </p:nvSpPr>
        <p:spPr>
          <a:xfrm>
            <a:off x="455349" y="6107724"/>
            <a:ext cx="965521" cy="323165"/>
          </a:xfrm>
          <a:prstGeom prst="rect">
            <a:avLst/>
          </a:prstGeom>
          <a:solidFill>
            <a:srgbClr val="FFFFFF"/>
          </a:solidFill>
          <a:ln w="19050">
            <a:solidFill>
              <a:schemeClr val="tx1"/>
            </a:solidFill>
          </a:ln>
        </p:spPr>
        <p:txBody>
          <a:bodyPr wrap="square" rtlCol="0">
            <a:spAutoFit/>
          </a:bodyPr>
          <a:lstStyle/>
          <a:p>
            <a:pPr algn="ctr">
              <a:lnSpc>
                <a:spcPts val="1800"/>
              </a:lnSpc>
            </a:pPr>
            <a:r>
              <a:rPr lang="en-US" sz="1600" dirty="0"/>
              <a:t>class </a:t>
            </a:r>
            <a:endParaRPr lang="en-US" sz="1600" b="0" dirty="0">
              <a:latin typeface="+mn-lt"/>
            </a:endParaRPr>
          </a:p>
        </p:txBody>
      </p:sp>
      <p:sp>
        <p:nvSpPr>
          <p:cNvPr id="8" name="TextBox 7"/>
          <p:cNvSpPr txBox="1"/>
          <p:nvPr/>
        </p:nvSpPr>
        <p:spPr>
          <a:xfrm>
            <a:off x="457200" y="5486400"/>
            <a:ext cx="914033" cy="323165"/>
          </a:xfrm>
          <a:prstGeom prst="rect">
            <a:avLst/>
          </a:prstGeom>
          <a:noFill/>
        </p:spPr>
        <p:txBody>
          <a:bodyPr wrap="none" rtlCol="0">
            <a:spAutoFit/>
          </a:bodyPr>
          <a:lstStyle/>
          <a:p>
            <a:pPr algn="ctr">
              <a:lnSpc>
                <a:spcPts val="1800"/>
              </a:lnSpc>
            </a:pPr>
            <a:r>
              <a:rPr lang="en-US" sz="1800" b="0" dirty="0">
                <a:latin typeface="+mn-lt"/>
              </a:rPr>
              <a:t>Legend</a:t>
            </a:r>
          </a:p>
        </p:txBody>
      </p:sp>
    </p:spTree>
    <p:extLst>
      <p:ext uri="{BB962C8B-B14F-4D97-AF65-F5344CB8AC3E}">
        <p14:creationId xmlns:p14="http://schemas.microsoft.com/office/powerpoint/2010/main" val="33703648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1" y="1719071"/>
            <a:ext cx="8636492" cy="4407408"/>
          </a:xfrm>
        </p:spPr>
        <p:txBody>
          <a:bodyPr/>
          <a:lstStyle/>
          <a:p>
            <a:r>
              <a:rPr lang="en-US" dirty="0"/>
              <a:t>Like other maps, </a:t>
            </a:r>
            <a:r>
              <a:rPr lang="en-US" dirty="0" err="1"/>
              <a:t>TreeMaps</a:t>
            </a:r>
            <a:r>
              <a:rPr lang="en-US" dirty="0"/>
              <a:t> work on key-value pairs.</a:t>
            </a:r>
          </a:p>
          <a:p>
            <a:r>
              <a:rPr lang="en-US" dirty="0" err="1"/>
              <a:t>TreeMaps</a:t>
            </a:r>
            <a:r>
              <a:rPr lang="en-US" dirty="0"/>
              <a:t> differ from </a:t>
            </a:r>
            <a:r>
              <a:rPr lang="en-US" dirty="0" err="1"/>
              <a:t>HashMaps</a:t>
            </a:r>
            <a:r>
              <a:rPr lang="en-US" dirty="0"/>
              <a:t> because the keys are sorted.  They should be used only when order of the keys matters.</a:t>
            </a:r>
          </a:p>
          <a:p>
            <a:pPr lvl="1"/>
            <a:r>
              <a:rPr lang="en-US" dirty="0" err="1"/>
              <a:t>HashMaps</a:t>
            </a:r>
            <a:r>
              <a:rPr lang="en-US" dirty="0"/>
              <a:t> use an array and a hashing function to store elements. When you try to insert or delete an item in the array the hashing function converts the key into an index on the array where the object is/should be stored (ignoring conflicts). </a:t>
            </a:r>
            <a:br>
              <a:rPr lang="en-US" dirty="0"/>
            </a:br>
            <a:br>
              <a:rPr lang="en-US" dirty="0"/>
            </a:br>
            <a:r>
              <a:rPr lang="en-US" dirty="0"/>
              <a:t>While </a:t>
            </a:r>
            <a:r>
              <a:rPr lang="en-US" dirty="0" err="1"/>
              <a:t>hashmaps</a:t>
            </a:r>
            <a:r>
              <a:rPr lang="en-US" dirty="0"/>
              <a:t> are generally very fast because they don't need to iterate over large amounts of data, they slow down when they're filled because they need to copy all the key/values into a new array.</a:t>
            </a:r>
          </a:p>
          <a:p>
            <a:pPr lvl="1"/>
            <a:r>
              <a:rPr lang="en-US" dirty="0" err="1"/>
              <a:t>TreeMaps</a:t>
            </a:r>
            <a:r>
              <a:rPr lang="en-US" dirty="0"/>
              <a:t> store a the data in a sorted tree structure.  While this means that they'll never have to allocate more space and copy over to it, operations require that part of the data already stored be iterated over. Sometimes changing large amounts of the structure.</a:t>
            </a:r>
          </a:p>
          <a:p>
            <a:r>
              <a:rPr lang="en-US" dirty="0"/>
              <a:t>There are some extra methods associated with </a:t>
            </a:r>
            <a:r>
              <a:rPr lang="en-US" dirty="0" err="1"/>
              <a:t>TreeMaps</a:t>
            </a:r>
            <a:r>
              <a:rPr lang="en-US" dirty="0"/>
              <a:t>.</a:t>
            </a:r>
          </a:p>
        </p:txBody>
      </p:sp>
      <p:sp>
        <p:nvSpPr>
          <p:cNvPr id="4" name="Title 3"/>
          <p:cNvSpPr>
            <a:spLocks noGrp="1"/>
          </p:cNvSpPr>
          <p:nvPr>
            <p:ph type="title"/>
          </p:nvPr>
        </p:nvSpPr>
        <p:spPr/>
        <p:txBody>
          <a:bodyPr/>
          <a:lstStyle/>
          <a:p>
            <a:r>
              <a:rPr lang="en-US" dirty="0" err="1"/>
              <a:t>TreeMap</a:t>
            </a:r>
            <a:endParaRPr lang="en-US" dirty="0"/>
          </a:p>
        </p:txBody>
      </p:sp>
    </p:spTree>
    <p:extLst>
      <p:ext uri="{BB962C8B-B14F-4D97-AF65-F5344CB8AC3E}">
        <p14:creationId xmlns:p14="http://schemas.microsoft.com/office/powerpoint/2010/main" val="16411547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pic>
        <p:nvPicPr>
          <p:cNvPr id="757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775" y="246162"/>
            <a:ext cx="7423438" cy="661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743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1" y="1719071"/>
            <a:ext cx="8636492" cy="4407408"/>
          </a:xfrm>
        </p:spPr>
        <p:txBody>
          <a:bodyPr/>
          <a:lstStyle/>
          <a:p>
            <a:r>
              <a:rPr lang="en-US" dirty="0"/>
              <a:t>There is also a </a:t>
            </a:r>
            <a:r>
              <a:rPr lang="en-US" dirty="0" err="1"/>
              <a:t>LinkedHashMap</a:t>
            </a:r>
            <a:r>
              <a:rPr lang="en-US" dirty="0"/>
              <a:t> which works like the </a:t>
            </a:r>
            <a:r>
              <a:rPr lang="en-US" dirty="0" err="1"/>
              <a:t>LinkedList</a:t>
            </a:r>
            <a:r>
              <a:rPr lang="en-US" dirty="0"/>
              <a:t>, but stores data in key value pairs</a:t>
            </a:r>
          </a:p>
          <a:p>
            <a:pPr marL="45720" indent="0">
              <a:buNone/>
            </a:pPr>
            <a:r>
              <a:rPr lang="en-US" sz="1400" dirty="0">
                <a:latin typeface="Consolas" panose="020B0609020204030204" pitchFamily="49" charset="0"/>
                <a:cs typeface="Consolas" panose="020B0609020204030204" pitchFamily="49" charset="0"/>
              </a:rPr>
              <a:t>public class Word {</a:t>
            </a:r>
          </a:p>
          <a:p>
            <a:pPr marL="45720" indent="0">
              <a:buNone/>
            </a:pPr>
            <a:r>
              <a:rPr lang="en-US" sz="1400" dirty="0">
                <a:latin typeface="Consolas" panose="020B0609020204030204" pitchFamily="49" charset="0"/>
                <a:cs typeface="Consolas" panose="020B0609020204030204" pitchFamily="49" charset="0"/>
              </a:rPr>
              <a:t>   private </a:t>
            </a:r>
            <a:r>
              <a:rPr lang="en-US" sz="1400" dirty="0" err="1">
                <a:latin typeface="Consolas" panose="020B0609020204030204" pitchFamily="49" charset="0"/>
                <a:cs typeface="Consolas" panose="020B0609020204030204" pitchFamily="49" charset="0"/>
              </a:rPr>
              <a:t>int</a:t>
            </a:r>
            <a:r>
              <a:rPr lang="en-US" sz="1400" dirty="0">
                <a:latin typeface="Consolas" panose="020B0609020204030204" pitchFamily="49" charset="0"/>
                <a:cs typeface="Consolas" panose="020B0609020204030204" pitchFamily="49" charset="0"/>
              </a:rPr>
              <a:t> position; </a:t>
            </a: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      // holds the position of the word in the phrase</a:t>
            </a:r>
          </a:p>
          <a:p>
            <a:pPr marL="45720" indent="0">
              <a:buNone/>
            </a:pPr>
            <a:r>
              <a:rPr lang="en-US" sz="1400" dirty="0">
                <a:latin typeface="Consolas" panose="020B0609020204030204" pitchFamily="49" charset="0"/>
                <a:cs typeface="Consolas" panose="020B0609020204030204" pitchFamily="49" charset="0"/>
              </a:rPr>
              <a:t>   private String text; </a:t>
            </a: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      // holds the text of the word so far, i.e., * and determined letters</a:t>
            </a:r>
          </a:p>
          <a:p>
            <a:pPr marL="45720" indent="0">
              <a:buNone/>
            </a:pPr>
            <a:r>
              <a:rPr lang="en-US" sz="1400" dirty="0">
                <a:latin typeface="Consolas" panose="020B0609020204030204" pitchFamily="49" charset="0"/>
                <a:cs typeface="Consolas" panose="020B0609020204030204" pitchFamily="49" charset="0"/>
              </a:rPr>
              <a:t>   private String pattern; </a:t>
            </a: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      // lower case for the </a:t>
            </a:r>
            <a:r>
              <a:rPr lang="en-US" sz="1400" dirty="0" err="1">
                <a:latin typeface="Consolas" panose="020B0609020204030204" pitchFamily="49" charset="0"/>
                <a:cs typeface="Consolas" panose="020B0609020204030204" pitchFamily="49" charset="0"/>
              </a:rPr>
              <a:t>regexp</a:t>
            </a:r>
            <a:r>
              <a:rPr lang="en-US" sz="1400" dirty="0">
                <a:latin typeface="Consolas" panose="020B0609020204030204" pitchFamily="49" charset="0"/>
                <a:cs typeface="Consolas" panose="020B0609020204030204" pitchFamily="49" charset="0"/>
              </a:rPr>
              <a:t>, upper case for letters that are determined</a:t>
            </a:r>
          </a:p>
          <a:p>
            <a:pPr marL="45720" indent="0">
              <a:buNone/>
            </a:pPr>
            <a:r>
              <a:rPr lang="en-US" sz="1400" dirty="0">
                <a:latin typeface="Consolas" panose="020B0609020204030204" pitchFamily="49" charset="0"/>
                <a:cs typeface="Consolas" panose="020B0609020204030204" pitchFamily="49" charset="0"/>
              </a:rPr>
              <a:t>   private </a:t>
            </a:r>
            <a:r>
              <a:rPr lang="en-US" sz="1400" dirty="0" err="1">
                <a:latin typeface="Consolas" panose="020B0609020204030204" pitchFamily="49" charset="0"/>
                <a:cs typeface="Consolas" panose="020B0609020204030204" pitchFamily="49" charset="0"/>
              </a:rPr>
              <a:t>LinkedHashMap</a:t>
            </a:r>
            <a:r>
              <a:rPr lang="en-US" sz="1400" dirty="0">
                <a:latin typeface="Consolas" panose="020B0609020204030204" pitchFamily="49" charset="0"/>
                <a:cs typeface="Consolas" panose="020B0609020204030204" pitchFamily="49" charset="0"/>
              </a:rPr>
              <a:t>&lt;String, Guess&gt; guesses;  </a:t>
            </a: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      // holds the computer's guesses for the word...  ORDER </a:t>
            </a:r>
            <a:r>
              <a:rPr lang="en-US" sz="1400">
                <a:latin typeface="Consolas" panose="020B0609020204030204" pitchFamily="49" charset="0"/>
                <a:cs typeface="Consolas" panose="020B0609020204030204" pitchFamily="49" charset="0"/>
              </a:rPr>
              <a:t>is important.</a:t>
            </a:r>
            <a:endParaRPr lang="en-US" sz="1400" dirty="0">
              <a:latin typeface="Consolas" panose="020B0609020204030204" pitchFamily="49" charset="0"/>
              <a:cs typeface="Consolas" panose="020B0609020204030204" pitchFamily="49" charset="0"/>
            </a:endParaRPr>
          </a:p>
          <a:p>
            <a:pPr marL="45720" indent="0">
              <a:buNone/>
            </a:pPr>
            <a:r>
              <a:rPr lang="en-US" sz="1400" dirty="0">
                <a:latin typeface="Consolas" panose="020B0609020204030204" pitchFamily="49" charset="0"/>
                <a:cs typeface="Consolas" panose="020B0609020204030204" pitchFamily="49" charset="0"/>
              </a:rPr>
              <a:t>   private Boolean solved;</a:t>
            </a: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      // set to TRUE if computer believes the word is solved</a:t>
            </a:r>
          </a:p>
          <a:p>
            <a:pPr marL="45720" indent="0">
              <a:buNone/>
            </a:pPr>
            <a:endParaRPr lang="en-US" sz="1400" dirty="0">
              <a:latin typeface="Consolas" panose="020B0609020204030204" pitchFamily="49" charset="0"/>
              <a:cs typeface="Consolas" panose="020B0609020204030204" pitchFamily="49" charset="0"/>
            </a:endParaRPr>
          </a:p>
          <a:p>
            <a:pPr marL="45720" indent="0">
              <a:buNone/>
            </a:pPr>
            <a:r>
              <a:rPr lang="en-US" sz="1400" dirty="0">
                <a:latin typeface="Consolas" panose="020B0609020204030204" pitchFamily="49" charset="0"/>
                <a:cs typeface="Consolas" panose="020B0609020204030204" pitchFamily="49" charset="0"/>
              </a:rPr>
              <a:t>Guess class has a the text of a String and an </a:t>
            </a:r>
            <a:r>
              <a:rPr lang="en-US" sz="1400" dirty="0" err="1">
                <a:latin typeface="Consolas" panose="020B0609020204030204" pitchFamily="49" charset="0"/>
                <a:cs typeface="Consolas" panose="020B0609020204030204" pitchFamily="49" charset="0"/>
              </a:rPr>
              <a:t>ArrayList</a:t>
            </a:r>
            <a:r>
              <a:rPr lang="en-US" sz="1400" dirty="0">
                <a:latin typeface="Consolas" panose="020B0609020204030204" pitchFamily="49" charset="0"/>
                <a:cs typeface="Consolas" panose="020B0609020204030204" pitchFamily="49" charset="0"/>
              </a:rPr>
              <a:t> of word sources</a:t>
            </a:r>
          </a:p>
        </p:txBody>
      </p:sp>
      <p:sp>
        <p:nvSpPr>
          <p:cNvPr id="4" name="Title 3"/>
          <p:cNvSpPr>
            <a:spLocks noGrp="1"/>
          </p:cNvSpPr>
          <p:nvPr>
            <p:ph type="title"/>
          </p:nvPr>
        </p:nvSpPr>
        <p:spPr/>
        <p:txBody>
          <a:bodyPr/>
          <a:lstStyle/>
          <a:p>
            <a:r>
              <a:rPr lang="en-US" dirty="0" err="1"/>
              <a:t>LinkedHashMap</a:t>
            </a:r>
            <a:endParaRPr lang="en-US" dirty="0"/>
          </a:p>
        </p:txBody>
      </p:sp>
    </p:spTree>
    <p:extLst>
      <p:ext uri="{BB962C8B-B14F-4D97-AF65-F5344CB8AC3E}">
        <p14:creationId xmlns:p14="http://schemas.microsoft.com/office/powerpoint/2010/main" val="2422917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4891A23-A572-4EA3-B70A-8878C3CE10CA}"/>
              </a:ext>
            </a:extLst>
          </p:cNvPr>
          <p:cNvSpPr>
            <a:spLocks noGrp="1"/>
          </p:cNvSpPr>
          <p:nvPr>
            <p:ph type="body" idx="1"/>
          </p:nvPr>
        </p:nvSpPr>
        <p:spPr/>
        <p:txBody>
          <a:bodyPr/>
          <a:lstStyle/>
          <a:p>
            <a:endParaRPr lang="en-US"/>
          </a:p>
        </p:txBody>
      </p:sp>
      <p:sp>
        <p:nvSpPr>
          <p:cNvPr id="4" name="Title 3">
            <a:extLst>
              <a:ext uri="{FF2B5EF4-FFF2-40B4-BE49-F238E27FC236}">
                <a16:creationId xmlns:a16="http://schemas.microsoft.com/office/drawing/2014/main" id="{73765C27-078F-4802-9B7D-2D092C7679A6}"/>
              </a:ext>
            </a:extLst>
          </p:cNvPr>
          <p:cNvSpPr>
            <a:spLocks noGrp="1"/>
          </p:cNvSpPr>
          <p:nvPr>
            <p:ph type="title"/>
          </p:nvPr>
        </p:nvSpPr>
        <p:spPr/>
        <p:txBody>
          <a:bodyPr/>
          <a:lstStyle/>
          <a:p>
            <a:r>
              <a:rPr lang="en-US"/>
              <a:t>Other cool stuff</a:t>
            </a:r>
          </a:p>
        </p:txBody>
      </p:sp>
    </p:spTree>
    <p:extLst>
      <p:ext uri="{BB962C8B-B14F-4D97-AF65-F5344CB8AC3E}">
        <p14:creationId xmlns:p14="http://schemas.microsoft.com/office/powerpoint/2010/main" val="11825567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1" y="1719071"/>
            <a:ext cx="8636492" cy="4407408"/>
          </a:xfrm>
        </p:spPr>
        <p:txBody>
          <a:bodyPr>
            <a:normAutofit/>
          </a:bodyPr>
          <a:lstStyle/>
          <a:p>
            <a:r>
              <a:rPr lang="en-US" sz="1800"/>
              <a:t>Sometimes, you want to share the contents of a collection but you don't want it to be modified. </a:t>
            </a:r>
          </a:p>
          <a:p>
            <a:r>
              <a:rPr lang="en-US" sz="1800"/>
              <a:t>You could copy the values into a new collection, but that is potentially expensive.;</a:t>
            </a:r>
            <a:br>
              <a:rPr lang="en-US" sz="1800"/>
            </a:br>
            <a:r>
              <a:rPr lang="en-US" sz="1800"/>
              <a:t>an </a:t>
            </a:r>
            <a:r>
              <a:rPr lang="en-US" sz="1800">
                <a:solidFill>
                  <a:srgbClr val="C00000"/>
                </a:solidFill>
              </a:rPr>
              <a:t>unmodifiable view </a:t>
            </a:r>
            <a:r>
              <a:rPr lang="en-US" sz="1800"/>
              <a:t>is a better choice. </a:t>
            </a:r>
          </a:p>
          <a:p>
            <a:r>
              <a:rPr lang="en-US" sz="1800"/>
              <a:t>Example: a Person object maintains a list of friends. If the getFriends gave out a reference to that list, a caller could mutate it. But it is safe to provide an unmodifiable list view:</a:t>
            </a:r>
            <a:br>
              <a:rPr lang="en-US" sz="1800"/>
            </a:br>
            <a:endParaRPr lang="en-US" sz="1800"/>
          </a:p>
          <a:p>
            <a:pPr lvl="1"/>
            <a:r>
              <a:rPr lang="en-US" sz="1600"/>
              <a:t>If the getter returns friends,</a:t>
            </a:r>
            <a:br>
              <a:rPr lang="en-US" sz="1600"/>
            </a:br>
            <a:r>
              <a:rPr lang="en-US" sz="1600"/>
              <a:t>whoever gets that list could</a:t>
            </a:r>
            <a:br>
              <a:rPr lang="en-US" sz="1600"/>
            </a:br>
            <a:r>
              <a:rPr lang="en-US" sz="1600"/>
              <a:t>change it.</a:t>
            </a:r>
            <a:br>
              <a:rPr lang="en-US" sz="1600"/>
            </a:br>
            <a:endParaRPr lang="en-US" sz="1600"/>
          </a:p>
          <a:p>
            <a:pPr lvl="1"/>
            <a:r>
              <a:rPr lang="en-US" sz="1600"/>
              <a:t>But you can return an </a:t>
            </a:r>
            <a:br>
              <a:rPr lang="en-US" sz="1600"/>
            </a:br>
            <a:r>
              <a:rPr lang="en-US" sz="1600"/>
              <a:t>unmodifiable view of friends.</a:t>
            </a:r>
          </a:p>
          <a:p>
            <a:endParaRPr lang="en-US" sz="1800"/>
          </a:p>
        </p:txBody>
      </p:sp>
      <p:sp>
        <p:nvSpPr>
          <p:cNvPr id="4" name="Title 3"/>
          <p:cNvSpPr>
            <a:spLocks noGrp="1"/>
          </p:cNvSpPr>
          <p:nvPr>
            <p:ph type="title"/>
          </p:nvPr>
        </p:nvSpPr>
        <p:spPr/>
        <p:txBody>
          <a:bodyPr/>
          <a:lstStyle/>
          <a:p>
            <a:r>
              <a:rPr lang="en-US"/>
              <a:t>Unmodifiable Views</a:t>
            </a:r>
            <a:endParaRPr lang="en-US" dirty="0"/>
          </a:p>
        </p:txBody>
      </p:sp>
      <p:pic>
        <p:nvPicPr>
          <p:cNvPr id="2" name="Picture 1">
            <a:extLst>
              <a:ext uri="{FF2B5EF4-FFF2-40B4-BE49-F238E27FC236}">
                <a16:creationId xmlns:a16="http://schemas.microsoft.com/office/drawing/2014/main" id="{34710FC6-95B8-4CF9-91E1-37CAA316197D}"/>
              </a:ext>
            </a:extLst>
          </p:cNvPr>
          <p:cNvPicPr>
            <a:picLocks noChangeAspect="1"/>
          </p:cNvPicPr>
          <p:nvPr/>
        </p:nvPicPr>
        <p:blipFill>
          <a:blip r:embed="rId2"/>
          <a:stretch>
            <a:fillRect/>
          </a:stretch>
        </p:blipFill>
        <p:spPr>
          <a:xfrm>
            <a:off x="3657600" y="3810000"/>
            <a:ext cx="5219729" cy="2806238"/>
          </a:xfrm>
          <a:prstGeom prst="rect">
            <a:avLst/>
          </a:prstGeom>
        </p:spPr>
      </p:pic>
    </p:spTree>
    <p:extLst>
      <p:ext uri="{BB962C8B-B14F-4D97-AF65-F5344CB8AC3E}">
        <p14:creationId xmlns:p14="http://schemas.microsoft.com/office/powerpoint/2010/main" val="28352028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83F41E-025D-47BE-BAFB-C9853D6340A2}"/>
              </a:ext>
            </a:extLst>
          </p:cNvPr>
          <p:cNvSpPr>
            <a:spLocks noGrp="1"/>
          </p:cNvSpPr>
          <p:nvPr>
            <p:ph idx="1"/>
          </p:nvPr>
        </p:nvSpPr>
        <p:spPr/>
        <p:txBody>
          <a:bodyPr/>
          <a:lstStyle/>
          <a:p>
            <a:pPr>
              <a:spcAft>
                <a:spcPts val="0"/>
              </a:spcAft>
            </a:pPr>
            <a:r>
              <a:rPr lang="en-US" sz="1800">
                <a:solidFill>
                  <a:srgbClr val="000000"/>
                </a:solidFill>
              </a:rPr>
              <a:t>The List, Set, and Map interfaces provide static methods yielding a set or list with given elements, and a map with given key/value pairs.</a:t>
            </a:r>
          </a:p>
          <a:p>
            <a:pPr>
              <a:spcAft>
                <a:spcPts val="0"/>
              </a:spcAft>
            </a:pPr>
            <a:endParaRPr lang="en-US" sz="1400">
              <a:solidFill>
                <a:srgbClr val="000000"/>
              </a:solidFill>
            </a:endParaRPr>
          </a:p>
          <a:p>
            <a:pPr marL="45720" indent="0">
              <a:spcAft>
                <a:spcPts val="0"/>
              </a:spcAft>
              <a:buNone/>
            </a:pPr>
            <a:endParaRPr lang="en-US" sz="1400">
              <a:solidFill>
                <a:srgbClr val="000000"/>
              </a:solidFill>
              <a:latin typeface="Consolas" panose="020B0609020204030204" pitchFamily="49" charset="0"/>
            </a:endParaRPr>
          </a:p>
          <a:p>
            <a:pPr marL="45720" indent="0">
              <a:spcAft>
                <a:spcPts val="0"/>
              </a:spcAft>
              <a:buNone/>
            </a:pPr>
            <a:endParaRPr lang="en-US" sz="1400">
              <a:solidFill>
                <a:srgbClr val="000000"/>
              </a:solidFill>
              <a:latin typeface="Consolas" panose="020B0609020204030204" pitchFamily="49" charset="0"/>
            </a:endParaRPr>
          </a:p>
          <a:p>
            <a:pPr marL="45720" indent="0">
              <a:spcAft>
                <a:spcPts val="0"/>
              </a:spcAft>
              <a:buNone/>
            </a:pPr>
            <a:r>
              <a:rPr lang="en-US" sz="1400">
                <a:solidFill>
                  <a:srgbClr val="000000"/>
                </a:solidFill>
                <a:latin typeface="Consolas" panose="020B0609020204030204" pitchFamily="49" charset="0"/>
              </a:rPr>
              <a:t>Map&lt;String, Integer&gt; </a:t>
            </a:r>
            <a:r>
              <a:rPr lang="en-US" sz="1400">
                <a:solidFill>
                  <a:srgbClr val="0000C0"/>
                </a:solidFill>
                <a:latin typeface="Consolas" panose="020B0609020204030204" pitchFamily="49" charset="0"/>
              </a:rPr>
              <a:t>unmodifiableMap</a:t>
            </a:r>
            <a:r>
              <a:rPr lang="en-US" sz="1400">
                <a:solidFill>
                  <a:srgbClr val="000000"/>
                </a:solidFill>
                <a:latin typeface="Consolas" panose="020B0609020204030204" pitchFamily="49" charset="0"/>
              </a:rPr>
              <a:t> = Map.of(</a:t>
            </a:r>
            <a:r>
              <a:rPr lang="en-US" sz="1400">
                <a:solidFill>
                  <a:srgbClr val="2A00FF"/>
                </a:solidFill>
                <a:latin typeface="Consolas" panose="020B0609020204030204" pitchFamily="49" charset="0"/>
              </a:rPr>
              <a:t>"Peter"</a:t>
            </a:r>
            <a:r>
              <a:rPr lang="en-US" sz="1400">
                <a:solidFill>
                  <a:srgbClr val="000000"/>
                </a:solidFill>
                <a:latin typeface="Consolas" panose="020B0609020204030204" pitchFamily="49" charset="0"/>
              </a:rPr>
              <a:t>, 2, </a:t>
            </a:r>
            <a:r>
              <a:rPr lang="en-US" sz="1400">
                <a:solidFill>
                  <a:srgbClr val="2A00FF"/>
                </a:solidFill>
                <a:latin typeface="Consolas" panose="020B0609020204030204" pitchFamily="49" charset="0"/>
              </a:rPr>
              <a:t>"Paul"</a:t>
            </a:r>
            <a:r>
              <a:rPr lang="en-US" sz="1400">
                <a:solidFill>
                  <a:srgbClr val="000000"/>
                </a:solidFill>
                <a:latin typeface="Consolas" panose="020B0609020204030204" pitchFamily="49" charset="0"/>
              </a:rPr>
              <a:t>, 3, </a:t>
            </a:r>
            <a:r>
              <a:rPr lang="en-US" sz="1400">
                <a:solidFill>
                  <a:srgbClr val="2A00FF"/>
                </a:solidFill>
                <a:latin typeface="Consolas" panose="020B0609020204030204" pitchFamily="49" charset="0"/>
              </a:rPr>
              <a:t>"Mary"</a:t>
            </a:r>
            <a:r>
              <a:rPr lang="en-US" sz="1400">
                <a:solidFill>
                  <a:srgbClr val="000000"/>
                </a:solidFill>
                <a:latin typeface="Consolas" panose="020B0609020204030204" pitchFamily="49" charset="0"/>
              </a:rPr>
              <a:t>, 5);</a:t>
            </a:r>
          </a:p>
          <a:p>
            <a:pPr marL="45720" indent="0">
              <a:spcAft>
                <a:spcPts val="0"/>
              </a:spcAft>
              <a:buNone/>
            </a:pPr>
            <a:r>
              <a:rPr lang="en-US" sz="1400">
                <a:solidFill>
                  <a:srgbClr val="000000"/>
                </a:solidFill>
                <a:latin typeface="Consolas" panose="020B0609020204030204" pitchFamily="49" charset="0"/>
              </a:rPr>
              <a:t>Map&lt;String, Integer&gt; </a:t>
            </a:r>
            <a:r>
              <a:rPr lang="en-US" sz="1400">
                <a:solidFill>
                  <a:srgbClr val="0000C0"/>
                </a:solidFill>
                <a:latin typeface="Consolas" panose="020B0609020204030204" pitchFamily="49" charset="0"/>
              </a:rPr>
              <a:t>map</a:t>
            </a:r>
            <a:r>
              <a:rPr lang="en-US" sz="1400">
                <a:solidFill>
                  <a:srgbClr val="000000"/>
                </a:solidFill>
                <a:latin typeface="Consolas" panose="020B0609020204030204" pitchFamily="49" charset="0"/>
              </a:rPr>
              <a:t> = </a:t>
            </a:r>
          </a:p>
          <a:p>
            <a:pPr marL="45720" indent="0">
              <a:spcAft>
                <a:spcPts val="0"/>
              </a:spcAft>
              <a:buNone/>
            </a:pPr>
            <a:r>
              <a:rPr lang="en-US" sz="1400">
                <a:solidFill>
                  <a:srgbClr val="7F0055"/>
                </a:solidFill>
                <a:latin typeface="Consolas" panose="020B0609020204030204" pitchFamily="49" charset="0"/>
              </a:rPr>
              <a:t>	</a:t>
            </a:r>
            <a:r>
              <a:rPr lang="en-US" sz="1400" b="1">
                <a:solidFill>
                  <a:srgbClr val="7F0055"/>
                </a:solidFill>
                <a:latin typeface="Consolas" panose="020B0609020204030204" pitchFamily="49" charset="0"/>
              </a:rPr>
              <a:t>new</a:t>
            </a:r>
            <a:r>
              <a:rPr lang="en-US" sz="1400">
                <a:solidFill>
                  <a:srgbClr val="000000"/>
                </a:solidFill>
                <a:latin typeface="Consolas" panose="020B0609020204030204" pitchFamily="49" charset="0"/>
              </a:rPr>
              <a:t> HashMap&lt;String, Integer&gt;(Map.of(</a:t>
            </a:r>
            <a:r>
              <a:rPr lang="en-US" sz="1400">
                <a:solidFill>
                  <a:srgbClr val="2A00FF"/>
                </a:solidFill>
                <a:latin typeface="Consolas" panose="020B0609020204030204" pitchFamily="49" charset="0"/>
              </a:rPr>
              <a:t>"Peter"</a:t>
            </a:r>
            <a:r>
              <a:rPr lang="en-US" sz="1400">
                <a:solidFill>
                  <a:srgbClr val="000000"/>
                </a:solidFill>
                <a:latin typeface="Consolas" panose="020B0609020204030204" pitchFamily="49" charset="0"/>
              </a:rPr>
              <a:t>, 2, </a:t>
            </a:r>
            <a:r>
              <a:rPr lang="en-US" sz="1400">
                <a:solidFill>
                  <a:srgbClr val="2A00FF"/>
                </a:solidFill>
                <a:latin typeface="Consolas" panose="020B0609020204030204" pitchFamily="49" charset="0"/>
              </a:rPr>
              <a:t>"Paul"</a:t>
            </a:r>
            <a:r>
              <a:rPr lang="en-US" sz="1400">
                <a:solidFill>
                  <a:srgbClr val="000000"/>
                </a:solidFill>
                <a:latin typeface="Consolas" panose="020B0609020204030204" pitchFamily="49" charset="0"/>
              </a:rPr>
              <a:t>, 3, </a:t>
            </a:r>
            <a:r>
              <a:rPr lang="en-US" sz="1400">
                <a:solidFill>
                  <a:srgbClr val="2A00FF"/>
                </a:solidFill>
                <a:latin typeface="Consolas" panose="020B0609020204030204" pitchFamily="49" charset="0"/>
              </a:rPr>
              <a:t>"Mary"</a:t>
            </a:r>
            <a:r>
              <a:rPr lang="en-US" sz="1400">
                <a:solidFill>
                  <a:srgbClr val="000000"/>
                </a:solidFill>
                <a:latin typeface="Consolas" panose="020B0609020204030204" pitchFamily="49" charset="0"/>
              </a:rPr>
              <a:t>, 5));</a:t>
            </a:r>
          </a:p>
          <a:p>
            <a:pPr marL="45720" indent="0">
              <a:spcAft>
                <a:spcPts val="0"/>
              </a:spcAft>
              <a:buNone/>
            </a:pPr>
            <a:endParaRPr lang="en-US" sz="1400">
              <a:latin typeface="Consolas" panose="020B0609020204030204" pitchFamily="49" charset="0"/>
            </a:endParaRPr>
          </a:p>
          <a:p>
            <a:pPr marL="45720" indent="0">
              <a:spcAft>
                <a:spcPts val="0"/>
              </a:spcAft>
              <a:buNone/>
            </a:pPr>
            <a:r>
              <a:rPr lang="en-US" sz="1400">
                <a:solidFill>
                  <a:srgbClr val="000000"/>
                </a:solidFill>
                <a:latin typeface="Consolas" panose="020B0609020204030204" pitchFamily="49" charset="0"/>
              </a:rPr>
              <a:t>List&lt;String&gt; </a:t>
            </a:r>
            <a:r>
              <a:rPr lang="en-US" sz="1400">
                <a:solidFill>
                  <a:srgbClr val="0000C0"/>
                </a:solidFill>
                <a:latin typeface="Consolas" panose="020B0609020204030204" pitchFamily="49" charset="0"/>
              </a:rPr>
              <a:t>unmodifiableList</a:t>
            </a:r>
            <a:r>
              <a:rPr lang="en-US" sz="1400">
                <a:solidFill>
                  <a:srgbClr val="000000"/>
                </a:solidFill>
                <a:latin typeface="Consolas" panose="020B0609020204030204" pitchFamily="49" charset="0"/>
              </a:rPr>
              <a:t> = List.of(</a:t>
            </a:r>
            <a:r>
              <a:rPr lang="en-US" sz="1400">
                <a:solidFill>
                  <a:srgbClr val="2A00FF"/>
                </a:solidFill>
                <a:latin typeface="Consolas" panose="020B0609020204030204" pitchFamily="49" charset="0"/>
              </a:rPr>
              <a:t>"Peter"</a:t>
            </a:r>
            <a:r>
              <a:rPr lang="en-US" sz="1400">
                <a:solidFill>
                  <a:srgbClr val="000000"/>
                </a:solidFill>
                <a:latin typeface="Consolas" panose="020B0609020204030204" pitchFamily="49" charset="0"/>
              </a:rPr>
              <a:t>, </a:t>
            </a:r>
            <a:r>
              <a:rPr lang="en-US" sz="1400">
                <a:solidFill>
                  <a:srgbClr val="2A00FF"/>
                </a:solidFill>
                <a:latin typeface="Consolas" panose="020B0609020204030204" pitchFamily="49" charset="0"/>
              </a:rPr>
              <a:t>"Paul"</a:t>
            </a:r>
            <a:r>
              <a:rPr lang="en-US" sz="1400">
                <a:solidFill>
                  <a:srgbClr val="000000"/>
                </a:solidFill>
                <a:latin typeface="Consolas" panose="020B0609020204030204" pitchFamily="49" charset="0"/>
              </a:rPr>
              <a:t>, </a:t>
            </a:r>
            <a:r>
              <a:rPr lang="en-US" sz="1400">
                <a:solidFill>
                  <a:srgbClr val="2A00FF"/>
                </a:solidFill>
                <a:latin typeface="Consolas" panose="020B0609020204030204" pitchFamily="49" charset="0"/>
              </a:rPr>
              <a:t>"Mary"</a:t>
            </a:r>
            <a:r>
              <a:rPr lang="en-US" sz="1400">
                <a:solidFill>
                  <a:srgbClr val="000000"/>
                </a:solidFill>
                <a:latin typeface="Consolas" panose="020B0609020204030204" pitchFamily="49" charset="0"/>
              </a:rPr>
              <a:t>)</a:t>
            </a:r>
          </a:p>
          <a:p>
            <a:pPr marL="45720" indent="0">
              <a:spcAft>
                <a:spcPts val="0"/>
              </a:spcAft>
              <a:buNone/>
            </a:pPr>
            <a:r>
              <a:rPr lang="en-US" sz="1400">
                <a:solidFill>
                  <a:srgbClr val="000000"/>
                </a:solidFill>
                <a:latin typeface="Consolas" panose="020B0609020204030204" pitchFamily="49" charset="0"/>
              </a:rPr>
              <a:t>List&lt;String&gt; </a:t>
            </a:r>
            <a:r>
              <a:rPr lang="en-US" sz="1400">
                <a:solidFill>
                  <a:srgbClr val="0000C0"/>
                </a:solidFill>
                <a:latin typeface="Consolas" panose="020B0609020204030204" pitchFamily="49" charset="0"/>
              </a:rPr>
              <a:t>list</a:t>
            </a:r>
            <a:r>
              <a:rPr lang="en-US" sz="1400">
                <a:solidFill>
                  <a:srgbClr val="000000"/>
                </a:solidFill>
                <a:latin typeface="Consolas" panose="020B0609020204030204" pitchFamily="49" charset="0"/>
              </a:rPr>
              <a:t> = </a:t>
            </a:r>
          </a:p>
          <a:p>
            <a:pPr marL="45720" indent="0">
              <a:spcAft>
                <a:spcPts val="0"/>
              </a:spcAft>
              <a:buNone/>
            </a:pPr>
            <a:r>
              <a:rPr lang="en-US" sz="1400">
                <a:solidFill>
                  <a:srgbClr val="7F0055"/>
                </a:solidFill>
                <a:latin typeface="Consolas" panose="020B0609020204030204" pitchFamily="49" charset="0"/>
              </a:rPr>
              <a:t>	</a:t>
            </a:r>
            <a:r>
              <a:rPr lang="en-US" sz="1400" b="1">
                <a:solidFill>
                  <a:srgbClr val="7F0055"/>
                </a:solidFill>
                <a:latin typeface="Consolas" panose="020B0609020204030204" pitchFamily="49" charset="0"/>
              </a:rPr>
              <a:t>new</a:t>
            </a:r>
            <a:r>
              <a:rPr lang="en-US" sz="1400">
                <a:solidFill>
                  <a:srgbClr val="000000"/>
                </a:solidFill>
                <a:latin typeface="Consolas" panose="020B0609020204030204" pitchFamily="49" charset="0"/>
              </a:rPr>
              <a:t> ArrayList&lt;String&gt;(List.of(</a:t>
            </a:r>
            <a:r>
              <a:rPr lang="en-US" sz="1400">
                <a:solidFill>
                  <a:srgbClr val="2A00FF"/>
                </a:solidFill>
                <a:latin typeface="Consolas" panose="020B0609020204030204" pitchFamily="49" charset="0"/>
              </a:rPr>
              <a:t>"Peter"</a:t>
            </a:r>
            <a:r>
              <a:rPr lang="en-US" sz="1400">
                <a:solidFill>
                  <a:srgbClr val="000000"/>
                </a:solidFill>
                <a:latin typeface="Consolas" panose="020B0609020204030204" pitchFamily="49" charset="0"/>
              </a:rPr>
              <a:t>, </a:t>
            </a:r>
            <a:r>
              <a:rPr lang="en-US" sz="1400">
                <a:solidFill>
                  <a:srgbClr val="2A00FF"/>
                </a:solidFill>
                <a:latin typeface="Consolas" panose="020B0609020204030204" pitchFamily="49" charset="0"/>
              </a:rPr>
              <a:t>"Paul"</a:t>
            </a:r>
            <a:r>
              <a:rPr lang="en-US" sz="1400">
                <a:solidFill>
                  <a:srgbClr val="000000"/>
                </a:solidFill>
                <a:latin typeface="Consolas" panose="020B0609020204030204" pitchFamily="49" charset="0"/>
              </a:rPr>
              <a:t>, </a:t>
            </a:r>
            <a:r>
              <a:rPr lang="en-US" sz="1400">
                <a:solidFill>
                  <a:srgbClr val="2A00FF"/>
                </a:solidFill>
                <a:latin typeface="Consolas" panose="020B0609020204030204" pitchFamily="49" charset="0"/>
              </a:rPr>
              <a:t>"Mary"</a:t>
            </a:r>
            <a:r>
              <a:rPr lang="en-US" sz="1400">
                <a:solidFill>
                  <a:srgbClr val="000000"/>
                </a:solidFill>
                <a:latin typeface="Consolas" panose="020B0609020204030204" pitchFamily="49" charset="0"/>
              </a:rPr>
              <a:t>));</a:t>
            </a:r>
          </a:p>
          <a:p>
            <a:pPr marL="45720" indent="0">
              <a:spcAft>
                <a:spcPts val="0"/>
              </a:spcAft>
              <a:buNone/>
            </a:pPr>
            <a:endParaRPr lang="en-US" sz="1400">
              <a:latin typeface="Consolas" panose="020B0609020204030204" pitchFamily="49" charset="0"/>
            </a:endParaRPr>
          </a:p>
          <a:p>
            <a:pPr marL="45720" indent="0">
              <a:spcAft>
                <a:spcPts val="0"/>
              </a:spcAft>
              <a:buNone/>
            </a:pPr>
            <a:r>
              <a:rPr lang="en-US" sz="1400">
                <a:solidFill>
                  <a:srgbClr val="000000"/>
                </a:solidFill>
                <a:latin typeface="Consolas" panose="020B0609020204030204" pitchFamily="49" charset="0"/>
              </a:rPr>
              <a:t>Set&lt;Integer&gt; </a:t>
            </a:r>
            <a:r>
              <a:rPr lang="en-US" sz="1400">
                <a:solidFill>
                  <a:srgbClr val="0000C0"/>
                </a:solidFill>
                <a:latin typeface="Consolas" panose="020B0609020204030204" pitchFamily="49" charset="0"/>
              </a:rPr>
              <a:t>unmodifiableSet</a:t>
            </a:r>
            <a:r>
              <a:rPr lang="en-US" sz="1400">
                <a:solidFill>
                  <a:srgbClr val="000000"/>
                </a:solidFill>
                <a:latin typeface="Consolas" panose="020B0609020204030204" pitchFamily="49" charset="0"/>
              </a:rPr>
              <a:t> = Set.of(2, 3, 5);</a:t>
            </a:r>
          </a:p>
          <a:p>
            <a:pPr marL="45720" indent="0">
              <a:spcAft>
                <a:spcPts val="0"/>
              </a:spcAft>
              <a:buNone/>
            </a:pPr>
            <a:r>
              <a:rPr lang="en-US" sz="1400">
                <a:solidFill>
                  <a:srgbClr val="000000"/>
                </a:solidFill>
                <a:latin typeface="Consolas" panose="020B0609020204030204" pitchFamily="49" charset="0"/>
              </a:rPr>
              <a:t>Set&lt;Integer&gt; </a:t>
            </a:r>
            <a:r>
              <a:rPr lang="en-US" sz="1400">
                <a:solidFill>
                  <a:srgbClr val="0000C0"/>
                </a:solidFill>
                <a:latin typeface="Consolas" panose="020B0609020204030204" pitchFamily="49" charset="0"/>
              </a:rPr>
              <a:t>set</a:t>
            </a:r>
            <a:r>
              <a:rPr lang="en-US" sz="1400">
                <a:solidFill>
                  <a:srgbClr val="000000"/>
                </a:solidFill>
                <a:latin typeface="Consolas" panose="020B0609020204030204" pitchFamily="49" charset="0"/>
              </a:rPr>
              <a:t> = </a:t>
            </a:r>
            <a:r>
              <a:rPr lang="en-US" sz="1400" b="1">
                <a:solidFill>
                  <a:srgbClr val="7F0055"/>
                </a:solidFill>
                <a:latin typeface="Consolas" panose="020B0609020204030204" pitchFamily="49" charset="0"/>
              </a:rPr>
              <a:t>new</a:t>
            </a:r>
            <a:r>
              <a:rPr lang="en-US" sz="1400">
                <a:solidFill>
                  <a:srgbClr val="000000"/>
                </a:solidFill>
                <a:latin typeface="Consolas" panose="020B0609020204030204" pitchFamily="49" charset="0"/>
              </a:rPr>
              <a:t> Set&lt;Integer&gt;(Set.of(2, 3, 5));</a:t>
            </a:r>
            <a:endParaRPr lang="en-US" sz="1600">
              <a:latin typeface="Consolas" panose="020B0609020204030204" pitchFamily="49" charset="0"/>
            </a:endParaRPr>
          </a:p>
          <a:p>
            <a:endParaRPr lang="en-US"/>
          </a:p>
        </p:txBody>
      </p:sp>
      <p:sp>
        <p:nvSpPr>
          <p:cNvPr id="3" name="Title 2">
            <a:extLst>
              <a:ext uri="{FF2B5EF4-FFF2-40B4-BE49-F238E27FC236}">
                <a16:creationId xmlns:a16="http://schemas.microsoft.com/office/drawing/2014/main" id="{2D16A0B2-BEC0-44AA-A124-CEB32806E7BB}"/>
              </a:ext>
            </a:extLst>
          </p:cNvPr>
          <p:cNvSpPr>
            <a:spLocks noGrp="1"/>
          </p:cNvSpPr>
          <p:nvPr>
            <p:ph type="title"/>
          </p:nvPr>
        </p:nvSpPr>
        <p:spPr/>
        <p:txBody>
          <a:bodyPr/>
          <a:lstStyle/>
          <a:p>
            <a:r>
              <a:rPr lang="en-US"/>
              <a:t>.of() methods</a:t>
            </a:r>
          </a:p>
        </p:txBody>
      </p:sp>
    </p:spTree>
    <p:extLst>
      <p:ext uri="{BB962C8B-B14F-4D97-AF65-F5344CB8AC3E}">
        <p14:creationId xmlns:p14="http://schemas.microsoft.com/office/powerpoint/2010/main" val="24463348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4891A23-A572-4EA3-B70A-8878C3CE10CA}"/>
              </a:ext>
            </a:extLst>
          </p:cNvPr>
          <p:cNvSpPr>
            <a:spLocks noGrp="1"/>
          </p:cNvSpPr>
          <p:nvPr>
            <p:ph type="body" idx="1"/>
          </p:nvPr>
        </p:nvSpPr>
        <p:spPr/>
        <p:txBody>
          <a:bodyPr/>
          <a:lstStyle/>
          <a:p>
            <a:endParaRPr lang="en-US"/>
          </a:p>
        </p:txBody>
      </p:sp>
      <p:sp>
        <p:nvSpPr>
          <p:cNvPr id="4" name="Title 3">
            <a:extLst>
              <a:ext uri="{FF2B5EF4-FFF2-40B4-BE49-F238E27FC236}">
                <a16:creationId xmlns:a16="http://schemas.microsoft.com/office/drawing/2014/main" id="{73765C27-078F-4802-9B7D-2D092C7679A6}"/>
              </a:ext>
            </a:extLst>
          </p:cNvPr>
          <p:cNvSpPr>
            <a:spLocks noGrp="1"/>
          </p:cNvSpPr>
          <p:nvPr>
            <p:ph type="title"/>
          </p:nvPr>
        </p:nvSpPr>
        <p:spPr/>
        <p:txBody>
          <a:bodyPr/>
          <a:lstStyle/>
          <a:p>
            <a:r>
              <a:rPr lang="en-US"/>
              <a:t>Conclusion</a:t>
            </a:r>
          </a:p>
        </p:txBody>
      </p:sp>
    </p:spTree>
    <p:extLst>
      <p:ext uri="{BB962C8B-B14F-4D97-AF65-F5344CB8AC3E}">
        <p14:creationId xmlns:p14="http://schemas.microsoft.com/office/powerpoint/2010/main" val="1218691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731647288"/>
              </p:ext>
            </p:extLst>
          </p:nvPr>
        </p:nvGraphicFramePr>
        <p:xfrm>
          <a:off x="193964" y="838200"/>
          <a:ext cx="8915400" cy="5821680"/>
        </p:xfrm>
        <a:graphic>
          <a:graphicData uri="http://schemas.openxmlformats.org/drawingml/2006/table">
            <a:tbl>
              <a:tblPr firstRow="1" bandRow="1">
                <a:tableStyleId>{5C22544A-7EE6-4342-B048-85BDC9FD1C3A}</a:tableStyleId>
              </a:tblPr>
              <a:tblGrid>
                <a:gridCol w="1091680">
                  <a:extLst>
                    <a:ext uri="{9D8B030D-6E8A-4147-A177-3AD203B41FA5}">
                      <a16:colId xmlns:a16="http://schemas.microsoft.com/office/drawing/2014/main" val="20000"/>
                    </a:ext>
                  </a:extLst>
                </a:gridCol>
                <a:gridCol w="3275045">
                  <a:extLst>
                    <a:ext uri="{9D8B030D-6E8A-4147-A177-3AD203B41FA5}">
                      <a16:colId xmlns:a16="http://schemas.microsoft.com/office/drawing/2014/main" val="20001"/>
                    </a:ext>
                  </a:extLst>
                </a:gridCol>
                <a:gridCol w="4548675">
                  <a:extLst>
                    <a:ext uri="{9D8B030D-6E8A-4147-A177-3AD203B41FA5}">
                      <a16:colId xmlns:a16="http://schemas.microsoft.com/office/drawing/2014/main" val="20002"/>
                    </a:ext>
                  </a:extLst>
                </a:gridCol>
              </a:tblGrid>
              <a:tr h="489657">
                <a:tc>
                  <a:txBody>
                    <a:bodyPr/>
                    <a:lstStyle/>
                    <a:p>
                      <a:r>
                        <a:rPr lang="en-US" sz="1600" dirty="0">
                          <a:solidFill>
                            <a:schemeClr val="bg1">
                              <a:lumMod val="25000"/>
                            </a:schemeClr>
                          </a:solidFill>
                        </a:rPr>
                        <a:t>Type of Collection</a:t>
                      </a:r>
                    </a:p>
                  </a:txBody>
                  <a:tcPr>
                    <a:solidFill>
                      <a:schemeClr val="bg2">
                        <a:lumMod val="50000"/>
                      </a:schemeClr>
                    </a:solidFill>
                  </a:tcPr>
                </a:tc>
                <a:tc>
                  <a:txBody>
                    <a:bodyPr/>
                    <a:lstStyle/>
                    <a:p>
                      <a:r>
                        <a:rPr lang="en-US" sz="1600" dirty="0">
                          <a:solidFill>
                            <a:schemeClr val="bg1">
                              <a:lumMod val="25000"/>
                            </a:schemeClr>
                          </a:solidFill>
                        </a:rPr>
                        <a:t>Ways</a:t>
                      </a:r>
                      <a:r>
                        <a:rPr lang="en-US" sz="1600" baseline="0" dirty="0">
                          <a:solidFill>
                            <a:schemeClr val="bg1">
                              <a:lumMod val="25000"/>
                            </a:schemeClr>
                          </a:solidFill>
                        </a:rPr>
                        <a:t> to Loop Thru Collection</a:t>
                      </a:r>
                      <a:endParaRPr lang="en-US" sz="1600" dirty="0">
                        <a:solidFill>
                          <a:schemeClr val="bg1">
                            <a:lumMod val="25000"/>
                          </a:schemeClr>
                        </a:solidFill>
                      </a:endParaRPr>
                    </a:p>
                  </a:txBody>
                  <a:tcPr>
                    <a:solidFill>
                      <a:schemeClr val="bg2">
                        <a:lumMod val="50000"/>
                      </a:schemeClr>
                    </a:solidFill>
                  </a:tcPr>
                </a:tc>
                <a:tc>
                  <a:txBody>
                    <a:bodyPr/>
                    <a:lstStyle/>
                    <a:p>
                      <a:r>
                        <a:rPr lang="en-US" sz="1600" dirty="0">
                          <a:solidFill>
                            <a:schemeClr val="bg1">
                              <a:lumMod val="25000"/>
                            </a:schemeClr>
                          </a:solidFill>
                        </a:rPr>
                        <a:t>Comments</a:t>
                      </a:r>
                    </a:p>
                  </a:txBody>
                  <a:tcPr>
                    <a:solidFill>
                      <a:schemeClr val="bg2">
                        <a:lumMod val="50000"/>
                      </a:schemeClr>
                    </a:solidFill>
                  </a:tcPr>
                </a:tc>
                <a:extLst>
                  <a:ext uri="{0D108BD9-81ED-4DB2-BD59-A6C34878D82A}">
                    <a16:rowId xmlns:a16="http://schemas.microsoft.com/office/drawing/2014/main" val="10000"/>
                  </a:ext>
                </a:extLst>
              </a:tr>
              <a:tr h="902001">
                <a:tc>
                  <a:txBody>
                    <a:bodyPr/>
                    <a:lstStyle/>
                    <a:p>
                      <a:r>
                        <a:rPr lang="en-US" sz="1600" dirty="0"/>
                        <a:t>Array</a:t>
                      </a:r>
                    </a:p>
                  </a:txBody>
                  <a:tcPr/>
                </a:tc>
                <a:tc>
                  <a:txBody>
                    <a:bodyPr/>
                    <a:lstStyle/>
                    <a:p>
                      <a:pPr marL="285750" indent="-285750">
                        <a:buFont typeface="Arial" panose="020B0604020202020204" pitchFamily="34" charset="0"/>
                        <a:buChar char="•"/>
                      </a:pPr>
                      <a:r>
                        <a:rPr lang="en-US" sz="1600" dirty="0"/>
                        <a:t>For loop with counter</a:t>
                      </a:r>
                    </a:p>
                    <a:p>
                      <a:pPr marL="285750" indent="-285750">
                        <a:buFont typeface="Arial" panose="020B0604020202020204" pitchFamily="34" charset="0"/>
                        <a:buChar char="•"/>
                      </a:pPr>
                      <a:r>
                        <a:rPr lang="en-US" sz="1600" dirty="0"/>
                        <a:t>While loop with counter</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Enhanced</a:t>
                      </a:r>
                      <a:r>
                        <a:rPr lang="en-US" sz="1600" baseline="0" dirty="0"/>
                        <a:t> for loop (for-each)</a:t>
                      </a:r>
                      <a:endParaRPr lang="en-US" sz="1600" dirty="0"/>
                    </a:p>
                    <a:p>
                      <a:pPr marL="285750" indent="-285750">
                        <a:buFont typeface="Arial" panose="020B0604020202020204" pitchFamily="34" charset="0"/>
                        <a:buChar char="•"/>
                      </a:pPr>
                      <a:r>
                        <a:rPr lang="en-US" sz="1600" dirty="0"/>
                        <a:t>Do-while loop with counter</a:t>
                      </a:r>
                    </a:p>
                  </a:txBody>
                  <a:tcPr/>
                </a:tc>
                <a:tc>
                  <a:txBody>
                    <a:bodyPr/>
                    <a:lstStyle/>
                    <a:p>
                      <a:pPr marL="285750" indent="-285750">
                        <a:buFont typeface="Arial" panose="020B0604020202020204" pitchFamily="34" charset="0"/>
                        <a:buChar char="•"/>
                      </a:pPr>
                      <a:r>
                        <a:rPr lang="en-US" sz="1600" dirty="0"/>
                        <a:t>Arrays &amp; counters go hand-in-hand</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Arrays &amp; counters go hand-in-hand</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aseline="0" dirty="0"/>
                        <a:t>OK</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BAD!</a:t>
                      </a:r>
                      <a:r>
                        <a:rPr lang="en-US" sz="1600" baseline="0" dirty="0"/>
                        <a:t>  Assumes there is 1 element</a:t>
                      </a:r>
                    </a:p>
                  </a:txBody>
                  <a:tcPr/>
                </a:tc>
                <a:extLst>
                  <a:ext uri="{0D108BD9-81ED-4DB2-BD59-A6C34878D82A}">
                    <a16:rowId xmlns:a16="http://schemas.microsoft.com/office/drawing/2014/main" val="10001"/>
                  </a:ext>
                </a:extLst>
              </a:tr>
              <a:tr h="1108172">
                <a:tc>
                  <a:txBody>
                    <a:bodyPr/>
                    <a:lstStyle/>
                    <a:p>
                      <a:r>
                        <a:rPr lang="en-US" sz="1600" dirty="0" err="1">
                          <a:solidFill>
                            <a:srgbClr val="0070C0"/>
                          </a:solidFill>
                        </a:rPr>
                        <a:t>ArrayList</a:t>
                      </a:r>
                      <a:endParaRPr lang="en-US" sz="1600" dirty="0">
                        <a:solidFill>
                          <a:srgbClr val="0070C0"/>
                        </a:solidFill>
                      </a:endParaRP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rgbClr val="0070C0"/>
                          </a:solidFill>
                        </a:rPr>
                        <a:t>Enhanced</a:t>
                      </a:r>
                      <a:r>
                        <a:rPr lang="en-US" sz="1600" baseline="0" dirty="0">
                          <a:solidFill>
                            <a:srgbClr val="0070C0"/>
                          </a:solidFill>
                        </a:rPr>
                        <a:t> for loop (for-each)</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aseline="0" dirty="0">
                          <a:solidFill>
                            <a:srgbClr val="0070C0"/>
                          </a:solidFill>
                        </a:rPr>
                        <a:t>.</a:t>
                      </a:r>
                      <a:r>
                        <a:rPr lang="en-US" sz="1600" baseline="0" dirty="0" err="1">
                          <a:solidFill>
                            <a:srgbClr val="0070C0"/>
                          </a:solidFill>
                        </a:rPr>
                        <a:t>forEach</a:t>
                      </a:r>
                      <a:r>
                        <a:rPr lang="en-US" sz="1600" baseline="0" dirty="0">
                          <a:solidFill>
                            <a:srgbClr val="0070C0"/>
                          </a:solidFill>
                        </a:rPr>
                        <a:t>() method</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aseline="0" dirty="0">
                          <a:solidFill>
                            <a:srgbClr val="0070C0"/>
                          </a:solidFill>
                        </a:rPr>
                        <a:t>Iterator </a:t>
                      </a:r>
                      <a:r>
                        <a:rPr lang="en-US" sz="1600" i="1" baseline="0" dirty="0">
                          <a:solidFill>
                            <a:srgbClr val="0070C0"/>
                          </a:solidFill>
                        </a:rPr>
                        <a:t>(while iterator </a:t>
                      </a:r>
                      <a:r>
                        <a:rPr lang="en-US" sz="1600" i="1" baseline="0" dirty="0" err="1">
                          <a:solidFill>
                            <a:srgbClr val="0070C0"/>
                          </a:solidFill>
                        </a:rPr>
                        <a:t>hasNext</a:t>
                      </a:r>
                      <a:r>
                        <a:rPr lang="en-US" sz="1600" i="1" baseline="0" dirty="0">
                          <a:solidFill>
                            <a:srgbClr val="0070C0"/>
                          </a:solidFill>
                        </a:rPr>
                        <a:t>)</a:t>
                      </a:r>
                    </a:p>
                    <a:p>
                      <a:pPr marL="285750" indent="-285750">
                        <a:buFont typeface="Arial" panose="020B0604020202020204" pitchFamily="34" charset="0"/>
                        <a:buChar char="•"/>
                      </a:pPr>
                      <a:r>
                        <a:rPr lang="en-US" sz="1600" dirty="0">
                          <a:solidFill>
                            <a:srgbClr val="0070C0"/>
                          </a:solidFill>
                        </a:rPr>
                        <a:t>For loop with counter</a:t>
                      </a:r>
                    </a:p>
                    <a:p>
                      <a:pPr marL="285750" indent="-285750">
                        <a:buFont typeface="Arial" panose="020B0604020202020204" pitchFamily="34" charset="0"/>
                        <a:buChar char="•"/>
                      </a:pPr>
                      <a:r>
                        <a:rPr lang="en-US" sz="1600" dirty="0">
                          <a:solidFill>
                            <a:srgbClr val="0070C0"/>
                          </a:solidFill>
                        </a:rPr>
                        <a:t>While loop with counter</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rgbClr val="0070C0"/>
                          </a:solidFill>
                        </a:rPr>
                        <a:t>Do-while loop with counter</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aseline="0" dirty="0">
                          <a:solidFill>
                            <a:srgbClr val="0070C0"/>
                          </a:solidFill>
                        </a:rPr>
                        <a:t>A natural, if you don't need index position</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aseline="0" dirty="0">
                          <a:solidFill>
                            <a:srgbClr val="0070C0"/>
                          </a:solidFill>
                        </a:rPr>
                        <a:t>Also a natural.  Can use parallel streams too</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aseline="0" dirty="0">
                          <a:solidFill>
                            <a:srgbClr val="0070C0"/>
                          </a:solidFill>
                        </a:rPr>
                        <a:t>Another great fit;  needed if you remove items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aseline="0" dirty="0">
                          <a:solidFill>
                            <a:srgbClr val="0070C0"/>
                          </a:solidFill>
                        </a:rPr>
                        <a:t>OK</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rgbClr val="0070C0"/>
                          </a:solidFill>
                        </a:rPr>
                        <a:t>OK</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rgbClr val="0070C0"/>
                          </a:solidFill>
                        </a:rPr>
                        <a:t>BAD!</a:t>
                      </a:r>
                      <a:r>
                        <a:rPr lang="en-US" sz="1600" baseline="0" dirty="0">
                          <a:solidFill>
                            <a:srgbClr val="0070C0"/>
                          </a:solidFill>
                        </a:rPr>
                        <a:t>  Assumes there is 1 element</a:t>
                      </a:r>
                    </a:p>
                  </a:txBody>
                  <a:tcPr/>
                </a:tc>
                <a:extLst>
                  <a:ext uri="{0D108BD9-81ED-4DB2-BD59-A6C34878D82A}">
                    <a16:rowId xmlns:a16="http://schemas.microsoft.com/office/drawing/2014/main" val="10002"/>
                  </a:ext>
                </a:extLst>
              </a:tr>
              <a:tr h="1340884">
                <a:tc>
                  <a:txBody>
                    <a:bodyPr/>
                    <a:lstStyle/>
                    <a:p>
                      <a:r>
                        <a:rPr lang="en-US" sz="1600" dirty="0" err="1"/>
                        <a:t>HashMap</a:t>
                      </a:r>
                      <a:endParaRPr lang="en-US" sz="1600" dirty="0"/>
                    </a:p>
                  </a:txBody>
                  <a:tcPr/>
                </a:tc>
                <a:tc>
                  <a:txBody>
                    <a:bodyPr/>
                    <a:lstStyle/>
                    <a:p>
                      <a:pPr marL="285750" indent="-285750">
                        <a:buFont typeface="Arial" panose="020B0604020202020204" pitchFamily="34" charset="0"/>
                        <a:buChar char="•"/>
                      </a:pPr>
                      <a:r>
                        <a:rPr lang="en-US" sz="1600" dirty="0"/>
                        <a:t>Enhanced</a:t>
                      </a:r>
                      <a:r>
                        <a:rPr lang="en-US" sz="1600" baseline="0" dirty="0"/>
                        <a:t> for loop (values)</a:t>
                      </a:r>
                    </a:p>
                    <a:p>
                      <a:pPr marL="285750" indent="-285750">
                        <a:buFont typeface="Arial" panose="020B0604020202020204" pitchFamily="34" charset="0"/>
                        <a:buChar char="•"/>
                      </a:pPr>
                      <a:r>
                        <a:rPr lang="en-US" sz="1600" baseline="0" dirty="0"/>
                        <a:t>Enhanced for loop (keys)</a:t>
                      </a:r>
                    </a:p>
                    <a:p>
                      <a:pPr marL="285750" indent="-285750">
                        <a:buFont typeface="Arial" panose="020B0604020202020204" pitchFamily="34" charset="0"/>
                        <a:buChar char="•"/>
                      </a:pPr>
                      <a:r>
                        <a:rPr lang="en-US" sz="1600" baseline="0" dirty="0"/>
                        <a:t>Enhanced for loop (entries)</a:t>
                      </a:r>
                    </a:p>
                    <a:p>
                      <a:pPr marL="285750" indent="-285750">
                        <a:buFont typeface="Arial" panose="020B0604020202020204" pitchFamily="34" charset="0"/>
                        <a:buChar char="•"/>
                      </a:pPr>
                      <a:r>
                        <a:rPr lang="en-US" sz="1600" baseline="0" dirty="0"/>
                        <a:t>.</a:t>
                      </a:r>
                      <a:r>
                        <a:rPr lang="en-US" sz="1600" baseline="0" dirty="0" err="1"/>
                        <a:t>forEach</a:t>
                      </a:r>
                      <a:r>
                        <a:rPr lang="en-US" sz="1600" baseline="0" dirty="0"/>
                        <a:t>() method for the above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aseline="0" dirty="0"/>
                        <a:t>Value iterator  </a:t>
                      </a:r>
                      <a:r>
                        <a:rPr lang="en-US" sz="1600" i="1" baseline="0" dirty="0"/>
                        <a:t>(while </a:t>
                      </a:r>
                      <a:r>
                        <a:rPr lang="en-US" sz="1600" i="1" baseline="0" dirty="0" err="1"/>
                        <a:t>hasNext</a:t>
                      </a:r>
                      <a:r>
                        <a:rPr lang="en-US" sz="1600" i="1" baseline="0" dirty="0"/>
                        <a:t>)</a:t>
                      </a:r>
                      <a:endParaRPr lang="en-US" sz="1600" baseline="0" dirty="0"/>
                    </a:p>
                    <a:p>
                      <a:pPr marL="285750" indent="-285750">
                        <a:buFont typeface="Arial" panose="020B0604020202020204" pitchFamily="34" charset="0"/>
                        <a:buChar char="•"/>
                      </a:pPr>
                      <a:r>
                        <a:rPr lang="en-US" sz="1600" baseline="0" dirty="0"/>
                        <a:t>Key iterator     </a:t>
                      </a:r>
                      <a:r>
                        <a:rPr lang="en-US" sz="1600" i="1" baseline="0" dirty="0"/>
                        <a:t>(while </a:t>
                      </a:r>
                      <a:r>
                        <a:rPr lang="en-US" sz="1600" i="1" baseline="0" dirty="0" err="1"/>
                        <a:t>hasNext</a:t>
                      </a:r>
                      <a:r>
                        <a:rPr lang="en-US" sz="1600" i="1" baseline="0" dirty="0"/>
                        <a:t>)</a:t>
                      </a:r>
                      <a:endParaRPr lang="en-US" sz="1600" baseline="0" dirty="0"/>
                    </a:p>
                    <a:p>
                      <a:pPr marL="285750" indent="-285750">
                        <a:buFont typeface="Arial" panose="020B0604020202020204" pitchFamily="34" charset="0"/>
                        <a:buChar char="•"/>
                      </a:pPr>
                      <a:r>
                        <a:rPr lang="en-US" sz="1600" baseline="0" dirty="0"/>
                        <a:t>Entry iterator  </a:t>
                      </a:r>
                      <a:r>
                        <a:rPr lang="en-US" sz="1600" i="1" baseline="0" dirty="0"/>
                        <a:t>(while </a:t>
                      </a:r>
                      <a:r>
                        <a:rPr lang="en-US" sz="1600" i="1" baseline="0" dirty="0" err="1"/>
                        <a:t>hasNext</a:t>
                      </a:r>
                      <a:r>
                        <a:rPr lang="en-US" sz="1600" i="1" baseline="0" dirty="0"/>
                        <a:t>)</a:t>
                      </a:r>
                      <a:endParaRPr lang="en-US" sz="1600" dirty="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aseline="0" dirty="0"/>
                        <a:t>When you only need the values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aseline="0" dirty="0"/>
                        <a:t>When you only need the keys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aseline="0" dirty="0"/>
                        <a:t>When you need both keys and values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aseline="0" dirty="0"/>
                        <a:t>(see above)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aseline="0" dirty="0"/>
                        <a:t>When you only need the values; can remove!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aseline="0" dirty="0"/>
                        <a:t>When you only need the keys; can remove!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aseline="0" dirty="0"/>
                        <a:t>When you need key/values pairs; can remove!</a:t>
                      </a:r>
                    </a:p>
                  </a:txBody>
                  <a:tcPr/>
                </a:tc>
                <a:extLst>
                  <a:ext uri="{0D108BD9-81ED-4DB2-BD59-A6C34878D82A}">
                    <a16:rowId xmlns:a16="http://schemas.microsoft.com/office/drawing/2014/main" val="10003"/>
                  </a:ext>
                </a:extLst>
              </a:tr>
              <a:tr h="670559">
                <a:tc>
                  <a:txBody>
                    <a:bodyPr/>
                    <a:lstStyle/>
                    <a:p>
                      <a:r>
                        <a:rPr lang="en-US" sz="1600" dirty="0" err="1">
                          <a:solidFill>
                            <a:srgbClr val="0070C0"/>
                          </a:solidFill>
                        </a:rPr>
                        <a:t>HashSet</a:t>
                      </a:r>
                      <a:endParaRPr lang="en-US" sz="1600" dirty="0">
                        <a:solidFill>
                          <a:srgbClr val="0070C0"/>
                        </a:solidFill>
                      </a:endParaRP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rgbClr val="0070C0"/>
                          </a:solidFill>
                        </a:rPr>
                        <a:t>Enhanced</a:t>
                      </a:r>
                      <a:r>
                        <a:rPr lang="en-US" sz="1600" baseline="0" dirty="0">
                          <a:solidFill>
                            <a:srgbClr val="0070C0"/>
                          </a:solidFill>
                        </a:rPr>
                        <a:t> for loop (for-each)</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aseline="0" dirty="0">
                          <a:solidFill>
                            <a:srgbClr val="0070C0"/>
                          </a:solidFill>
                        </a:rPr>
                        <a:t>.</a:t>
                      </a:r>
                      <a:r>
                        <a:rPr lang="en-US" sz="1600" baseline="0" dirty="0" err="1">
                          <a:solidFill>
                            <a:srgbClr val="0070C0"/>
                          </a:solidFill>
                        </a:rPr>
                        <a:t>forEach</a:t>
                      </a:r>
                      <a:r>
                        <a:rPr lang="en-US" sz="1600" baseline="0" dirty="0">
                          <a:solidFill>
                            <a:srgbClr val="0070C0"/>
                          </a:solidFill>
                        </a:rPr>
                        <a:t> method()</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aseline="0" dirty="0">
                          <a:solidFill>
                            <a:srgbClr val="0070C0"/>
                          </a:solidFill>
                        </a:rPr>
                        <a:t>Iterator </a:t>
                      </a:r>
                      <a:r>
                        <a:rPr lang="en-US" sz="1600" i="1" baseline="0" dirty="0">
                          <a:solidFill>
                            <a:srgbClr val="0070C0"/>
                          </a:solidFill>
                        </a:rPr>
                        <a:t>(while iterator </a:t>
                      </a:r>
                      <a:r>
                        <a:rPr lang="en-US" sz="1600" i="1" baseline="0" dirty="0" err="1">
                          <a:solidFill>
                            <a:srgbClr val="0070C0"/>
                          </a:solidFill>
                        </a:rPr>
                        <a:t>hasNext</a:t>
                      </a:r>
                      <a:r>
                        <a:rPr lang="en-US" sz="1600" i="1" baseline="0" dirty="0">
                          <a:solidFill>
                            <a:srgbClr val="0070C0"/>
                          </a:solidFill>
                        </a:rPr>
                        <a:t>)</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aseline="0" dirty="0">
                          <a:solidFill>
                            <a:srgbClr val="0070C0"/>
                          </a:solidFill>
                        </a:rPr>
                        <a:t>A natural, if you don't need index position</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aseline="0" dirty="0">
                          <a:solidFill>
                            <a:srgbClr val="0070C0"/>
                          </a:solidFill>
                        </a:rPr>
                        <a:t>Also a natural.  Can use parallel </a:t>
                      </a:r>
                      <a:r>
                        <a:rPr lang="en-US" sz="1600" baseline="0">
                          <a:solidFill>
                            <a:srgbClr val="0070C0"/>
                          </a:solidFill>
                        </a:rPr>
                        <a:t>streams too</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aseline="0">
                          <a:solidFill>
                            <a:srgbClr val="0070C0"/>
                          </a:solidFill>
                        </a:rPr>
                        <a:t>Another </a:t>
                      </a:r>
                      <a:r>
                        <a:rPr lang="en-US" sz="1600" baseline="0" dirty="0">
                          <a:solidFill>
                            <a:srgbClr val="0070C0"/>
                          </a:solidFill>
                        </a:rPr>
                        <a:t>great fit;  needed if you remove items</a:t>
                      </a:r>
                    </a:p>
                  </a:txBody>
                  <a:tcPr/>
                </a:tc>
                <a:extLst>
                  <a:ext uri="{0D108BD9-81ED-4DB2-BD59-A6C34878D82A}">
                    <a16:rowId xmlns:a16="http://schemas.microsoft.com/office/drawing/2014/main" val="10004"/>
                  </a:ext>
                </a:extLst>
              </a:tr>
            </a:tbl>
          </a:graphicData>
        </a:graphic>
      </p:graphicFrame>
      <p:sp>
        <p:nvSpPr>
          <p:cNvPr id="3" name="Title 2"/>
          <p:cNvSpPr>
            <a:spLocks noGrp="1"/>
          </p:cNvSpPr>
          <p:nvPr>
            <p:ph type="title"/>
          </p:nvPr>
        </p:nvSpPr>
        <p:spPr>
          <a:xfrm>
            <a:off x="381000" y="355847"/>
            <a:ext cx="8381260" cy="329953"/>
          </a:xfrm>
        </p:spPr>
        <p:txBody>
          <a:bodyPr/>
          <a:lstStyle/>
          <a:p>
            <a:r>
              <a:rPr lang="en-US" dirty="0"/>
              <a:t>Iterating over Collections</a:t>
            </a:r>
          </a:p>
        </p:txBody>
      </p:sp>
    </p:spTree>
    <p:extLst>
      <p:ext uri="{BB962C8B-B14F-4D97-AF65-F5344CB8AC3E}">
        <p14:creationId xmlns:p14="http://schemas.microsoft.com/office/powerpoint/2010/main" val="2052502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0" y="1719071"/>
            <a:ext cx="4216892" cy="4407408"/>
          </a:xfrm>
        </p:spPr>
        <p:txBody>
          <a:bodyPr/>
          <a:lstStyle/>
          <a:p>
            <a:r>
              <a:rPr lang="en-US" dirty="0"/>
              <a:t>While it is good to be able to use arrays to store objects, this is limiting.</a:t>
            </a:r>
          </a:p>
          <a:p>
            <a:r>
              <a:rPr lang="en-US" dirty="0"/>
              <a:t>Arrays need to be declared with a size, so that memory can be allocated to store an address of each row.</a:t>
            </a:r>
          </a:p>
          <a:p>
            <a:r>
              <a:rPr lang="en-US" dirty="0"/>
              <a:t>But often we don't know how many rows we will have…</a:t>
            </a:r>
          </a:p>
          <a:p>
            <a:r>
              <a:rPr lang="en-US" dirty="0"/>
              <a:t>… and building super large arrays to give us enough capacity  will consume memory needlessly</a:t>
            </a:r>
          </a:p>
          <a:p>
            <a:r>
              <a:rPr lang="en-US" dirty="0"/>
              <a:t>COLLECTIONS are the answer</a:t>
            </a:r>
          </a:p>
        </p:txBody>
      </p:sp>
      <p:sp>
        <p:nvSpPr>
          <p:cNvPr id="3" name="Title 2"/>
          <p:cNvSpPr>
            <a:spLocks noGrp="1"/>
          </p:cNvSpPr>
          <p:nvPr>
            <p:ph type="title"/>
          </p:nvPr>
        </p:nvSpPr>
        <p:spPr/>
        <p:txBody>
          <a:bodyPr/>
          <a:lstStyle/>
          <a:p>
            <a:r>
              <a:rPr lang="en-US" dirty="0"/>
              <a:t>Beyond Arrays of Objects</a:t>
            </a:r>
          </a:p>
        </p:txBody>
      </p:sp>
      <p:sp>
        <p:nvSpPr>
          <p:cNvPr id="4" name="Text Box 4"/>
          <p:cNvSpPr txBox="1">
            <a:spLocks noChangeArrowheads="1"/>
          </p:cNvSpPr>
          <p:nvPr/>
        </p:nvSpPr>
        <p:spPr bwMode="auto">
          <a:xfrm>
            <a:off x="382588" y="1867737"/>
            <a:ext cx="38846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atin typeface="Times New Roman" pitchFamily="18" charset="0"/>
              </a:rPr>
              <a:t>The </a:t>
            </a:r>
            <a:r>
              <a:rPr lang="en-US" i="1">
                <a:latin typeface="Times New Roman" pitchFamily="18" charset="0"/>
              </a:rPr>
              <a:t>inventory</a:t>
            </a:r>
            <a:r>
              <a:rPr lang="en-US">
                <a:latin typeface="Times New Roman" pitchFamily="18" charset="0"/>
              </a:rPr>
              <a:t> variable holds the address</a:t>
            </a:r>
          </a:p>
          <a:p>
            <a:pPr algn="ctr" eaLnBrk="1" hangingPunct="1"/>
            <a:r>
              <a:rPr lang="en-US">
                <a:latin typeface="Times New Roman" pitchFamily="18" charset="0"/>
              </a:rPr>
              <a:t> of an InventoryItem array.</a:t>
            </a:r>
          </a:p>
        </p:txBody>
      </p:sp>
      <p:grpSp>
        <p:nvGrpSpPr>
          <p:cNvPr id="29" name="Group 28"/>
          <p:cNvGrpSpPr/>
          <p:nvPr/>
        </p:nvGrpSpPr>
        <p:grpSpPr>
          <a:xfrm>
            <a:off x="1206796" y="3253114"/>
            <a:ext cx="2286000" cy="2514600"/>
            <a:chOff x="1600200" y="3671771"/>
            <a:chExt cx="2286000" cy="2514600"/>
          </a:xfrm>
        </p:grpSpPr>
        <p:sp>
          <p:nvSpPr>
            <p:cNvPr id="17" name="Rectangle 5"/>
            <p:cNvSpPr>
              <a:spLocks noChangeArrowheads="1"/>
            </p:cNvSpPr>
            <p:nvPr/>
          </p:nvSpPr>
          <p:spPr bwMode="auto">
            <a:xfrm>
              <a:off x="1828800" y="3671771"/>
              <a:ext cx="9906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eaLnBrk="1" hangingPunct="1"/>
              <a:r>
                <a:rPr lang="en-US" dirty="0">
                  <a:latin typeface="Times New Roman" pitchFamily="18" charset="0"/>
                </a:rPr>
                <a:t>Address</a:t>
              </a:r>
            </a:p>
          </p:txBody>
        </p:sp>
        <p:sp>
          <p:nvSpPr>
            <p:cNvPr id="18" name="Rectangle 6"/>
            <p:cNvSpPr>
              <a:spLocks noChangeArrowheads="1"/>
            </p:cNvSpPr>
            <p:nvPr/>
          </p:nvSpPr>
          <p:spPr bwMode="auto">
            <a:xfrm>
              <a:off x="2971800" y="4281371"/>
              <a:ext cx="9144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eaLnBrk="1" hangingPunct="1"/>
              <a:r>
                <a:rPr lang="en-US" dirty="0">
                  <a:latin typeface="Times New Roman" pitchFamily="18" charset="0"/>
                </a:rPr>
                <a:t>Address</a:t>
              </a:r>
            </a:p>
          </p:txBody>
        </p:sp>
        <p:sp>
          <p:nvSpPr>
            <p:cNvPr id="19" name="Rectangle 7"/>
            <p:cNvSpPr>
              <a:spLocks noChangeArrowheads="1"/>
            </p:cNvSpPr>
            <p:nvPr/>
          </p:nvSpPr>
          <p:spPr bwMode="auto">
            <a:xfrm>
              <a:off x="2971800" y="4662371"/>
              <a:ext cx="9144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eaLnBrk="1" hangingPunct="1"/>
              <a:r>
                <a:rPr lang="en-US" dirty="0">
                  <a:latin typeface="Times New Roman" pitchFamily="18" charset="0"/>
                </a:rPr>
                <a:t>Address</a:t>
              </a:r>
            </a:p>
          </p:txBody>
        </p:sp>
        <p:sp>
          <p:nvSpPr>
            <p:cNvPr id="20" name="Rectangle 8"/>
            <p:cNvSpPr>
              <a:spLocks noChangeArrowheads="1"/>
            </p:cNvSpPr>
            <p:nvPr/>
          </p:nvSpPr>
          <p:spPr bwMode="auto">
            <a:xfrm>
              <a:off x="2971800" y="5043371"/>
              <a:ext cx="9144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eaLnBrk="1" hangingPunct="1"/>
              <a:r>
                <a:rPr lang="en-US" dirty="0">
                  <a:latin typeface="Times New Roman" pitchFamily="18" charset="0"/>
                </a:rPr>
                <a:t>Address</a:t>
              </a:r>
            </a:p>
          </p:txBody>
        </p:sp>
        <p:sp>
          <p:nvSpPr>
            <p:cNvPr id="21" name="Rectangle 9"/>
            <p:cNvSpPr>
              <a:spLocks noChangeArrowheads="1"/>
            </p:cNvSpPr>
            <p:nvPr/>
          </p:nvSpPr>
          <p:spPr bwMode="auto">
            <a:xfrm>
              <a:off x="2971800" y="5424371"/>
              <a:ext cx="9144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eaLnBrk="1" hangingPunct="1"/>
              <a:r>
                <a:rPr lang="en-US">
                  <a:latin typeface="Times New Roman" pitchFamily="18" charset="0"/>
                </a:rPr>
                <a:t>Address</a:t>
              </a:r>
            </a:p>
          </p:txBody>
        </p:sp>
        <p:sp>
          <p:nvSpPr>
            <p:cNvPr id="22" name="Text Box 10"/>
            <p:cNvSpPr txBox="1">
              <a:spLocks noChangeArrowheads="1"/>
            </p:cNvSpPr>
            <p:nvPr/>
          </p:nvSpPr>
          <p:spPr bwMode="auto">
            <a:xfrm>
              <a:off x="1600200" y="4662371"/>
              <a:ext cx="1387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r>
                <a:rPr lang="en-US">
                  <a:latin typeface="Times New Roman" pitchFamily="18" charset="0"/>
                </a:rPr>
                <a:t>inventory[1]</a:t>
              </a:r>
            </a:p>
          </p:txBody>
        </p:sp>
        <p:sp>
          <p:nvSpPr>
            <p:cNvPr id="23" name="Text Box 11"/>
            <p:cNvSpPr txBox="1">
              <a:spLocks noChangeArrowheads="1"/>
            </p:cNvSpPr>
            <p:nvPr/>
          </p:nvSpPr>
          <p:spPr bwMode="auto">
            <a:xfrm>
              <a:off x="1600200" y="4281371"/>
              <a:ext cx="1387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r>
                <a:rPr lang="en-US">
                  <a:latin typeface="Times New Roman" pitchFamily="18" charset="0"/>
                </a:rPr>
                <a:t>inventory[0]</a:t>
              </a:r>
            </a:p>
          </p:txBody>
        </p:sp>
        <p:sp>
          <p:nvSpPr>
            <p:cNvPr id="24" name="Text Box 12"/>
            <p:cNvSpPr txBox="1">
              <a:spLocks noChangeArrowheads="1"/>
            </p:cNvSpPr>
            <p:nvPr/>
          </p:nvSpPr>
          <p:spPr bwMode="auto">
            <a:xfrm>
              <a:off x="1600200" y="5424371"/>
              <a:ext cx="1387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r>
                <a:rPr lang="en-US">
                  <a:latin typeface="Times New Roman" pitchFamily="18" charset="0"/>
                </a:rPr>
                <a:t>inventory[3]</a:t>
              </a:r>
            </a:p>
          </p:txBody>
        </p:sp>
        <p:sp>
          <p:nvSpPr>
            <p:cNvPr id="25" name="Text Box 13"/>
            <p:cNvSpPr txBox="1">
              <a:spLocks noChangeArrowheads="1"/>
            </p:cNvSpPr>
            <p:nvPr/>
          </p:nvSpPr>
          <p:spPr bwMode="auto">
            <a:xfrm>
              <a:off x="1600200" y="5043371"/>
              <a:ext cx="1387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r>
                <a:rPr lang="en-US" dirty="0">
                  <a:latin typeface="Times New Roman" pitchFamily="18" charset="0"/>
                </a:rPr>
                <a:t>inventory[2]</a:t>
              </a:r>
            </a:p>
          </p:txBody>
        </p:sp>
        <p:cxnSp>
          <p:nvCxnSpPr>
            <p:cNvPr id="26" name="AutoShape 14"/>
            <p:cNvCxnSpPr>
              <a:cxnSpLocks noChangeShapeType="1"/>
              <a:stCxn id="17" idx="3"/>
              <a:endCxn id="18" idx="0"/>
            </p:cNvCxnSpPr>
            <p:nvPr/>
          </p:nvCxnSpPr>
          <p:spPr bwMode="auto">
            <a:xfrm>
              <a:off x="2819400" y="3862271"/>
              <a:ext cx="609600" cy="419100"/>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Rectangle 36"/>
            <p:cNvSpPr>
              <a:spLocks noChangeArrowheads="1"/>
            </p:cNvSpPr>
            <p:nvPr/>
          </p:nvSpPr>
          <p:spPr bwMode="auto">
            <a:xfrm>
              <a:off x="2971800" y="5805371"/>
              <a:ext cx="9144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eaLnBrk="1" hangingPunct="1"/>
              <a:r>
                <a:rPr lang="en-US">
                  <a:latin typeface="Times New Roman" pitchFamily="18" charset="0"/>
                </a:rPr>
                <a:t>Address</a:t>
              </a:r>
            </a:p>
          </p:txBody>
        </p:sp>
        <p:sp>
          <p:nvSpPr>
            <p:cNvPr id="28" name="Text Box 37"/>
            <p:cNvSpPr txBox="1">
              <a:spLocks noChangeArrowheads="1"/>
            </p:cNvSpPr>
            <p:nvPr/>
          </p:nvSpPr>
          <p:spPr bwMode="auto">
            <a:xfrm>
              <a:off x="1600200" y="5805371"/>
              <a:ext cx="1387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r>
                <a:rPr lang="en-US">
                  <a:latin typeface="Times New Roman" pitchFamily="18" charset="0"/>
                </a:rPr>
                <a:t>inventory[4]</a:t>
              </a:r>
            </a:p>
          </p:txBody>
        </p:sp>
      </p:grpSp>
    </p:spTree>
    <p:extLst>
      <p:ext uri="{BB962C8B-B14F-4D97-AF65-F5344CB8AC3E}">
        <p14:creationId xmlns:p14="http://schemas.microsoft.com/office/powerpoint/2010/main" val="23931971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28601" y="1719071"/>
            <a:ext cx="8712690" cy="4407408"/>
          </a:xfrm>
        </p:spPr>
        <p:txBody>
          <a:bodyPr>
            <a:noAutofit/>
          </a:bodyPr>
          <a:lstStyle/>
          <a:p>
            <a:r>
              <a:rPr lang="en-US" sz="1800" dirty="0"/>
              <a:t>Don't over-rely </a:t>
            </a:r>
            <a:r>
              <a:rPr lang="en-US" sz="1800"/>
              <a:t>on ArrayList</a:t>
            </a:r>
            <a:r>
              <a:rPr lang="en-US" sz="1800" dirty="0"/>
              <a:t>!</a:t>
            </a:r>
          </a:p>
          <a:p>
            <a:r>
              <a:rPr lang="en-US" sz="1800" dirty="0"/>
              <a:t>Try to utilize other types of collections in your coding for this class </a:t>
            </a:r>
            <a:r>
              <a:rPr lang="en-US" sz="1800"/>
              <a:t>when appropriate</a:t>
            </a:r>
          </a:p>
          <a:p>
            <a:r>
              <a:rPr lang="en-US" sz="1800"/>
              <a:t>There are other interesting collections in Java     </a:t>
            </a:r>
            <a:r>
              <a:rPr lang="en-US" sz="1600" i="1">
                <a:solidFill>
                  <a:schemeClr val="accent6">
                    <a:lumMod val="75000"/>
                  </a:schemeClr>
                </a:solidFill>
              </a:rPr>
              <a:t>(see Chapter 7 of Horstmann)</a:t>
            </a:r>
          </a:p>
          <a:p>
            <a:pPr lvl="1"/>
            <a:r>
              <a:rPr lang="en-US" sz="1600"/>
              <a:t>A </a:t>
            </a:r>
            <a:r>
              <a:rPr lang="en-US" sz="1600">
                <a:solidFill>
                  <a:srgbClr val="C00000"/>
                </a:solidFill>
              </a:rPr>
              <a:t>stack</a:t>
            </a:r>
            <a:r>
              <a:rPr lang="en-US" sz="1600"/>
              <a:t> is a data structure for adding and removing elements at one end </a:t>
            </a:r>
            <a:br>
              <a:rPr lang="en-US" sz="1600"/>
            </a:br>
            <a:r>
              <a:rPr lang="en-US" sz="1600"/>
              <a:t>(the “top” of the stack). </a:t>
            </a:r>
          </a:p>
          <a:p>
            <a:pPr lvl="1"/>
            <a:r>
              <a:rPr lang="en-US" sz="1600"/>
              <a:t>A </a:t>
            </a:r>
            <a:r>
              <a:rPr lang="en-US" sz="1600">
                <a:solidFill>
                  <a:srgbClr val="C00000"/>
                </a:solidFill>
              </a:rPr>
              <a:t>queue</a:t>
            </a:r>
            <a:r>
              <a:rPr lang="en-US" sz="1600"/>
              <a:t> lets you efficiently add elements at one end (the “tail”) and remove them from the other end (the “head”). </a:t>
            </a:r>
          </a:p>
          <a:p>
            <a:pPr lvl="1"/>
            <a:r>
              <a:rPr lang="en-US" sz="1600"/>
              <a:t>A double-ended queue, or </a:t>
            </a:r>
            <a:r>
              <a:rPr lang="en-US" sz="1600">
                <a:solidFill>
                  <a:srgbClr val="C00000"/>
                </a:solidFill>
              </a:rPr>
              <a:t>deque</a:t>
            </a:r>
            <a:r>
              <a:rPr lang="en-US" sz="1600"/>
              <a:t>, supports insertion and removal at both ends. With all these data structures, adding elements in the middle is not supported.</a:t>
            </a:r>
          </a:p>
          <a:p>
            <a:pPr lvl="1"/>
            <a:r>
              <a:rPr lang="en-US" sz="1600"/>
              <a:t>A </a:t>
            </a:r>
            <a:r>
              <a:rPr lang="en-US" sz="1600">
                <a:solidFill>
                  <a:srgbClr val="C00000"/>
                </a:solidFill>
              </a:rPr>
              <a:t>priority queue </a:t>
            </a:r>
            <a:r>
              <a:rPr lang="en-US" sz="1600"/>
              <a:t>retrieves elements in sorted order after they were inserted in arbitrary order.</a:t>
            </a:r>
          </a:p>
          <a:p>
            <a:pPr lvl="1"/>
            <a:r>
              <a:rPr lang="en-US" sz="1600"/>
              <a:t>The </a:t>
            </a:r>
            <a:r>
              <a:rPr lang="en-US" sz="1600">
                <a:solidFill>
                  <a:srgbClr val="C00000"/>
                </a:solidFill>
              </a:rPr>
              <a:t>WeakHashMap</a:t>
            </a:r>
            <a:r>
              <a:rPr lang="en-US" sz="1600"/>
              <a:t> class was designed to solve an interesting problem. What happens with a value whose key is no longer used anywhere in your program? If the last reference to a key has gone away, there is no longer any way to refer to the value object so it should be removed by the garbage collector.</a:t>
            </a:r>
          </a:p>
          <a:p>
            <a:pPr marL="365760" lvl="1" indent="0">
              <a:buNone/>
            </a:pPr>
            <a:endParaRPr lang="en-US" sz="1600"/>
          </a:p>
          <a:p>
            <a:endParaRPr lang="en-US" sz="1800"/>
          </a:p>
        </p:txBody>
      </p:sp>
      <p:sp>
        <p:nvSpPr>
          <p:cNvPr id="3" name="Title 2"/>
          <p:cNvSpPr>
            <a:spLocks noGrp="1"/>
          </p:cNvSpPr>
          <p:nvPr>
            <p:ph type="title"/>
          </p:nvPr>
        </p:nvSpPr>
        <p:spPr/>
        <p:txBody>
          <a:bodyPr/>
          <a:lstStyle/>
          <a:p>
            <a:r>
              <a:rPr lang="en-US" dirty="0"/>
              <a:t>To Learn These Collections…</a:t>
            </a:r>
          </a:p>
        </p:txBody>
      </p:sp>
    </p:spTree>
    <p:extLst>
      <p:ext uri="{BB962C8B-B14F-4D97-AF65-F5344CB8AC3E}">
        <p14:creationId xmlns:p14="http://schemas.microsoft.com/office/powerpoint/2010/main" val="592080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4144488"/>
            <a:ext cx="5070764" cy="2486816"/>
          </a:xfrm>
        </p:spPr>
        <p:txBody>
          <a:bodyPr/>
          <a:lstStyle/>
          <a:p>
            <a:r>
              <a:rPr lang="en-US" dirty="0"/>
              <a:t>Collection</a:t>
            </a:r>
          </a:p>
          <a:p>
            <a:pPr lvl="1"/>
            <a:r>
              <a:rPr lang="en-US" dirty="0"/>
              <a:t>An object that can hold one or more objects</a:t>
            </a:r>
          </a:p>
          <a:p>
            <a:r>
              <a:rPr lang="en-US" dirty="0"/>
              <a:t>Set</a:t>
            </a:r>
          </a:p>
          <a:p>
            <a:pPr lvl="1"/>
            <a:r>
              <a:rPr lang="en-US" dirty="0"/>
              <a:t>Unordered collection of unique objects</a:t>
            </a:r>
          </a:p>
          <a:p>
            <a:r>
              <a:rPr lang="en-US" dirty="0"/>
              <a:t>List</a:t>
            </a:r>
          </a:p>
          <a:p>
            <a:pPr lvl="1"/>
            <a:r>
              <a:rPr lang="en-US" dirty="0"/>
              <a:t>An ordered collection of objects</a:t>
            </a:r>
          </a:p>
          <a:p>
            <a:pPr lvl="1"/>
            <a:endParaRPr lang="en-US" dirty="0"/>
          </a:p>
        </p:txBody>
      </p:sp>
      <p:sp>
        <p:nvSpPr>
          <p:cNvPr id="4" name="Content Placeholder 3"/>
          <p:cNvSpPr>
            <a:spLocks noGrp="1"/>
          </p:cNvSpPr>
          <p:nvPr>
            <p:ph sz="half" idx="2"/>
          </p:nvPr>
        </p:nvSpPr>
        <p:spPr>
          <a:xfrm>
            <a:off x="5415148" y="4144488"/>
            <a:ext cx="3491346" cy="2486816"/>
          </a:xfrm>
        </p:spPr>
        <p:txBody>
          <a:bodyPr/>
          <a:lstStyle/>
          <a:p>
            <a:r>
              <a:rPr lang="en-US" dirty="0"/>
              <a:t>Map</a:t>
            </a:r>
          </a:p>
          <a:p>
            <a:pPr lvl="1"/>
            <a:r>
              <a:rPr lang="en-US" dirty="0"/>
              <a:t>Like a collection</a:t>
            </a:r>
          </a:p>
          <a:p>
            <a:pPr lvl="1"/>
            <a:r>
              <a:rPr lang="en-US" dirty="0"/>
              <a:t>Its objects are key-value pairs</a:t>
            </a:r>
          </a:p>
        </p:txBody>
      </p:sp>
      <p:sp>
        <p:nvSpPr>
          <p:cNvPr id="2" name="Title 1"/>
          <p:cNvSpPr>
            <a:spLocks noGrp="1"/>
          </p:cNvSpPr>
          <p:nvPr>
            <p:ph type="title"/>
          </p:nvPr>
        </p:nvSpPr>
        <p:spPr>
          <a:xfrm>
            <a:off x="381000" y="355847"/>
            <a:ext cx="7326086" cy="1054394"/>
          </a:xfrm>
        </p:spPr>
        <p:txBody>
          <a:bodyPr/>
          <a:lstStyle/>
          <a:p>
            <a:r>
              <a:rPr lang="en-US" b="1" dirty="0"/>
              <a:t>Part of the collection framework</a:t>
            </a:r>
            <a:endParaRPr lang="en-US" dirty="0"/>
          </a:p>
        </p:txBody>
      </p:sp>
      <p:graphicFrame>
        <p:nvGraphicFramePr>
          <p:cNvPr id="7170" name="Object 4"/>
          <p:cNvGraphicFramePr>
            <a:graphicFrameLocks noChangeAspect="1"/>
          </p:cNvGraphicFramePr>
          <p:nvPr>
            <p:extLst>
              <p:ext uri="{D42A27DB-BD31-4B8C-83A1-F6EECF244321}">
                <p14:modId xmlns:p14="http://schemas.microsoft.com/office/powerpoint/2010/main" val="267684618"/>
              </p:ext>
            </p:extLst>
          </p:nvPr>
        </p:nvGraphicFramePr>
        <p:xfrm>
          <a:off x="914400" y="1951127"/>
          <a:ext cx="6832600" cy="433388"/>
        </p:xfrm>
        <a:graphic>
          <a:graphicData uri="http://schemas.openxmlformats.org/presentationml/2006/ole">
            <mc:AlternateContent xmlns:mc="http://schemas.openxmlformats.org/markup-compatibility/2006">
              <mc:Choice xmlns:v="urn:schemas-microsoft-com:vml" Requires="v">
                <p:oleObj spid="_x0000_s17500" name="Document" r:id="rId3" imgW="6854133" imgH="444443" progId="Word.Document.12">
                  <p:embed/>
                </p:oleObj>
              </mc:Choice>
              <mc:Fallback>
                <p:oleObj name="Document" r:id="rId3" imgW="6854133" imgH="444443" progId="Word.Document.12">
                  <p:embed/>
                  <p:pic>
                    <p:nvPicPr>
                      <p:cNvPr id="0" name=""/>
                      <p:cNvPicPr>
                        <a:picLocks noChangeAspect="1" noChangeArrowheads="1"/>
                      </p:cNvPicPr>
                      <p:nvPr/>
                    </p:nvPicPr>
                    <p:blipFill>
                      <a:blip r:embed="rId4"/>
                      <a:srcRect/>
                      <a:stretch>
                        <a:fillRect/>
                      </a:stretch>
                    </p:blipFill>
                    <p:spPr bwMode="auto">
                      <a:xfrm>
                        <a:off x="914400" y="1951127"/>
                        <a:ext cx="683260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7171" name="Object 6"/>
          <p:cNvGraphicFramePr>
            <a:graphicFrameLocks noChangeAspect="1"/>
          </p:cNvGraphicFramePr>
          <p:nvPr>
            <p:extLst>
              <p:ext uri="{D42A27DB-BD31-4B8C-83A1-F6EECF244321}">
                <p14:modId xmlns:p14="http://schemas.microsoft.com/office/powerpoint/2010/main" val="696374134"/>
              </p:ext>
            </p:extLst>
          </p:nvPr>
        </p:nvGraphicFramePr>
        <p:xfrm>
          <a:off x="331788" y="1698625"/>
          <a:ext cx="8990012" cy="2290763"/>
        </p:xfrm>
        <a:graphic>
          <a:graphicData uri="http://schemas.openxmlformats.org/presentationml/2006/ole">
            <mc:AlternateContent xmlns:mc="http://schemas.openxmlformats.org/markup-compatibility/2006">
              <mc:Choice xmlns:v="urn:schemas-microsoft-com:vml" Requires="v">
                <p:oleObj spid="_x0000_s17501" name="Visio" r:id="rId5" imgW="6809632" imgH="1586991" progId="Visio.Drawing.11">
                  <p:embed/>
                </p:oleObj>
              </mc:Choice>
              <mc:Fallback>
                <p:oleObj name="Visio" r:id="rId5" imgW="6809632" imgH="1586991" progId="Visio.Drawing.11">
                  <p:embed/>
                  <p:pic>
                    <p:nvPicPr>
                      <p:cNvPr id="0" name=""/>
                      <p:cNvPicPr>
                        <a:picLocks noChangeAspect="1" noChangeArrowheads="1"/>
                      </p:cNvPicPr>
                      <p:nvPr/>
                    </p:nvPicPr>
                    <p:blipFill>
                      <a:blip r:embed="rId6"/>
                      <a:srcRect/>
                      <a:stretch>
                        <a:fillRect/>
                      </a:stretch>
                    </p:blipFill>
                    <p:spPr bwMode="auto">
                      <a:xfrm>
                        <a:off x="331788" y="1698625"/>
                        <a:ext cx="8990012" cy="2290763"/>
                      </a:xfrm>
                      <a:prstGeom prst="rect">
                        <a:avLst/>
                      </a:prstGeom>
                      <a:noFill/>
                      <a:ln>
                        <a:noFill/>
                      </a:ln>
                    </p:spPr>
                  </p:pic>
                </p:oleObj>
              </mc:Fallback>
            </mc:AlternateContent>
          </a:graphicData>
        </a:graphic>
      </p:graphicFrame>
      <p:sp>
        <p:nvSpPr>
          <p:cNvPr id="13" name="TextBox 12"/>
          <p:cNvSpPr txBox="1"/>
          <p:nvPr/>
        </p:nvSpPr>
        <p:spPr>
          <a:xfrm>
            <a:off x="8026079" y="5989711"/>
            <a:ext cx="965521" cy="323165"/>
          </a:xfrm>
          <a:prstGeom prst="rect">
            <a:avLst/>
          </a:prstGeom>
          <a:solidFill>
            <a:srgbClr val="CDCDCD"/>
          </a:solidFill>
          <a:ln w="19050">
            <a:solidFill>
              <a:schemeClr val="tx1"/>
            </a:solidFill>
          </a:ln>
        </p:spPr>
        <p:txBody>
          <a:bodyPr wrap="none" rtlCol="0">
            <a:spAutoFit/>
          </a:bodyPr>
          <a:lstStyle/>
          <a:p>
            <a:pPr algn="ctr">
              <a:lnSpc>
                <a:spcPts val="1800"/>
              </a:lnSpc>
            </a:pPr>
            <a:r>
              <a:rPr lang="en-US" sz="1600" dirty="0"/>
              <a:t>i</a:t>
            </a:r>
            <a:r>
              <a:rPr lang="en-US" sz="1600" b="0" dirty="0">
                <a:latin typeface="+mn-lt"/>
              </a:rPr>
              <a:t>nterface</a:t>
            </a:r>
          </a:p>
        </p:txBody>
      </p:sp>
      <p:sp>
        <p:nvSpPr>
          <p:cNvPr id="14" name="TextBox 13"/>
          <p:cNvSpPr txBox="1"/>
          <p:nvPr/>
        </p:nvSpPr>
        <p:spPr>
          <a:xfrm>
            <a:off x="8026078" y="6306235"/>
            <a:ext cx="965521" cy="323165"/>
          </a:xfrm>
          <a:prstGeom prst="rect">
            <a:avLst/>
          </a:prstGeom>
          <a:solidFill>
            <a:srgbClr val="FFFFFF"/>
          </a:solidFill>
          <a:ln w="19050">
            <a:solidFill>
              <a:schemeClr val="tx1"/>
            </a:solidFill>
          </a:ln>
        </p:spPr>
        <p:txBody>
          <a:bodyPr wrap="square" rtlCol="0">
            <a:spAutoFit/>
          </a:bodyPr>
          <a:lstStyle/>
          <a:p>
            <a:pPr algn="ctr">
              <a:lnSpc>
                <a:spcPts val="1800"/>
              </a:lnSpc>
            </a:pPr>
            <a:r>
              <a:rPr lang="en-US" sz="1600" dirty="0"/>
              <a:t>class </a:t>
            </a:r>
            <a:endParaRPr lang="en-US" sz="1600" b="0" dirty="0">
              <a:latin typeface="+mn-lt"/>
            </a:endParaRPr>
          </a:p>
        </p:txBody>
      </p:sp>
      <p:sp>
        <p:nvSpPr>
          <p:cNvPr id="15" name="TextBox 14"/>
          <p:cNvSpPr txBox="1"/>
          <p:nvPr/>
        </p:nvSpPr>
        <p:spPr>
          <a:xfrm>
            <a:off x="8027929" y="5684911"/>
            <a:ext cx="914033" cy="323165"/>
          </a:xfrm>
          <a:prstGeom prst="rect">
            <a:avLst/>
          </a:prstGeom>
          <a:noFill/>
        </p:spPr>
        <p:txBody>
          <a:bodyPr wrap="none" rtlCol="0">
            <a:spAutoFit/>
          </a:bodyPr>
          <a:lstStyle/>
          <a:p>
            <a:pPr algn="ctr">
              <a:lnSpc>
                <a:spcPts val="1800"/>
              </a:lnSpc>
            </a:pPr>
            <a:r>
              <a:rPr lang="en-US" sz="1800" b="0" dirty="0">
                <a:latin typeface="+mn-lt"/>
              </a:rPr>
              <a:t>Legend</a:t>
            </a:r>
          </a:p>
        </p:txBody>
      </p:sp>
    </p:spTree>
    <p:extLst>
      <p:ext uri="{BB962C8B-B14F-4D97-AF65-F5344CB8AC3E}">
        <p14:creationId xmlns:p14="http://schemas.microsoft.com/office/powerpoint/2010/main" val="2769342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273131" y="1719071"/>
            <a:ext cx="4809507" cy="4912233"/>
          </a:xfrm>
        </p:spPr>
        <p:txBody>
          <a:bodyPr/>
          <a:lstStyle/>
          <a:p>
            <a:r>
              <a:rPr lang="en-US" sz="2400" dirty="0"/>
              <a:t>Collection</a:t>
            </a:r>
          </a:p>
          <a:p>
            <a:pPr lvl="1"/>
            <a:r>
              <a:rPr lang="en-US" sz="2400" dirty="0"/>
              <a:t>Set</a:t>
            </a:r>
          </a:p>
          <a:p>
            <a:pPr lvl="2"/>
            <a:r>
              <a:rPr lang="en-US" sz="2000" dirty="0" err="1"/>
              <a:t>AbstractSet</a:t>
            </a:r>
            <a:r>
              <a:rPr lang="en-US" sz="2000" dirty="0"/>
              <a:t>, </a:t>
            </a:r>
            <a:r>
              <a:rPr lang="en-US" sz="2000" dirty="0" err="1"/>
              <a:t>ConcurrentSkipListSet</a:t>
            </a:r>
            <a:r>
              <a:rPr lang="en-US" sz="2000" dirty="0"/>
              <a:t>, </a:t>
            </a:r>
            <a:r>
              <a:rPr lang="en-US" sz="2000" dirty="0" err="1"/>
              <a:t>CopyOnWriteArraySet</a:t>
            </a:r>
            <a:r>
              <a:rPr lang="en-US" sz="2000" dirty="0"/>
              <a:t>, </a:t>
            </a:r>
            <a:r>
              <a:rPr lang="en-US" sz="2000" dirty="0" err="1"/>
              <a:t>EnumSet</a:t>
            </a:r>
            <a:r>
              <a:rPr lang="en-US" sz="2000" dirty="0"/>
              <a:t>, </a:t>
            </a:r>
            <a:r>
              <a:rPr lang="en-US" sz="2000" dirty="0" err="1"/>
              <a:t>HashSet</a:t>
            </a:r>
            <a:r>
              <a:rPr lang="en-US" sz="2000" dirty="0"/>
              <a:t>, </a:t>
            </a:r>
            <a:r>
              <a:rPr lang="en-US" sz="2000" dirty="0" err="1"/>
              <a:t>JobStateReasons</a:t>
            </a:r>
            <a:r>
              <a:rPr lang="en-US" sz="2000" dirty="0"/>
              <a:t>, </a:t>
            </a:r>
            <a:r>
              <a:rPr lang="en-US" sz="2000" dirty="0" err="1"/>
              <a:t>LinkedHashSet</a:t>
            </a:r>
            <a:r>
              <a:rPr lang="en-US" sz="2000" dirty="0"/>
              <a:t>, </a:t>
            </a:r>
            <a:r>
              <a:rPr lang="en-US" sz="2000" dirty="0" err="1"/>
              <a:t>TreeSet</a:t>
            </a:r>
            <a:endParaRPr lang="en-US" sz="2000" dirty="0"/>
          </a:p>
          <a:p>
            <a:pPr lvl="1"/>
            <a:r>
              <a:rPr lang="en-US" sz="2400" dirty="0"/>
              <a:t>List</a:t>
            </a:r>
          </a:p>
          <a:p>
            <a:pPr lvl="2"/>
            <a:r>
              <a:rPr lang="en-US" sz="2000" dirty="0" err="1"/>
              <a:t>AbstractList</a:t>
            </a:r>
            <a:r>
              <a:rPr lang="en-US" sz="2000" dirty="0"/>
              <a:t>, </a:t>
            </a:r>
            <a:r>
              <a:rPr lang="en-US" sz="2000" dirty="0" err="1"/>
              <a:t>AbstractSequentialList</a:t>
            </a:r>
            <a:r>
              <a:rPr lang="en-US" sz="2000" dirty="0"/>
              <a:t>, </a:t>
            </a:r>
            <a:r>
              <a:rPr lang="en-US" sz="2000" dirty="0" err="1"/>
              <a:t>ArrayList</a:t>
            </a:r>
            <a:r>
              <a:rPr lang="en-US" sz="2000" dirty="0"/>
              <a:t>, </a:t>
            </a:r>
            <a:r>
              <a:rPr lang="en-US" sz="2000" dirty="0" err="1"/>
              <a:t>AttributeList</a:t>
            </a:r>
            <a:r>
              <a:rPr lang="en-US" sz="2000" dirty="0"/>
              <a:t>, </a:t>
            </a:r>
            <a:r>
              <a:rPr lang="en-US" sz="2000" dirty="0" err="1"/>
              <a:t>CopyOnWriteArrayList</a:t>
            </a:r>
            <a:r>
              <a:rPr lang="en-US" sz="2000" dirty="0"/>
              <a:t>, </a:t>
            </a:r>
            <a:r>
              <a:rPr lang="en-US" sz="2000" dirty="0" err="1"/>
              <a:t>LinkedList</a:t>
            </a:r>
            <a:r>
              <a:rPr lang="en-US" sz="2000" dirty="0"/>
              <a:t>, </a:t>
            </a:r>
            <a:r>
              <a:rPr lang="en-US" sz="2000" dirty="0" err="1"/>
              <a:t>RoleList</a:t>
            </a:r>
            <a:r>
              <a:rPr lang="en-US" sz="2000" dirty="0"/>
              <a:t>, </a:t>
            </a:r>
            <a:r>
              <a:rPr lang="en-US" sz="2000" dirty="0" err="1"/>
              <a:t>RoleUnresolvedList</a:t>
            </a:r>
            <a:r>
              <a:rPr lang="en-US" sz="2000" dirty="0"/>
              <a:t>, Stack, Vector</a:t>
            </a:r>
          </a:p>
        </p:txBody>
      </p:sp>
      <p:sp>
        <p:nvSpPr>
          <p:cNvPr id="3" name="Content Placeholder 2"/>
          <p:cNvSpPr>
            <a:spLocks noGrp="1"/>
          </p:cNvSpPr>
          <p:nvPr>
            <p:ph sz="half" idx="2"/>
          </p:nvPr>
        </p:nvSpPr>
        <p:spPr>
          <a:xfrm>
            <a:off x="4987636" y="1719071"/>
            <a:ext cx="3918857" cy="4912233"/>
          </a:xfrm>
        </p:spPr>
        <p:txBody>
          <a:bodyPr>
            <a:noAutofit/>
          </a:bodyPr>
          <a:lstStyle/>
          <a:p>
            <a:r>
              <a:rPr lang="en-US" sz="2400" dirty="0"/>
              <a:t>Map</a:t>
            </a:r>
          </a:p>
          <a:p>
            <a:pPr lvl="1"/>
            <a:r>
              <a:rPr lang="en-US" sz="2000" dirty="0" err="1"/>
              <a:t>AbstractMap</a:t>
            </a:r>
            <a:r>
              <a:rPr lang="en-US" sz="2000" dirty="0"/>
              <a:t>, Attributes, </a:t>
            </a:r>
            <a:r>
              <a:rPr lang="en-US" sz="2000" dirty="0" err="1"/>
              <a:t>AuthProvider</a:t>
            </a:r>
            <a:r>
              <a:rPr lang="en-US" sz="2000" dirty="0"/>
              <a:t>, </a:t>
            </a:r>
            <a:r>
              <a:rPr lang="en-US" sz="2000" dirty="0" err="1"/>
              <a:t>ConcurrentHashMap</a:t>
            </a:r>
            <a:r>
              <a:rPr lang="en-US" sz="2000" dirty="0"/>
              <a:t>, </a:t>
            </a:r>
            <a:r>
              <a:rPr lang="en-US" sz="2000" dirty="0" err="1"/>
              <a:t>ConcurrentSkipListMap</a:t>
            </a:r>
            <a:r>
              <a:rPr lang="en-US" sz="2000" dirty="0"/>
              <a:t>, </a:t>
            </a:r>
            <a:r>
              <a:rPr lang="en-US" sz="2000" dirty="0" err="1"/>
              <a:t>EnumMap</a:t>
            </a:r>
            <a:r>
              <a:rPr lang="en-US" sz="2000" dirty="0"/>
              <a:t>, </a:t>
            </a:r>
            <a:r>
              <a:rPr lang="en-US" sz="2000" dirty="0" err="1"/>
              <a:t>HashMap</a:t>
            </a:r>
            <a:r>
              <a:rPr lang="en-US" sz="2000" dirty="0"/>
              <a:t>, </a:t>
            </a:r>
            <a:r>
              <a:rPr lang="en-US" sz="2000" dirty="0" err="1"/>
              <a:t>Hashtable</a:t>
            </a:r>
            <a:r>
              <a:rPr lang="en-US" sz="2000" dirty="0"/>
              <a:t>, </a:t>
            </a:r>
            <a:r>
              <a:rPr lang="en-US" sz="2000" dirty="0" err="1"/>
              <a:t>IdentityHashMap</a:t>
            </a:r>
            <a:r>
              <a:rPr lang="en-US" sz="2000" dirty="0"/>
              <a:t>, </a:t>
            </a:r>
            <a:r>
              <a:rPr lang="en-US" sz="2000" dirty="0" err="1"/>
              <a:t>LinkedHashMap</a:t>
            </a:r>
            <a:r>
              <a:rPr lang="en-US" sz="2000" dirty="0"/>
              <a:t>, </a:t>
            </a:r>
            <a:r>
              <a:rPr lang="en-US" sz="2000" dirty="0" err="1"/>
              <a:t>PrinterStateReasons</a:t>
            </a:r>
            <a:r>
              <a:rPr lang="en-US" sz="2000" dirty="0"/>
              <a:t>, Properties, Provider, </a:t>
            </a:r>
            <a:r>
              <a:rPr lang="en-US" sz="2000" dirty="0" err="1"/>
              <a:t>RenderingHints</a:t>
            </a:r>
            <a:r>
              <a:rPr lang="en-US" sz="2000" dirty="0"/>
              <a:t>, </a:t>
            </a:r>
            <a:r>
              <a:rPr lang="en-US" sz="2000" dirty="0" err="1"/>
              <a:t>SimpleBindings</a:t>
            </a:r>
            <a:r>
              <a:rPr lang="en-US" sz="2000" dirty="0"/>
              <a:t>, </a:t>
            </a:r>
            <a:r>
              <a:rPr lang="en-US" sz="2000" dirty="0" err="1"/>
              <a:t>TabularDataSupport</a:t>
            </a:r>
            <a:r>
              <a:rPr lang="en-US" sz="2000" dirty="0"/>
              <a:t>, </a:t>
            </a:r>
            <a:r>
              <a:rPr lang="en-US" sz="2000" dirty="0" err="1"/>
              <a:t>TreeMap</a:t>
            </a:r>
            <a:r>
              <a:rPr lang="en-US" sz="2000" dirty="0"/>
              <a:t>, </a:t>
            </a:r>
            <a:r>
              <a:rPr lang="en-US" sz="2000" dirty="0" err="1"/>
              <a:t>UIDefaults</a:t>
            </a:r>
            <a:r>
              <a:rPr lang="en-US" sz="2000" dirty="0"/>
              <a:t>, </a:t>
            </a:r>
            <a:r>
              <a:rPr lang="en-US" sz="2000" dirty="0" err="1"/>
              <a:t>WeakHashMap</a:t>
            </a:r>
            <a:endParaRPr lang="en-US" sz="2000" dirty="0"/>
          </a:p>
          <a:p>
            <a:pPr lvl="1"/>
            <a:endParaRPr lang="en-US" sz="2000" dirty="0"/>
          </a:p>
        </p:txBody>
      </p:sp>
      <p:sp>
        <p:nvSpPr>
          <p:cNvPr id="4" name="Title 3"/>
          <p:cNvSpPr>
            <a:spLocks noGrp="1"/>
          </p:cNvSpPr>
          <p:nvPr>
            <p:ph type="title"/>
          </p:nvPr>
        </p:nvSpPr>
        <p:spPr/>
        <p:txBody>
          <a:bodyPr/>
          <a:lstStyle/>
          <a:p>
            <a:r>
              <a:rPr lang="en-US"/>
              <a:t>There are LOTS of Collections and Maps</a:t>
            </a:r>
            <a:endParaRPr lang="en-US" dirty="0"/>
          </a:p>
        </p:txBody>
      </p:sp>
    </p:spTree>
    <p:extLst>
      <p:ext uri="{BB962C8B-B14F-4D97-AF65-F5344CB8AC3E}">
        <p14:creationId xmlns:p14="http://schemas.microsoft.com/office/powerpoint/2010/main" val="20197786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Java Green">
  <a:themeElements>
    <a:clrScheme name="Custom 4">
      <a:dk1>
        <a:sysClr val="windowText" lastClr="000000"/>
      </a:dk1>
      <a:lt1>
        <a:srgbClr val="E5EBF2"/>
      </a:lt1>
      <a:dk2>
        <a:srgbClr val="0EA6AE"/>
      </a:dk2>
      <a:lt2>
        <a:srgbClr val="F6FBC5"/>
      </a:lt2>
      <a:accent1>
        <a:srgbClr val="479B63"/>
      </a:accent1>
      <a:accent2>
        <a:srgbClr val="E08602"/>
      </a:accent2>
      <a:accent3>
        <a:srgbClr val="E7BC29"/>
      </a:accent3>
      <a:accent4>
        <a:srgbClr val="D092A7"/>
      </a:accent4>
      <a:accent5>
        <a:srgbClr val="9C85C0"/>
      </a:accent5>
      <a:accent6>
        <a:srgbClr val="809EC2"/>
      </a:accent6>
      <a:hlink>
        <a:srgbClr val="8E58B6"/>
      </a:hlink>
      <a:folHlink>
        <a:srgbClr val="7F6F6F"/>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txDef>
      <a:spPr>
        <a:noFill/>
      </a:spPr>
      <a:bodyPr wrap="square" rtlCol="0">
        <a:spAutoFit/>
      </a:bodyPr>
      <a:lstStyle>
        <a:defPPr algn="ctr">
          <a:lnSpc>
            <a:spcPts val="1800"/>
          </a:lnSpc>
          <a:defRPr sz="1800" b="0" dirty="0" err="1" smtClean="0">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7375</TotalTime>
  <Words>5279</Words>
  <Application>Microsoft Office PowerPoint</Application>
  <PresentationFormat>On-screen Show (4:3)</PresentationFormat>
  <Paragraphs>967</Paragraphs>
  <Slides>70</Slides>
  <Notes>2</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70</vt:i4>
      </vt:variant>
    </vt:vector>
  </HeadingPairs>
  <TitlesOfParts>
    <vt:vector size="84" baseType="lpstr">
      <vt:lpstr>Arial</vt:lpstr>
      <vt:lpstr>Arial Narrow</vt:lpstr>
      <vt:lpstr>Calibri</vt:lpstr>
      <vt:lpstr>Comic Sans MS</vt:lpstr>
      <vt:lpstr>Consolas</vt:lpstr>
      <vt:lpstr>Courier New</vt:lpstr>
      <vt:lpstr>Franklin Gothic Medium</vt:lpstr>
      <vt:lpstr>Times</vt:lpstr>
      <vt:lpstr>Times New Roman</vt:lpstr>
      <vt:lpstr>Wingdings</vt:lpstr>
      <vt:lpstr>Wingdings 2</vt:lpstr>
      <vt:lpstr>Java Green</vt:lpstr>
      <vt:lpstr>Document</vt:lpstr>
      <vt:lpstr>Visio</vt:lpstr>
      <vt:lpstr>Object-Oriented Programming and Data Abstraction  Lesson 1: Collections</vt:lpstr>
      <vt:lpstr>Arrays</vt:lpstr>
      <vt:lpstr>Arrays of Objects</vt:lpstr>
      <vt:lpstr>Arrays of Objects</vt:lpstr>
      <vt:lpstr>What if you don't initialize the full Array?</vt:lpstr>
      <vt:lpstr>Multi-Dimensional Arrays</vt:lpstr>
      <vt:lpstr>Beyond Arrays of Objects</vt:lpstr>
      <vt:lpstr>Part of the collection framework</vt:lpstr>
      <vt:lpstr>There are LOTS of Collections and Maps</vt:lpstr>
      <vt:lpstr>Some Implementations of Collections</vt:lpstr>
      <vt:lpstr>PowerPoint Presentation</vt:lpstr>
      <vt:lpstr>ArrayLists</vt:lpstr>
      <vt:lpstr>Lists  (Exceprts from the API)</vt:lpstr>
      <vt:lpstr>ListIterator</vt:lpstr>
      <vt:lpstr>Arrays vs. ArrayLists: Sizing</vt:lpstr>
      <vt:lpstr>Arrays vs. ArrayLists: Generics  (1)</vt:lpstr>
      <vt:lpstr>Arrays vs. ArrayLists: Generics  (2)</vt:lpstr>
      <vt:lpstr>Generics and Wildcards</vt:lpstr>
      <vt:lpstr>Accessing ArrayList Items</vt:lpstr>
      <vt:lpstr>Using an ArrayList  (1)</vt:lpstr>
      <vt:lpstr>Using an ArrayList  (2)</vt:lpstr>
      <vt:lpstr>Many ArrayList Methods  (1)</vt:lpstr>
      <vt:lpstr>Many ArrayList Methods  (2)</vt:lpstr>
      <vt:lpstr>How an ArrayList works  (1)</vt:lpstr>
      <vt:lpstr>How an ArrayList works  (2)</vt:lpstr>
      <vt:lpstr>Looping through a collection</vt:lpstr>
      <vt:lpstr>Iterating Over a Collection</vt:lpstr>
      <vt:lpstr>Using subLists</vt:lpstr>
      <vt:lpstr>LinkedLists</vt:lpstr>
      <vt:lpstr>How an ArrayList works</vt:lpstr>
      <vt:lpstr>How a LinkedList Works</vt:lpstr>
      <vt:lpstr>Deleting from a Linked List</vt:lpstr>
      <vt:lpstr>ArrayLists       vs.     LinkedLists</vt:lpstr>
      <vt:lpstr>LinkedList methods compared to ArrayList methods</vt:lpstr>
      <vt:lpstr>Vectors</vt:lpstr>
      <vt:lpstr>Vectors</vt:lpstr>
      <vt:lpstr>HashSets</vt:lpstr>
      <vt:lpstr>Order of Elements</vt:lpstr>
      <vt:lpstr>A Primitive (and bad) Hashing Function</vt:lpstr>
      <vt:lpstr>PowerPoint Presentation</vt:lpstr>
      <vt:lpstr>The HashSet  (1)</vt:lpstr>
      <vt:lpstr>The HashSet  (2)</vt:lpstr>
      <vt:lpstr>An Example of a HashSet</vt:lpstr>
      <vt:lpstr>Results of WordAnalyzer</vt:lpstr>
      <vt:lpstr>Tip on Using Collections Why Polymorphism is Important!</vt:lpstr>
      <vt:lpstr>Advanced Collection Features</vt:lpstr>
      <vt:lpstr>LinkedHashSets</vt:lpstr>
      <vt:lpstr>LinkedHashSet</vt:lpstr>
      <vt:lpstr>Working with Sets</vt:lpstr>
      <vt:lpstr>TreeSets</vt:lpstr>
      <vt:lpstr>TreeSets</vt:lpstr>
      <vt:lpstr>A "Red-Black" Tree</vt:lpstr>
      <vt:lpstr>TreeMaps use a compareTo() method to build the tree</vt:lpstr>
      <vt:lpstr>Implementing your own compareTo()</vt:lpstr>
      <vt:lpstr>Some Additional TreeSet Methods</vt:lpstr>
      <vt:lpstr>HashMaps</vt:lpstr>
      <vt:lpstr>Maps</vt:lpstr>
      <vt:lpstr>Methods of the Map Interface</vt:lpstr>
      <vt:lpstr>Creating a new HashMap</vt:lpstr>
      <vt:lpstr>Working with Elements in a HashMap</vt:lpstr>
      <vt:lpstr>TreeMaps</vt:lpstr>
      <vt:lpstr>TreeMap</vt:lpstr>
      <vt:lpstr>PowerPoint Presentation</vt:lpstr>
      <vt:lpstr>LinkedHashMap</vt:lpstr>
      <vt:lpstr>Other cool stuff</vt:lpstr>
      <vt:lpstr>Unmodifiable Views</vt:lpstr>
      <vt:lpstr>.of() methods</vt:lpstr>
      <vt:lpstr>Conclusion</vt:lpstr>
      <vt:lpstr>Iterating over Collections</vt:lpstr>
      <vt:lpstr>To Learn These Collections…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and Data Abstraction  Lesson 1: Review</dc:title>
  <dc:creator>Jack Myers</dc:creator>
  <cp:lastModifiedBy>Jack</cp:lastModifiedBy>
  <cp:revision>131</cp:revision>
  <dcterms:created xsi:type="dcterms:W3CDTF">2013-12-20T15:33:26Z</dcterms:created>
  <dcterms:modified xsi:type="dcterms:W3CDTF">2020-05-04T18:39:51Z</dcterms:modified>
</cp:coreProperties>
</file>