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sldIdLst>
    <p:sldId id="257" r:id="rId2"/>
    <p:sldId id="304" r:id="rId3"/>
    <p:sldId id="305" r:id="rId4"/>
    <p:sldId id="307" r:id="rId5"/>
    <p:sldId id="342" r:id="rId6"/>
    <p:sldId id="34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F. Mye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242"/>
    <a:srgbClr val="53C58E"/>
    <a:srgbClr val="FAF7EC"/>
    <a:srgbClr val="CDCDC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86422" autoAdjust="0"/>
  </p:normalViewPr>
  <p:slideViewPr>
    <p:cSldViewPr>
      <p:cViewPr varScale="1">
        <p:scale>
          <a:sx n="69" d="100"/>
          <a:sy n="69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06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1/3/2020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ckmyers.info/oopda/maze_javadoc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Object-Oriented Programming and Data Abstraction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Lesson 3:</a:t>
            </a:r>
            <a:br>
              <a:rPr lang="en-GB" altLang="en-US" dirty="0"/>
            </a:br>
            <a:r>
              <a:rPr lang="en-GB" altLang="en-US"/>
              <a:t>Supporting Technologies</a:t>
            </a:r>
            <a:br>
              <a:rPr lang="en-GB" altLang="en-US"/>
            </a:br>
            <a:br>
              <a:rPr lang="en-GB" altLang="en-US" dirty="0"/>
            </a:br>
            <a:r>
              <a:rPr lang="en-GB" altLang="en-US" dirty="0"/>
              <a:t>a. Javadoc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008798"/>
            <a:ext cx="8407893" cy="4407408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b="1" dirty="0"/>
              <a:t>Format of a Doc Comment</a:t>
            </a:r>
          </a:p>
          <a:p>
            <a:r>
              <a:rPr lang="en-US" dirty="0"/>
              <a:t>A doc comment is written in HTML and must precede a class, field, constructor or method declaration. It is made up of two parts -- a description followed by block tags. In this example, the block tags are @</a:t>
            </a:r>
            <a:r>
              <a:rPr lang="en-US" dirty="0" err="1"/>
              <a:t>param</a:t>
            </a:r>
            <a:r>
              <a:rPr lang="en-US" dirty="0"/>
              <a:t>, @return, and @see.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Returns an Image object that can then be painted on the screen.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The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argument must specify an absolute {@link URL}. The name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argument is a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specifier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that is relative to the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argument.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&lt;p&gt;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This method always returns immediately, whether or not the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image exists.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@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an absolute URL giving the base location of the image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@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name the location of the image, relative to the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argument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@return      the image at the specified URL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 @see         Image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public Image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getImage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(URL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String name) {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 specifications</a:t>
            </a:r>
            <a:br>
              <a:rPr lang="en-US" dirty="0"/>
            </a:br>
            <a:r>
              <a:rPr lang="en-US" dirty="0"/>
              <a:t>for a method</a:t>
            </a:r>
          </a:p>
        </p:txBody>
      </p:sp>
    </p:spTree>
    <p:extLst>
      <p:ext uri="{BB962C8B-B14F-4D97-AF65-F5344CB8AC3E}">
        <p14:creationId xmlns:p14="http://schemas.microsoft.com/office/powerpoint/2010/main" val="235008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First Sentence</a:t>
            </a:r>
            <a:r>
              <a:rPr lang="en-US" sz="1800" dirty="0"/>
              <a:t> </a:t>
            </a:r>
          </a:p>
          <a:p>
            <a:pPr lvl="1"/>
            <a:r>
              <a:rPr lang="en-US" sz="1600" dirty="0"/>
              <a:t>The first sentence of each doc comment should be a summary sentence, containing a concise but complete description of the API item. This means the first sentence of each member, class, interface or package description. 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The Javadoc tool copies this first sentence to the appropriate member, class/interface or package summary.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The first sentence ends with the first period.</a:t>
            </a:r>
          </a:p>
          <a:p>
            <a:pPr marL="4572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D949D-E743-4F30-9535-05B7706AF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Tags to include (and their order)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@author</a:t>
            </a:r>
            <a:r>
              <a:rPr lang="en-US" sz="1600" dirty="0"/>
              <a:t> (classes and interfaces only, required)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@version</a:t>
            </a:r>
            <a:r>
              <a:rPr lang="en-US" sz="1600" dirty="0"/>
              <a:t> (classes and interfaces only, required)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@</a:t>
            </a:r>
            <a:r>
              <a:rPr lang="en-US" sz="1600" dirty="0" err="1">
                <a:solidFill>
                  <a:schemeClr val="accent1"/>
                </a:solidFill>
              </a:rPr>
              <a:t>param</a:t>
            </a:r>
            <a:r>
              <a:rPr lang="en-US" sz="1600" dirty="0"/>
              <a:t> (methods and constructors only)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@return</a:t>
            </a:r>
            <a:r>
              <a:rPr lang="en-US" sz="1600" dirty="0"/>
              <a:t> (methods only)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@throws </a:t>
            </a:r>
            <a:r>
              <a:rPr lang="en-US" sz="1600" dirty="0"/>
              <a:t>(methods only.  The exceptions the method can throw, in order, with explanations of what would trigger them.)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@see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@since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@deprecated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 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28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You must Javadoc all classes, interfaces and methods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Javadoc comments can be built into HTML documentation.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See examples from class website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To create the documentation: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Run the </a:t>
            </a:r>
            <a:r>
              <a:rPr lang="en-US" sz="2000" dirty="0" err="1">
                <a:latin typeface="Courier New" pitchFamily="49" charset="0"/>
              </a:rPr>
              <a:t>javadoc</a:t>
            </a:r>
            <a:r>
              <a:rPr lang="en-US" sz="2000" dirty="0"/>
              <a:t> program with the source file as an argument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Ex: </a:t>
            </a:r>
            <a:r>
              <a:rPr lang="en-US" sz="2000" b="1" dirty="0" err="1">
                <a:latin typeface="Courier New" pitchFamily="49" charset="0"/>
              </a:rPr>
              <a:t>javadoc</a:t>
            </a:r>
            <a:r>
              <a:rPr lang="en-US" sz="2000" b="1" dirty="0">
                <a:latin typeface="Courier New" pitchFamily="49" charset="0"/>
              </a:rPr>
              <a:t> Comment3.java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javadoc</a:t>
            </a:r>
            <a:r>
              <a:rPr lang="en-US" sz="2400" dirty="0"/>
              <a:t> program will create </a:t>
            </a:r>
            <a:r>
              <a:rPr lang="en-US" sz="2400" dirty="0">
                <a:latin typeface="Courier New" pitchFamily="49" charset="0"/>
              </a:rPr>
              <a:t>index.html</a:t>
            </a:r>
            <a:r>
              <a:rPr lang="en-US" sz="2400" dirty="0"/>
              <a:t> and several other documentation files in the same directory as the input file.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Or generate for a project in Eclipse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Commenting Code</a:t>
            </a:r>
          </a:p>
        </p:txBody>
      </p:sp>
    </p:spTree>
    <p:extLst>
      <p:ext uri="{BB962C8B-B14F-4D97-AF65-F5344CB8AC3E}">
        <p14:creationId xmlns:p14="http://schemas.microsoft.com/office/powerpoint/2010/main" val="47798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19071"/>
            <a:ext cx="3962400" cy="4912233"/>
          </a:xfrm>
        </p:spPr>
        <p:txBody>
          <a:bodyPr/>
          <a:lstStyle/>
          <a:p>
            <a:r>
              <a:rPr lang="en-US" dirty="0"/>
              <a:t>Javadoc can be</a:t>
            </a:r>
            <a:br>
              <a:rPr lang="en-US" dirty="0"/>
            </a:br>
            <a:r>
              <a:rPr lang="en-US" dirty="0"/>
              <a:t>generated from the</a:t>
            </a:r>
            <a:br>
              <a:rPr lang="en-US" dirty="0"/>
            </a:br>
            <a:r>
              <a:rPr lang="en-US" dirty="0"/>
              <a:t>Project menu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u="sng" dirty="0">
                <a:solidFill>
                  <a:srgbClr val="C00000"/>
                </a:solidFill>
              </a:rPr>
              <a:t>labs</a:t>
            </a:r>
            <a:r>
              <a:rPr lang="en-US" dirty="0">
                <a:solidFill>
                  <a:srgbClr val="C00000"/>
                </a:solidFill>
              </a:rPr>
              <a:t> and projects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must be submitted with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Javadoc, and the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corresponding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HTML files.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  <a:hlinkClick r:id="rId2"/>
              </a:rPr>
              <a:t>http://jackmyers.info/oopda/maze_javadoc/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3276600" cy="1054394"/>
          </a:xfrm>
        </p:spPr>
        <p:txBody>
          <a:bodyPr/>
          <a:lstStyle/>
          <a:p>
            <a:r>
              <a:rPr lang="en-US" dirty="0"/>
              <a:t>Eclipse Javadoc Generation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44" y="152400"/>
            <a:ext cx="5090656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43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2286000" cy="105439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"/>
            <a:ext cx="6200775" cy="652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715000" y="2455277"/>
            <a:ext cx="457200" cy="287923"/>
          </a:xfrm>
          <a:prstGeom prst="line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6172200" y="2286000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class inheritance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118860" y="3538894"/>
            <a:ext cx="457200" cy="287923"/>
          </a:xfrm>
          <a:prstGeom prst="line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6576060" y="3369617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subclasses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128260" y="5655677"/>
            <a:ext cx="457200" cy="287923"/>
          </a:xfrm>
          <a:prstGeom prst="line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5585460" y="5486400"/>
            <a:ext cx="2720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mic Sans MS" panose="030F0702030302020204" pitchFamily="66" charset="0"/>
              </a:rPr>
              <a:t>version and author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200400"/>
            <a:ext cx="2362200" cy="343090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 group assignments, you should indicate which team members coded which classes /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36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22">
      <a:dk1>
        <a:sysClr val="windowText" lastClr="000000"/>
      </a:dk1>
      <a:lt1>
        <a:srgbClr val="FBECD1"/>
      </a:lt1>
      <a:dk2>
        <a:srgbClr val="516B54"/>
      </a:dk2>
      <a:lt2>
        <a:srgbClr val="D3E6ED"/>
      </a:lt2>
      <a:accent1>
        <a:srgbClr val="8E58B6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7357</TotalTime>
  <Words>200</Words>
  <Application>Microsoft Office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Narrow</vt:lpstr>
      <vt:lpstr>Calibri</vt:lpstr>
      <vt:lpstr>Comic Sans MS</vt:lpstr>
      <vt:lpstr>Consolas</vt:lpstr>
      <vt:lpstr>Courier New</vt:lpstr>
      <vt:lpstr>Franklin Gothic Medium</vt:lpstr>
      <vt:lpstr>Times</vt:lpstr>
      <vt:lpstr>Wingdings</vt:lpstr>
      <vt:lpstr>Wingdings 2</vt:lpstr>
      <vt:lpstr>Java Green</vt:lpstr>
      <vt:lpstr>Object-Oriented Programming and Data Abstraction  Lesson 3: Supporting Technologies  a. Javadoc</vt:lpstr>
      <vt:lpstr>Javadoc specifications for a method</vt:lpstr>
      <vt:lpstr>Javadoc content</vt:lpstr>
      <vt:lpstr>Commenting Code</vt:lpstr>
      <vt:lpstr>Eclipse Javadoc Generation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 Myers</cp:lastModifiedBy>
  <cp:revision>111</cp:revision>
  <dcterms:created xsi:type="dcterms:W3CDTF">2013-12-20T15:33:26Z</dcterms:created>
  <dcterms:modified xsi:type="dcterms:W3CDTF">2020-01-03T14:57:26Z</dcterms:modified>
</cp:coreProperties>
</file>