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sldIdLst>
    <p:sldId id="257" r:id="rId2"/>
    <p:sldId id="296" r:id="rId3"/>
    <p:sldId id="303" r:id="rId4"/>
    <p:sldId id="297" r:id="rId5"/>
    <p:sldId id="304" r:id="rId6"/>
    <p:sldId id="267" r:id="rId7"/>
    <p:sldId id="305" r:id="rId8"/>
    <p:sldId id="306" r:id="rId9"/>
    <p:sldId id="271" r:id="rId10"/>
    <p:sldId id="272" r:id="rId11"/>
    <p:sldId id="313" r:id="rId12"/>
    <p:sldId id="276" r:id="rId13"/>
    <p:sldId id="317" r:id="rId14"/>
    <p:sldId id="307" r:id="rId15"/>
    <p:sldId id="314" r:id="rId16"/>
    <p:sldId id="309" r:id="rId17"/>
    <p:sldId id="295" r:id="rId18"/>
    <p:sldId id="310" r:id="rId19"/>
    <p:sldId id="315" r:id="rId20"/>
    <p:sldId id="273" r:id="rId21"/>
    <p:sldId id="294" r:id="rId22"/>
    <p:sldId id="312" r:id="rId23"/>
    <p:sldId id="274" r:id="rId24"/>
    <p:sldId id="277" r:id="rId25"/>
    <p:sldId id="278" r:id="rId26"/>
    <p:sldId id="279" r:id="rId27"/>
    <p:sldId id="311" r:id="rId28"/>
    <p:sldId id="275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k F. Mye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EBF2"/>
    <a:srgbClr val="49B9EC"/>
    <a:srgbClr val="E9E8E7"/>
    <a:srgbClr val="0033CC"/>
    <a:srgbClr val="7F0055"/>
    <a:srgbClr val="993366"/>
    <a:srgbClr val="FF9ECE"/>
    <a:srgbClr val="FF61B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2" autoAdjust="0"/>
    <p:restoredTop sz="86422" autoAdjust="0"/>
  </p:normalViewPr>
  <p:slideViewPr>
    <p:cSldViewPr>
      <p:cViewPr>
        <p:scale>
          <a:sx n="90" d="100"/>
          <a:sy n="90" d="100"/>
        </p:scale>
        <p:origin x="62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63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245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7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0 736,'2'4'63,"0"0"-1,0 0 1,0 0-1,-1 0 1,1 0 0,-1 0-1,0 0 1,0 1-1,1 2-62,-1-1 82,8 25-88,-6-20-106,0 1 1,2 10 111,-5-21-44,0 1-1,0-1 1,0 1 0,0-1-1,0 1 1,0-1 0,-1 1 0,1-1-1,-1 1 1,1-1 0,-1 0-1,1 1 1,-1 0 44,0 0 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8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 0 1152,'0'7'416,"0"-3"-320,1 2 0,-1-3 416,0 1-288,0 0-96,0 0-64,0 0-64,0-1 0,-1 1-96,1-1 64,-1 0-1312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9.05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9 0 416,'-2'10'128,"2"-6"-96,-1 3 0,1-3-96,0 0 32,-1 2 96,0 1-32,0 0 64,0 0-64,0 0-160,0 0 64,1-1 96,0 0 0,0-1-288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9.53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 0 1248,'0'28'1659,"-1"-14"-1291,1-1 0,0 1 0,3 11-368,0 8-2704,-2-29 2037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9.98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3 1 896,'0'8'352,"-2"-3"-288,1-1 0,1 1-192,0-1 64,0 1 32,0 0 32,0 1-224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00.38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1408,'0'2'108,"0"1"0,0 0 0,0-1 0,0 1 0,0 0 0,0-1-1,1 1 1,0 2-108,1 7 609,0 7-1022,0 0-1,2 9 414,-2-23-1029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00.88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1248,'1'4'448,"0"0"-352,-1 1-32,0-2 64,1 1-96,1 1 192,-2 0-128,0-1-256,0 1 96,1 0 160,-1 1-64,1 0-416,0 0 192,0 0-256,0 0 256,-1 0-352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01.59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16 0 1824,'0'4'234,"-1"-1"1,0 0-1,0 0 1,1 0-1,0 1 1,0-1-1,0 3-234,-1 10-105,-2 1 276,0 4-1072,0 0-1,0 17 902,3-32-896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02.17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21 1 1824,'-10'65'2075,"4"-17"-1926,2-27-1248,4-18 326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02.74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3 1 1312,'-1'6'205,"1"0"0,-1 0 0,1 0 0,0 0 0,0 1 1,1 3-206,0 11 481,-1-10-469,2 32-1379,-1-36 466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03.22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4 0 1312,'-2'5'480,"2"-2"-352,-1 1-64,1-1 480,0 0-320,0 1 320,0 1-288,1 0-160,-1 2-32,0-1-64,1 0 0,0-1 0,-1 2 0,1 0 0,-1 0 0,0-1-160,1 2 96,0-1-800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03.72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1 140 1152,'5'-16'763,"0"2"-1,2-1 1,0 1 0,0 0-1,6-7-762,-12 20-11,1-4-148,2 1 1,-1-1-1,0 0 0,1 1 0,0 0 1,0 0-1,1 0 0,-1 0 0,2-1 159,-4 5-1477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8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15 0 480,'-1'3'192,"1"-1"-160,-1 1 0,0-1 0,0 1-32,1 0 64,-1 0-32,0 1-32,0-1 32,0 1 32,0-1-32,0 1-32,-1 0 32,2 0 32,-1 0-32,0 1-96,1-1-448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04.16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24 1 1408,'-3'6'512,"3"-3"-384,-2 1-64,2 0 256,-1 0-192,0 1 320,-1 1-256,0 0 160,0 2-192,0 1 224,-1 2-256,1 0 32,0 0-96,2-1 32,-1-1-64,1 0-288,0-2 128,0-1-1568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04.68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29 1 1824,'-2'6'672,"1"-4"-512,-1 2-64,1 0 96,1 0-128,-3 2-32,1 0 0,-1 4-128,0 0 64,0 0 96,0-1-32,1 0 128,1 0-96,0-2-160,0 0 32,1-3-448,0 0 256,0 0-992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05.10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0 127 896,'4'-6'210,"-1"1"0,-1-1 0,1 0 0,-1 1 0,0-1 0,0-1-210,0 0 297,0 0 0,1 0 0,0 1 0,2-4-297,21-34-1861,-24 40 1050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06.16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56 1 1984,'-1'1'147,"-1"0"0,1 0 1,0 1-1,-1-1 0,1 1 0,0-1 0,0 1 0,0-1 1,0 1-1,0-1 0,1 1 0,-1 0 0,0 0-147,-9 15 599,-9 5 270,18-20-1254,-1 0 0,1 0 0,0-1 0,0 1 0,0 0 1,0 0-1,0 0 0,0 0 0,1 1 0,-1-1 0,0 2 385,1-4-587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31.47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14 896,'-1'-4'796,"4"6"-541,-2-2-253,-1 1 0,1 0 1,-1-1-1,0 1 0,1 0 0,-1 0 1,0 0-1,1-1 0,-1 1 1,0 0-1,0 0 0,1 0 0,-1-1 1,0 1-3,1 8-94,0-7 90,-1 0 0,0 0-1,0-1 1,1 1 0,-1 0 0,0 0 0,0-1-1,-1 1 1,1 0 0,0 0 0,0-1 0,-1 1 4,4-12-208,-1-1 0,0 0 0,-1 0 0,0-1 208,-13 48 325,10-22-193,0 1-1,1-1 1,1 8-132,3-45-423,3-22-264,-7 161 2319,13-140-2234,-12-17 192,-1 26 735,0 21-363,2 2 57,-1 1-1,1-1 1,0 0 0,3 8-19,-4-20-3,-1-1 0,1 1 0,0 0 1,0 0-1,1 0 0,-1-1 0,1 1 0,0 0 1,0 0 2,4-25 83,-7 24-20,-1 9 159,3-3-180,-1 0-1,1 1 0,-1-1 1,1 1-1,0-1 1,-1 0-1,1 1 0,0-1 1,0 1-1,0 1-41,2 27-560,-2-29 208,0-1-352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33.31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22 53 736,'-2'21'502,"0"4"-364,0-16-81,4-12 49,4-16 40,-2-9 0,-1-27-146,-3 53-2,-1 17 238,-1 0-1,-1 1 1,0-1-1,-1-1 0,-1 1 1,0-1-1,-2 3-235,8-20 21,2-5 57,1 0 1,-1 0-1,-1-1 0,1 0 1,-2 1-1,1-4-78,-6 114 555,14-126-369,-10 20-183,1 0-1,0 1 0,-1-1 1,0 0-1,0 0 0,0 0 1,0 1-1,-1-1 1,0-1-3,-5 34 69,1 11-56,3-31-19,1 1 0,0-1 0,0 4 6,1-12-41,0-1 2,0 1 1,0-1 0,-1 0-1,1 1 1,0-1-1,0 0 1,0 1 0,1-1-1,-1 0 1,0 1-1,0-1 1,0 0 0,0 1-1,0-1 1,0 0 0,0 1-1,0-1 1,1 0-1,-1 1 1,0-1 0,0 0-1,1 1 39,1-1-1957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34.53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6 141 1408,'-6'39'613,"19"-80"-293,-6-46-426,-6 78 85,1 12 76,0 17-20,-1 6 81,0-14 37,-1 0 0,0-1 0,-1 1 0,0 0 0,-1 0 1,-3 10-154,7-77 869,-1-32-899,-2 45 113,0 44-1741,2 0 303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36.04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26 51 896,'-1'1'62,"1"1"0,-1 0 0,1 0 0,-1 0 0,1 0 0,0-1 1,0 1-1,0 0 0,0 1-62,-1 8 12,-2 5 139,0 1 0,1 11-151,1-15 393,0-1 0,-1 1-1,0-1 1,-1 0 0,-2 4-393,8-41-91,-2 9 113,10-44-68,-5 34 6,-2 0 0,-1 0 1,0-15 39,-10 100-112,5-26 151,-4 94 892,11-167-774,0 11-78,-2 0 0,-1-11-79,-2 40 144,0 15-293,-1 45 197,5-76-24,1-1 0,-2 0 0,-1 0 0,0-4-24,-5 72 285,2-38-475,0 0 0,0 0 0,1 0 0,1 0-1,0-1 1,0 1 0,3 4 190,-4-16-47,0-1-1,0 0 1,0 0-1,0 1 1,0-1-1,0 0 1,0 1-1,1-1 1,-1 0-1,0 0 1,0 1-1,0-1 1,1 0-1,-1 0 1,0 0-1,0 1 0,0-1 1,1 0-1,-1 0 1,0 0-1,1 0 1,-1 0-1,0 1 1,0-1-1,1 0 1,-1 0-1,0 0 1,1 0-1,-1 0 1,0 0-1,0 0 1,1 0-1,-1 0 1,0 0-1,1 0 1,-1 0-1,0 0 1,1 0-1,-1 0 1,0-1-1,0 1 1,1 0-1,-1 0 1,0 0-1,1 0 1,-1 0-1,0-1 1,0 1-1,0 0 1,1 0-1,-1-1 1,0 1-1,0 0 0,0 0 1,1-1 47,1-1-608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37.22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15 40 1472,'-1'0'91,"1"1"-1,-1-1 1,1 0 0,-1 1-1,0-1 1,1 1 0,-1-1-1,1 1 1,-1-1 0,1 1-1,-1-1 1,1 1 0,0-1 0,-1 1-1,1 0 1,0-1 0,-1 1-1,1-1 1,0 1 0,0 0-1,-1-1 1,1 1 0,0 0-1,0 0 1,0-1 0,0 1-1,0 0-90,-1 21 160,2-7-219,1 1 181,-1 0 0,-1 0-1,0-1 1,-1 1 0,-1 0 0,-2 9-122,18-68-128,17-73-341,-31 111 633,-2 12-126,-5 14-22,2 16 334,1 0-1,2 35-349,3-108-69,3-10 69,-1 18-117,-1 0-1,-2-21 118,3 13 236,-3 37-176,-1 0-31,-3 43-432,0 17 403,4-16-3613,0-33 2888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38.31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20 38 992,'-5'64'1623,"4"-37"-403,-4 17-1220,2-22 464,12-82-806,-5 27-91,0 9 447,-1-1 0,-1-10-14,-11 70 512,4 25-78,1-12 439,-4 9-873,11-80 99,-2 1 0,-1-1 1,-1-8-100,0-2 107,3-21-107,0 27-226,-3 22 185,0 19 164,-3 128 143,4-135-228,-1-4-65,1 1 1,-1-1-1,1 0 0,0 0 1,1 0-1,-1 0 0,0 0 0,1 2 27,0-3-826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8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6 0 480,'-1'3'192,"1"-1"-160,-2 0 0,2 0-96,-2 1 32,1-1-192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39.49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18 1 1888,'-1'0'103,"1"0"0,-1 0 1,1 0-1,0 0 0,-1 0 0,1 0 1,0 0-1,-1 1 0,1-1 1,0 0-1,-1 0 0,1 0 0,0 1 1,0-1-1,-1 0 0,1 0 0,0 1 1,0-1-1,-1 0 0,1 1 0,0-1 1,0 0-1,0 1 0,0-1 0,-1 0 1,1 1-104,-3 15 691,2 20-1206,1-30 769,1 26-150,0-18-56,-1-1 1,0 0-1,-1 1 1,0-1-1,-1 2-48,7-58 164,-3 21-282,1 1 0,1-1 0,1 1 0,0 0 0,4-7 118,-15 46 201,1 1 1,0 0 0,2 0 0,-2 17-202,1-3 360,2-23-304,-1 6-28,1-1 0,1 9-28,11-49-58,-6 10-212,-1-1 0,0 1 0,-1-1 0,-1 0 1,-1-7 269,-1 14-48,-3 15 156,-1 16 24,1 1-95,0 16 554,4-13-3406,0-19 1263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42.37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9 95 1152,'6'13'1445,"-5"-5"-1429,0-1 0,-1 1 0,0 0 0,0-1 0,-1 1 0,0 0 0,0-1 0,-1 1 0,0 1-16,-3 17 448,7-51 746,-2 0-1,-1-18-1193,0 33 88,-1-23 307,1 21-253,0 0 1,0 0-1,2-1 1,0-6-143,2 12-8,-1 16 79,0 18-129,3 46 145,-1-36-114,-2 0-1,-2 2 28,-2-24-16,2-12-84,-1 1 1,0 0 0,1 0-1,0 0 1,0-1 0,0 1-1,1 0 1,-1 0 0,1-1-1,0 1 1,0 1 99,6 0-2213,-3-5 501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43.28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13 41 1568,'-1'3'300,"0"0"0,0 0 0,0 0 0,0 0 0,0 0 0,1 0 0,-1 0 0,1 3-300,0 33 38,-2 84 148,-2-96-245,8-45 138,-1-1 0,-1 1-1,-1-1 1,0-6-79,1-28 229,2 26-168,-2 18 0,-1 1 0,0-1 0,0 0 0,-1 0 0,0 1 0,-1-1 0,0 0 1,-1-2-62,5 54-3798,-2-32 2913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43.94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47 1 2656,'-2'2'189,"0"-1"1,0 1-1,0 0 0,0 0 1,1 0-1,-1 0 0,1 1 1,-1-1-1,1 0 0,-1 3-189,-12 25 416,11-18-317,0 0 0,0 0 0,1 0 1,1 0-1,-1 7-99,2 62-91,1-35-52,-1 5-513,10-113 53,-8-102 1256,-2 127-581,2 32-1080,0 6-341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44.91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40 36 1056,'-8'72'3333,"10"-14"-3345,-1-32-58,-1 0 0,0 0-1,-2 1 1,-2 2 70,10-73 376,-3-1 0,-1 0 0,-3 1 0,-2-15-376,-2 25-72,5 32 74,0 0 1,-1 0 0,1 0-1,-1 0 1,0 0 0,0 1-1,1-1 1,-1 0 0,0 0-1,0 1 1,-1-1 0,1 0-1,0 1 1,0 0 0,-2-2-3,3 3 12,-1 0 0,1 0 0,0 1 1,-1-1-1,1 0 0,0 0 0,-1 0 0,1 0 1,0 0-1,-1 1 0,1-1 0,0 0 0,0 0 1,-1 0-1,1 1 0,0-1 0,0 0 0,-1 0 1,1 1-1,0-1 0,0 0 0,-1 1 0,1-1 1,0 0-1,0 1 0,0-1 0,0 0 0,0 1 1,0-1-1,0 0 0,0 1 0,0-1 1,0 0-1,0 1 0,0-1 0,0 1 0,0-1 1,0 0-13,-3 17-112,1 24 296,-1-15-303,2 0 0,1 0 0,1 0 0,2 0 0,0 0 119,0-18-224,1-12-10,-2 1-977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45.76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20 19 2656,'-2'3'98,"1"1"0,0-1 1,0 0-1,0 1 0,0 0 0,1-1 1,0 1-1,-1-1 0,1 1 0,0-1 0,1 1 1,-1 1-99,1 9-70,-8 85-456,3-47 791,2 41-265,2-91-8,0 0-1,0 0 1,1 0-1,-1 0 1,1 0 0,-1 0-1,1 1 1,0-1-1,0-1 1,0 1 0,0 0-1,0 0 1,2 1 8,-3-2-17,0-1-1,0 0 1,1 0 0,-1 1 0,0-1 0,1 0-1,-1 0 1,0 1 0,1-1 0,-1 0 0,0 0-1,1 0 1,-1 0 0,0 0 0,1 1 0,-1-1-1,1 0 1,-1 0 0,0 0 0,1 0 0,-1 0-1,0 0 1,1 0 0,-1 0 0,1 0 0,-1 0-1,1-1 18,-1 1-14,1-1-1,0 1 0,0-1 0,0 0 0,-1 0 0,1 1 1,-1-1-1,1 0 0,0 0 0,-1 0 0,1 0 1,-1 1-1,0-1 0,1 0 0,-1 0 0,1-1 15,2-9 5,0 0 0,-1 0 0,0-1-1,0 1 1,-1-1 0,-1-3-5,0-28-21,-3-2 21,2 15 88,-4-110 2419,8 214-3073,-1-37 427,-2-1 1,-3 27 138,3-34-1925,0-23 581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4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28 0 2496,'-1'3'214,"0"0"0,0 0 0,0 0-1,1 0 1,0 0 0,-1 0 0,1 0 0,0 1 0,1 2-214,-1 11 86,-9 127-220,4-69 189,-5 51-14,10-117 6,2-12-38,3-16-123,-2-20 222,-2 0 1,-3-19-109,1-7 998,1 40-642,0-20 32,1-1-1,4-13-387,-3 181-2650,-1-50 223,-1 40 865,-6 1 4324,5-96-2129,1-12-330,0 0-1,0 0 1,-1-1-1,0 1 0,0 0 1,0 1-303,1-7-30,0 1 0,0 0 0,0 0-1,0 0 1,0 0 0,0 0 0,0 0 0,0 0 0,0 0 0,0 0 0,0 0 0,0 0 0,0 0 0,0 0 0,0 0-1,1 0 1,-1 0 0,0 0 0,0 0 0,0 0 0,0 0 0,0 0 0,0 0 0,0 0 0,0 0 0,0 0-1,0 0 1,0 0 0,0 0 0,0 0 0,0 0 0,0 0 0,0 1 0,0-1 0,0 0 0,0 0 0,0 0 0,1 0-1,-1 0 1,0 0 0,0 0 0,0 0 0,0 0 0,0 0 0,0 0 0,0 0 0,0 0 0,0 0 0,0 0-1,0 0 1,0 0 0,0 0 0,0 0 30,1-2-1909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47.96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29 0 896,'-10'30'3728,"7"-17"-3615,0 0 0,1 0 0,0 0 0,1 0 0,1 0 0,0 11-113,0 4-49,-3 69 56,-1 56 717,9-187-551,0 8-250,-1-20 181,2-4 258,-2 1 0,-2-1 0,-3 1 0,-2-13-362,2 57-16,0 5-21,1 15-70,2 24-5,6 34 142,-2 0 0,-4 1 0,-5 41-30,4-102-212,-1-10-2717,2-5 636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49.10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19 0 2720,'-1'5'150,"0"0"-1,-1 0 1,1 0 0,1 0 0,-1 0-1,1 0 1,0 0 0,0 0-1,1 1-149,-2 21 285,-5 105 273,1-10-39,4-73-1061,2-29 171,-1-17 530,1-5 371,5-57-483,4-82 13,-7 95 1083,4-16-1143,-1 13 291,-6 40-336,-3 22-87,-4 23-69,-2 86 99,-3 28-340,8-104-2673,4-33 1654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50.19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57 1 1728,'-1'2'375,"-1"1"1,1 0-1,0 0 0,-1 0 1,2 0-1,-1 0 1,0 0-1,0 0 0,1 0 1,-1 3-376,1 35 274,0-11 66,-3 10-230,-18 184 361,12-112-450,10-138-42,4-16 21,0-11-11,6-108 555,-11 159-506,1 0 0,-1-1 0,0 1 0,0 0-1,-1-1 1,1 1 0,0 0 0,-1 0-1,1 0 1,-1-1 0,0 1 0,0 0-38,-3 25-128,-17 238 37,19-242 190,0-11-146,1 0 0,1 0 0,-1 0 0,1 0 0,1 0 0,-1 0 0,1 0 0,1 0 47,1-3-1627,-2-6 278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9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0 736,'2'4'119,"-1"1"0,1-1 0,-1 1 0,0 0 0,0-1 0,0 1 0,0 0 1,-1 0-1,0 4-119,1 2 197,2 6-249,0 8-61,-3-20-319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6:54.15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882 0 1888,'-2'4'286,"0"-1"0,0 0-1,0 1 1,1-1 0,-1 1 0,1 0-1,-1-1 1,1 1 0,1 0 0,-1 0 0,0 0-1,1 0-285,-2 49 860,2-48-963,-4 59 501,-1-1-1,-10 34-397,14-92 16,-6 20-55,6-19 50,-1-1 0,1 1 0,-1 0 0,2-1 0,-1 4-11,7-42-550,-2 11 460,26-174-1046,-29 192 1171,4-29 847,3-11-882,-45 215 1574,25-117-679,5-24-247,0 0 1,-4 6-649,9-41-154,1-17-279,-1-28-575,2 47 941,-1-23 9,1 25 64,0-1 1,0 1 0,-1-1-1,1 1 1,0-1 0,-1 1-1,1 0 1,-1-1 0,0 1-1,1 0 1,-1-1 0,0 1-1,0 0 1,0-1-7,0 2 33,1 0 0,0 0-1,-1-1 1,1 1 0,-1 0 0,1 0-1,0 0 1,-1 0 0,1 0 0,-1 0 0,1 0-1,-1 0 1,1 0 0,0 0 0,-1 0-1,1 0 1,-1 1 0,1-1 0,0 0-1,-1 0 1,1 0 0,-1 0 0,1 1-1,0-1 1,-1 0 0,1 0 0,0 1 0,-1-1-1,1 0 1,0 1 0,0-1 0,-1 0-1,1 1 1,0-1 0,0 0 0,-1 1-1,1-1 1,0 1 0,0-1 0,0 0 0,0 1-1,0-1 1,0 1-33,-10 21 128,9-18-182,-3 6-14,2-4 294,0 0 0,0 0 0,-1 0 1,0 0-1,0-1 0,-1 1 0,0 0-226,3-4 25,-1-1-1,1 0 0,0 0 0,0 0 1,-1 0-1,1 0 0,-1 0 0,1 0 1,-1 0-1,0-1 0,1 1 0,-1-1 1,0 1-1,1-1 0,-1 1 0,0-1 0,1 0 1,-1 0-1,0 0 0,0 0 0,1 0 1,-1 0-1,0-1 0,1 1 0,-1 0 1,0-1-1,1 1 0,-1-1 0,0 0-24,-19-8 426,17 7-435,0 0 1,-1 0-1,1 0 0,-1 1 0,1 0 0,-1 0 1,0 0-1,0 0 0,-3 1 9,-4-1 18,0-1 1,0 0 0,1-1-1,-1 0 1,1-1-1,0 0 1,0 0-1,-8-6-18,-38-13 343,30 16-274,-1 1 0,1 2-1,-1 0-68,2 1-1,1-1 0,-1-1-1,-13-6 2,-14-11-181,40 16 252,0 1 1,0-1-1,0 2 1,-1 0-1,-13-2-71,-1-2-132,23 6 125,0 1 1,1 0 0,-1-1-1,0 1 1,0 1 0,-2-1 6,26-4-1302,-17 4 1289,0 0 0,-1-1 0,1 1 0,-1 0 0,0-1 0,1 1 0,-1-1 0,0 1 0,0-1 0,0 0 0,0 1 0,0-1-1,0 0 1,-1 0 0,1 0 0,-1 0 0,1 0 0,-1 0 0,0 1 0,1-2 13,-1 2-5,0-1 0,1 0 0,-1 0 0,0 0 0,0 0 0,0 0 0,0 0-1,0 1 1,-1-1 0,1 0 0,0 0 0,-1 0 0,1 0 0,-1 1 0,0-1 0,0 0 0,0 1 0,0-1 0,0 0 0,-1 0 5,2 1-1,0 1 1,0 0-1,-1 0 0,1 0 1,0 0-1,0 0 1,0 0-1,-1 0 1,1-1-1,0 1 1,0 0-1,-1 0 0,1 0 1,0 0-1,0 0 1,-1 0-1,1 0 1,0 0-1,0 0 1,-1 0-1,1 0 1,0 1-1,0-1 0,-1 0 1,1 0-1,0 0 1,0 0-1,0 0 1,-1 0-1,1 0 1,0 1-1,0-1 1,-7 9-40,-2 11-25,-10 71 172,18-84-91,3-36-135,-1-24 119,-1 41 1,-1 2 66,-1 14-161,-1 16 169,13-94-165,-9 63-497,-1 9 244,0 5 100,0 2 189,-2 19 87,1-15-12,0-13-16,8-56-261,-7 60 213,0 21-501,0-10 535,-1-7 3,1 1 0,0 0 0,0-1 0,1 1-1,-1 0 1,1 0 0,0-1 0,0 1 0,2 3 6,-3-8-16,0 0 0,0 0 0,0 0-1,0 0 1,0 0 0,1 0 0,-1 1 0,0-1-1,0 0 1,0 0 0,0 0 0,0 0 0,0 0 0,0 0-1,1 0 1,-1 0 0,0 0 0,0 0 0,0 0 0,0 1-1,0-1 1,1 0 0,-1 0 0,0 0 0,0 0 0,0 0-1,0 0 1,1 0 0,-1 0 0,0 0 0,0 0-1,0 0 1,0-1 0,0 1 0,1 0 0,-1 0 0,0 0-1,0 0 1,0 0 0,0 0 0,0 0 0,1 0 16,6-8-233,4-9 36,-11 15 194,1 0 1,0 0 0,0 0 0,0 1-1,0-1 1,0 0 0,1 1 0,-1-1-1,1 1 1,-1-1 0,1 1 0,-1 0-1,1-1 1,0 1 0,1 0 2,-1 0-33,0 0 0,0 1 0,0 0 0,0-1 0,1 1 0,-1 0 0,0 0 0,0 0 0,0 0 0,0 1 0,1-1 0,-1 1 0,0-1 0,2 2 33,14 4-448,1 1 0,-1 0 0,0 2 0,6 4 448,-6 2 126,-16-13-102,0 0 0,0 0 0,0 0 0,1-1 0,-1 1 0,1 0-1,-1-1 1,1 0 0,-1 0 0,1 1 0,0-1-24,-3-1 14,0 0 0,0 0 0,1 0 0,-1 0 0,0 0 0,0 0 0,0 0 0,0 0 0,0 0 0,1 0 0,-1 0 0,0 0 0,0 0 0,0 0 0,0 0 0,1 0 0,-1 0 0,0 0 0,0 0-1,0 0 1,0 0 0,1 0 0,-1 0 0,0 0 0,0 0 0,0-1 0,0 1 0,0 0 0,1 0 0,-1 0 0,0 0 0,0 0 0,0 0 0,0-1 0,0 1 0,0 0 0,0 0 0,0 0 0,1 0 0,-1 0 0,0-1 0,0 1 0,0 0 0,0 0 0,0 0 0,0 0 0,0-1 0,0 1 0,0 0-1,0 0 1,0 0 0,0 0 0,0-1 0,0 1 0,0 0 0,0 0 0,0 0 0,-1 0 0,1 0 0,0-1 0,0 1-14,0 0 33,0-1 0,-1 1 0,1-1 1,0 1-1,0-1 0,-1 1 0,1 0 0,0-1 0,-1 1 0,1 0 0,0-1 1,-1 1-1,1 0 0,-1-1 0,1 1 0,-1 0 0,1 0 0,-1 0 0,1-1 1,-1 1-1,1 0 0,-1 0 0,1 0 0,-1 0 0,1 0-33,-2 0 124,-1 0 0,1 0 0,0 1 1,0-1-1,0 1 0,-1-1 0,1 1 0,0 0 0,0 0 0,0 0 0,-1 1-124,2-2-64,15-7-176,-12 7 234,1-1 0,0 0 0,-1 1 0,1-1 1,0 1-1,0 0 0,-1 0 0,1 0 0,0 0 0,-1 0 0,1 1 0,0-1 0,0 1 0,-1 0 0,1 0 0,-1 0 0,1 0 0,-1 0 0,1 0 0,1 2 6,6 4-410,0 0 1,0 1 0,-1 0-1,1 2 410,-4-5-296,-5-4 227,4 4-16,1 0-1,-1 0 1,0 0 0,0 1-1,-1 0 1,0-1 0,0 2-1,0-1 1,-1 0-1,1 2 86,-3-5-538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3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0 736,'2'4'63,"0"0"-1,0 0 1,0 0-1,-1 0 1,1 0 0,-1 0-1,0 0 1,0 1-1,1 2-62,-1-1 82,8 25-88,-6-20-106,0 1 1,2 10 111,-5-21-44,0 1-1,0-1 1,0 1 0,0-1-1,0 1 1,0-1 0,-1 1 0,1-1-1,-1 1 1,1-1 0,-1 0-1,1 1 1,-1 0 44,0 0 64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3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1152,'1'1'86,"0"-1"1,-1 1-1,1 0 1,-1 0-1,1-1 1,-1 1-1,0 0 1,1 0-1,-1-1 1,0 1-1,1 0 1,-1 0-1,0 0 1,0 0-1,0 0-86,3 19-6,-1-6 875,-1-8-777,2 6-181,0 0 0,-1 1 1,-1-1-1,0 1 0,0 1 89,4 26-2480,-5-38 2192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3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0 832,'0'19'398,"1"0"0,1-1 1,3 16-399,-3-27-258,-1 1 0,-1 0 0,0 4 258,0-10-581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3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1 736,'1'16'360,"0"-1"0,-1 4-360,0-3-37,0-15-550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3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5 0 832,'2'21'1400,"-1"-18"-1381,-1 1 1,0-1 0,1 0-1,-1 0 1,0 1 0,0-1-1,-1 0 1,1 0 0,-1 1-1,1-1 1,-2 3-20,1-3-9,0 0-1,0 1 1,1-1 0,-1 0-1,1 1 1,0-1 0,0 0-1,0 1 1,0-1 0,0 1-1,0-1 1,1 2 9,1-4 290,-3-5-660,0 3-734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3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1 1472,'2'1'208,"-1"0"0,0 0 0,0 0-1,1 0 1,-1 1 0,0-1 0,0 0 0,0 1 0,0 0 0,0-1 0,0 1-1,0-1 1,-1 1 0,1 0 0,-1 0 0,1-1 0,-1 1 0,1 0 0,-1 0-1,0 0 1,0 0-208,2 9-255,-2 0 0,1 11 255,-1-21 54,0 5-196,-1 17 65,-2-12-3197,2-9 2218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36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1 896,'0'2'352,"0"0"-288,2 0 0,-2-1-32,0 2-32,-1-1 0,1 2 0,0-1 64,0 2-32,0-1-32,1 0 32,-1 0 96,0 1-64,0-2-96,1 1 0,-1 0-832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3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1152,'1'1'73,"0"1"0,0-1 0,-1 0 0,1 1 0,0-1 0,-1 0 0,1 1 0,-1-1 1,1 1-1,-1-1 0,1 1 0,-1 1-73,1 0 24,-1-1-60,4 9-177,-1 0 1,0 1 0,-1-1-1,0 1 1,0 7 212,-2-17-443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3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1664,'3'11'162,"-1"-1"-1,-1 0 1,1 0 0,-1 1 0,-1-1-1,0 11-161,0-20 43,-3 14-1856,2-14 1333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9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1888,'7'20'1221,"7"11"-1102,-11-25-189,0-1 1,0 1-1,-1 0 1,1 0-1,-1 0 1,-1 0-1,1 0 1,0 6 69,-2-9-1328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3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 0 1152,'0'7'416,"0"-3"-320,1 2 0,-1-3 416,0 1-288,0 0-96,0 0-64,0 0-64,0-1 0,-1 1-96,1-1 64,-1 0-1312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4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15 0 480,'-1'3'192,"1"-1"-160,-1 1 0,0-1 0,0 1-32,1 0 64,-1 0-32,0 1-32,0-1 32,0 1 32,0-1-32,0 1-32,-1 0 32,2 0 32,-1 0-32,0 1-96,1-1-448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4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6 0 480,'-1'3'192,"1"-1"-160,-2 0 0,2 0-96,-2 1 32,1-1-192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4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0 736,'2'4'119,"-1"1"0,1-1 0,-1 1 0,0 0 0,0-1 0,0 1 0,0 0 1,-1 0-1,0 4-119,1 2 197,2 6-249,0 8-61,-3-20-319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4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1888,'7'20'1221,"7"11"-1102,-11-25-189,0-1 1,0 1-1,-1 0 1,1 0-1,-1 0 1,-1 0-1,1 0 1,0 6 69,-2-9-1328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4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1568,'2'4'576,"0"-2"-448,-1 1-32,0-1 448,0 1-320,1 1-96,0 1-64,0 0 0,0 1-32,0 0-864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4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0 480,'0'7'192,"1"-4"-160,-1 3 0,0-3 128,0 0-96,0 1-320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46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6 43 1728,'0'0'90,"1"0"-1,-1 0 1,0 0 0,0 1 0,0-1-1,1 0 1,-1 0 0,0 0 0,0 0-1,0 0 1,1 0 0,-1 0-1,0 0 1,0 1 0,0-1 0,0 0-1,1 0 1,-1 0 0,0 0 0,0 1-1,0-1 1,0 0 0,0 0 0,0 0-1,1 1 1,-1-1 0,0 0-1,0 0 1,0 0 0,0 1 0,0-1-90,0 11 702,-4 12-1003,4-22 483,-2 7-160,-2 17 106,4-24-235,0-20-37,5-75 331,-6 91-2747,0 2 1285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4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0 896,'1'3'212,"1"-1"-1,-1 1 1,0 0 0,0 0 0,0 0-1,0 0 1,-1 0 0,1 0 0,-1 0-1,0 0 1,0 0 0,0 0-212,1 6 24,2 9-674,-2 0-1,0 7 651,-1-21-1104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4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6 0 1248,'0'4'448,"0"-2"-352,0 2-32,-1-2 0,0 1-64,0 0 64,1 0-32,-1 0-512,0-1 256,0 1-480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9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1568,'2'4'576,"0"-2"-448,-1 1-32,0-1 448,0 1-320,1 1-96,0 1-64,0 0 0,0 1-32,0 0-864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4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1056,'4'22'660,"-3"-9"-680,1-6-168,-2-1-1,1 1 1,-1 6 188,-1-15-192,1 0-235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5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4 1056,'1'-4'1322,"0"14"-1012,1 0-457,1 0 1,1 0-1,-1-1 0,4 6 147,-7-15-869,0 0 293,0 0 176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5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1152,'3'3'416,"-1"-1"-320,-1 2 0,-1-1-64,1-1-32,0 1 0,-1 0 0,0 1-160,1-1 96,0 1-256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5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1 1248,'2'11'457,"-1"1"1,0 0 0,-1-1-1,0 2-457,1 26-401,-1-34-68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5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0 736,'5'16'472,"1"0"0,-2 1 0,0-1 0,0 6-472,-4-15-2037,0-5 1674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5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27 32 1568,'-1'-3'238,"-1"0"0,1 0 0,0 0-1,-1 1 1,1-1 0,-1 0 0,1 1 0,-1-1 0,0 1 0,-2-2-238,4 4-59,-1 0 902,0-1-364,1 6-473,1 3-121,0 1 0,0-1 1,-1 1-1,0 8 115,-1-1 166,1-10-137,1 0-90,-1 0 1,-1 0-1,1 0 0,-2 4 61,2-9-144,0-1 103,-1 0 0,1 0 0,0 0 0,0 0 0,0 1 0,0-1 0,0 0 0,0 0 0,-1 0 0,1 0 0,0 0 0,0 0 0,0 0 0,0 0 0,0-1 0,-1 1 0,1 0 0,0 0 0,0 0 0,0 0 0,0 0 0,0 0 0,0 0 0,0 0 1,-1 0-1,1 0 0,0 0 0,0 0 0,0-1 0,0 1 0,0 0 0,0 0 0,0 0 0,0 0 0,0 0 0,0 0 0,0-1 0,-1 1 0,1 0 0,0 0 0,0 0 0,0 0 0,0 0 0,0-1 0,0 1 0,0 0 0,0 0 0,0 0 41,0-1-289,-1-2-900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5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0 736,'2'4'256,"-2"-2"-192,0 1 0,0 0 96,0 1-96,1 3 384,-1-1-224,0 2 448,0-1-384,0 1 96,0-1-256,0-1-64,0 0-32,0-2-384,-1 0 192,1-1-1152,-1-1 736,0 1-96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56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2400,'3'2'896,"-2"0"-704,0 1-64,-1-1-32,0 1-96,0 1 0,0 1 0,0 0-96,0 1 64,0 0-192,0-1 128,0 0-1152,-1-1 672,1 0-224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5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1472,'2'6'544,"-1"-2"-416,0 1-32,0-3 32,-1 2-96,0 0-160,0 0 64,0-1-1024,0 0 608,0 0 96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5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1152,'1'0'416,"1"1"-320,-2-1 0,0 1 0,0 0-64,1 1 64,-1 1-64,1 0 128,-1 1-96,0 0-32,0 1 0,0 0-192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9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0 480,'0'7'192,"1"-4"-160,-1 3 0,0-3 128,0 0-96,0 1-320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5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2144,'0'1'138,"1"-1"1,-1 1-1,1 0 1,-1 0-1,0 0 1,1 0-1,-1-1 1,0 1-1,1 0 1,-1 0-1,0 0 1,0 0-1,0 0 1,0 0-1,0 0 1,0 0-139,3 25-406,-3-21 564,4 21-92,-2-17-444,-1-1 1,0 1-1,0 4 378,-1-10-1541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6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1152,'1'46'2826,"1"0"-4575,-2-43 1056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6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6 0 1472,'0'49'3793,"-5"0"-8429,5-46 4263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6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9 0 992,'0'2'352,"0"1"-256,0 0-32,0-1 384,-1 1-256,1 0 128,0 2-192,-1 0 160,1 3-192,-1 0-96,-1 1-32,2-1-672,-1 1 384,0-1-512,0-1 480,0-2 160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6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0 896,'4'9'393,"7"22"403,2 14-796,-11-39-485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6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0 416,'1'9'128,"-1"-6"-96,1 3 0,-1-3-96,0 1 32,1 1 96,-1 0-32,1 1 64,0 0-64,0 0-160,-1 0 64,0-1 96,0 0 0,0-1-288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6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4 0 1248,'1'23'1659,"-1"-11"-1291,0 0 0,0-1 0,-2 10-368,0 7-2704,1-25 2037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66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1 896,'0'7'352,"1"-4"-288,0 2 0,-1-2-192,0 1 64,0 0 32,0 0 32,0 1-224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6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10 1 1408,'1'2'108,"-1"0"0,0 0 0,0 1 0,0-1 0,0 0 0,-1 0-1,1 1 1,-1 1-108,-1 6 609,1 6-1022,0 0-1,-3 7 414,3-19-1029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6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8 0 1248,'-1'4'448,"0"0"-352,1 0-32,0-1 64,-1 0-96,0 1 192,1 0-128,0-1-256,0 2 96,-1-1 160,1 1-64,-1 0-416,0 0 192,0 0-256,1 0 256,0 0-352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9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6 43 1728,'0'0'90,"1"0"-1,-1 0 1,0 0 0,0 1 0,0-1-1,1 0 1,-1 0 0,0 0 0,0 0-1,0 0 1,1 0 0,-1 0-1,0 0 1,0 1 0,0-1 0,0 0-1,1 0 1,-1 0 0,0 0 0,0 1-1,0-1 1,0 0 0,0 0 0,0 0-1,1 1 1,-1-1 0,0 0-1,0 0 1,0 0 0,0 1 0,0-1-90,0 11 702,-4 12-1003,4-22 483,-2 7-160,-2 17 106,4-24-235,0-20-37,5-75 331,-6 91-2747,0 2 1285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6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1824,'1'3'234,"0"0"1,-1-1-1,1 1 1,-1 0-1,0 0 1,0-1-1,0 3-234,1 9-105,1 0 276,1 4-1072,-1-1-1,0 15 902,-2-27-896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7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1824,'7'55'2075,"-2"-14"-1926,-2-24-1248,-3-14 326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7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 1 1312,'1'5'205,"-1"0"0,1 0 0,-1 0 0,0 0 0,-1 1 1,1 2-206,-1 10 481,1-9-469,-2 27-1379,2-30 466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7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 0 1312,'2'4'480,"-2"-2"-352,1 2-64,-1-2 480,0 1-320,0 0 320,0 2-288,-1-1-160,1 2-32,0-1-64,-1-1 0,0 1 0,1 1 0,0 0 0,0-1 0,0 1-160,-1 0 96,0 0-800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7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66 117 1152,'-4'-12'763,"0"-1"-1,-1 1 1,0 0 0,-1 0-1,-4-5-762,10 16-11,-3-3-148,1 0 1,-1 0-1,1 0 0,-1 0 0,0 1 1,0-1-1,0 1 0,-1 0 0,-1-1 159,4 4-1477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7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1408,'2'5'512,"-2"-3"-384,1 2-64,-1-1 256,1 0-192,0 2 320,1-1-256,-1 2 160,1 0-192,-1 2 224,1 1-256,0 0 32,-1 1-96,0-2 32,0 0-64,-1 0-288,0-3 128,0 0-1568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7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1824,'1'5'672,"0"-3"-512,0 1-64,0 0 96,0 1-128,0 1-32,1 0 0,1 3-128,-1 0 64,0 1 96,0-1-32,0-1 128,-1 1-96,0-2-160,-1-1 32,0-1-448,0-1 256,0 0-992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76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46 107 896,'-2'-5'210,"0"0"0,0 1 0,0-1 0,0 0 0,0 0 0,1-1-210,-1 0 297,1 1 0,-1-1 0,-1 0 0,-1-2-297,-15-29-1861,17 34 1050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7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1984,'1'1'147,"0"0"0,0 0 1,0 0-1,0 0 0,0 0 0,0 0 0,0 1 0,-1-1 1,1 0-1,0 1 0,-1-1 0,1 1 0,-1-1-147,8 14 599,6 4 270,-12-18-1254,-1 1 0,0-1 0,-1 1 0,1-1 0,0 1 1,0 0-1,-1-1 0,1 1 0,0 0 0,-1 0 0,1 1 385,-1-3-587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7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25 12 896,'1'-3'796,"-3"4"-541,1-1-253,1 1 0,0 0 1,-1-1-1,1 1 0,0-1 0,-1 1 1,1 0-1,0-1 0,0 1 1,-1 0-1,1-1 0,0 1 0,0 0 1,0 0-3,-1 6-94,1-5 90,-1-1 0,1 1-1,0-1 1,0 1 0,0-1 0,0 1 0,0-1-1,0 0 1,0 1 0,0-1 0,1 1 0,-1-1 4,-2-9-208,0-1 0,1-1 0,0 1 0,0-1 208,10 40 325,-7-18-193,-1 0-1,0 1 1,-1 5-132,-2-37-423,-3-20-264,6 137 2319,-10-118-2234,9-14 192,1 21 735,-1 18-363,0 2 57,0 0-1,-1 0 1,0 0 0,-2 6-19,3-16-3,1-1 0,-1 0 0,0 1 1,0-1-1,-1 1 0,1-1 0,-1 1 0,1 0 1,-1-1 2,-3-20 83,5 19-20,2 8 159,-3-1-180,0-1-1,1 0 0,-1 0 1,0 0-1,1 0 1,-1 1-1,0-1 0,0 0 1,0 0-1,0 2-41,-2 22-560,2-24 208,0-1-352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9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0 896,'1'3'212,"1"-1"-1,-1 1 1,0 0 0,0 0 0,0 0-1,0 0 1,-1 0 0,1 0 0,-1 0-1,0 0 1,0 0 0,0 0-212,1 6 24,2 9-674,-2 0-1,0 7 651,-1-21-1104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7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7 44 736,'1'18'502,"1"3"-364,0-13-81,-4-11 49,-3-12 40,3-9 0,-1-23-146,3 46-2,1 14 238,1-1-1,0 1 1,0 0-1,1-1 0,1 1 1,0-1-1,1 2-235,-6-17 21,-2-3 57,1-1 1,0 0-1,0-1 0,0 1 1,1 0-1,-1-3-78,5 96 555,-10-107-369,7 18-183,-1 0-1,1 0 0,-1 0 1,1 0-1,0-1 0,0 1 1,0 0-1,1 0 1,0-2-3,3 30 69,0 9-56,-2-26-19,-1-1 0,0 1 0,-1 4 6,0-12-41,0 0 2,0 1 1,0-1 0,0 0-1,0 0 1,0 1-1,0-1 1,0 0 0,0 1-1,0-1 1,0 0-1,0 0 1,0 1 0,0-1-1,0 0 1,0 1 0,0-1-1,0 0 1,0 0-1,-1 1 1,1-1 0,0 0-1,0 0 39,-2 0-1957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8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17 118 1408,'4'33'613,"-13"-67"-293,3-39-426,6 65 85,-2 11 76,0 13-20,2 6 81,-1-12 37,1 0 0,0 0 0,1 0 0,0 0 0,0 0 1,3 8-154,-5-64 869,0-27-899,1 38 113,1 36-1741,-2 1 303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8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28 43 896,'1'1'62,"-1"1"0,1-1 0,-1 1 0,0-1 0,1 1 0,-1-1 1,0 1-1,0 0 0,0 0-62,0 7 12,3 5 139,-1 0 0,0 10-151,-2-14 393,1 1 0,1-1-1,-1 1 1,2-1 0,0 3-393,-5-34-91,1 8 113,-7-38-68,3 29 6,2 0 0,1 0 1,-1-12 39,9 84-112,-5-23 151,4 80 892,-9-140-774,1 8-78,0 1 0,1-10-79,2 34 144,0 13-293,1 37 197,-4-64-24,0 0 0,0 0 0,1-1 0,1-2-24,3 60 285,-1-32-475,0 0 0,0 0 0,-1 0 0,-1-1-1,0 1 1,0 0 0,-1 3 190,2-13-47,-1-1-1,1 0 1,0 0-1,0 1 1,0-1-1,0 0 1,0 0-1,0 0 1,0 1-1,0-1 1,-1 0-1,1 0 1,0 0-1,0 1 1,0-1-1,0 0 0,-1 0 1,1 0-1,0 0 1,0 0-1,0 1 1,-1-1-1,1 0 1,0 0-1,0 0 1,-1 0-1,1 0 1,0 0-1,0 0 1,-1 0-1,1 0 1,0 0-1,0 0 1,0 0-1,-1 0 1,1 0-1,0 0 1,0 0-1,-1 0 1,1 0-1,0 0 1,0-1-1,0 1 1,-1 0-1,1 0 1,0 0-1,0 0 1,0 0-1,-1-1 1,1 1-1,0 0 1,0 0-1,0 0 0,0-1 1,0 1 47,-3-2-608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8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23 34 1472,'1'0'91,"-1"0"-1,1 1 1,-1-1 0,1 0-1,-1 1 1,1-1 0,-1 0-1,0 1 1,1-1 0,-1 1-1,0-1 1,1 0 0,-1 1 0,0-1-1,1 1 1,-1 0 0,0-1-1,0 1 1,0-1 0,1 1-1,-1-1 1,0 1 0,0-1-1,0 1 1,0 0 0,0-1-1,0 1-90,1 18 160,-2-6-219,0 0 181,0 0 0,1 0-1,0 0 1,1 1 0,0-1 0,2 9-122,-13-59-128,-14-60-341,23 92 633,4 11-126,1 12-22,1 13 334,-3 0-1,0 29-349,-3-90-69,-2-9 69,1 16-117,0 0-1,2-19 118,-2 12 236,2 31-176,1 0-31,2 36-432,0 14 403,-3-13-3613,0-28 2888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8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7 32 992,'4'54'1623,"-3"-31"-403,3 13-1220,-2-17 464,-9-70-806,4 24-91,0 7 447,1-1 0,0-9-14,9 60 512,-3 20-78,-1-9 439,3 6-873,-8-66 99,1 0 0,1 0 1,0-7-100,1-2 107,-2-17-107,0 23-226,1 17 185,1 16 164,2 109 143,-3-114-228,1-3-65,-1 0 1,0-1-1,0 1 0,0-1 1,0 1-1,0 0 0,-1-1 0,1 2 27,-1-2-826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8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16 0 1888,'0'0'103,"0"1"0,0-1 1,1 0-1,-1 0 0,0 0 0,1 0 1,-1 0-1,0 0 0,0 0 1,1 1-1,-1-1 0,0 0 0,0 0 1,0 0-1,1 1 0,-1-1 0,0 0 1,0 0-1,0 1 0,0-1 0,1 0 1,-1 0-1,0 1 0,0-1 0,0 0 1,0 1-104,3 12 691,-2 18-1206,-2-26 769,1 22-150,-1-16-56,1 0 1,0 1-1,1-1 1,0 0-1,0 1-48,-5-48 164,2 18-282,0 0 0,-1 0 0,0 0 0,-2 0 0,-1-5 118,10 38 201,0 1 1,0 0 0,-2 0 0,2 14-202,0-2 360,-3-19-304,1 3-28,-1 1 0,0 7-28,-9-40-58,5 7-212,1 0 0,0 0 0,1-1 0,0 1 1,0-6 269,3 11-48,0 13 156,2 13 24,-1 2-95,1 13 554,-4-11-3406,-1-16 1263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8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17 80 1152,'-5'11'1445,"5"-5"-1429,-1 1 0,1-1 0,0 1 0,0-1 0,0 0 0,1 1 0,0-1 0,0 1 0,1 1-16,2 13 448,-5-42 746,0 0-1,2-15-1193,-1 27 88,2-18 307,-1 17-253,0 0 1,-1-1-1,0 1 1,-1-7-143,-1 12-8,1 13 79,-1 14-129,-2 39 145,1-29-114,2-1-1,1 2 28,1-21-16,-1-9-84,1 0 1,-1 0 0,0 1-1,0-1 1,0 0 0,0 0-1,0 0 1,0 0 0,-1 1-1,0-1 1,0 1 99,-4 0-2213,2-4 501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86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7 34 1568,'1'3'300,"0"-1"0,0 1 0,0-1 0,0 1 0,-1-1 0,1 1 0,-1 0 0,0 2-300,0 28 38,2 70 148,0-80-245,-4-39 138,-1 1 0,2-1-1,0 0 1,0-5-79,-1-23 229,0 21-168,0 16 0,1 0 0,1-1 0,-1 1 0,1-1 0,0 1 0,1 0 0,-1-1 1,2-1-62,-4 45-3798,0-27 2913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8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2656,'1'1'189,"1"1"1,-1-1-1,1 1 0,-1 0 1,0-1-1,1 1 0,-1 0 1,0 0-1,0 0 0,0 1-189,10 23 416,-9-16-317,1 0 0,-1 0 0,-1 1 1,0-1-1,0 5-99,-1 54-91,0-31-52,0 5-513,-7-95 53,4-86 1256,3 107-581,-1 27-1080,-1 4-341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8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30 1056,'6'61'3333,"-7"-13"-3345,0-26-58,0 1 0,2-1-1,0 0 1,2 3 70,-7-63 376,1 1 0,2-1 0,2 0 0,1-11-376,2 20-72,-4 28 74,0-1 1,1 0 0,-1 1-1,0-1 1,1 1 0,0-1-1,-1 1 1,1-1 0,0 1-1,0-1 1,-1 1 0,1 0-1,0-1 1,0 1 0,1-1-3,-2 2 12,1 0 0,-1 0 0,0 0 1,1 1-1,-1-1 0,0 0 0,0 0 0,1 0 1,-1 0-1,0 0 0,0 0 0,1 1 0,-1-1 1,0 0-1,0 0 0,0 0 0,1 1 0,-1-1 1,0 0-1,0 0 0,0 1 0,0-1 0,0 0 1,1 0-1,-1 1 0,0-1 0,0 0 0,0 1 1,0-1-1,0 0 0,0 0 0,0 1 1,0-1-1,0 0 0,0 1 0,0-1 0,0 0 1,0 1-13,2 13-112,0 20 296,-1-12-303,0 0 0,-1 0 0,0 0 0,-2 0 0,-1-1 119,1-14-224,-1-10-10,1 1-977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96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6 0 1248,'0'4'448,"0"-2"-352,0 2-32,-1-2 0,0 1-64,0 0 64,1 0-32,-1 0-512,0-1 256,0 1-480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8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20 16 2656,'1'3'98,"0"0"0,0-1 1,0 1-1,-1 0 0,1 0 0,-1 0 1,1 0-1,-1 0 0,0 0 0,0 0 0,-1 0 1,1 1-99,0 8-70,5 71-456,-2-38 791,-1 32-265,-2-75-8,-1 0-1,1 0 1,0-1-1,0 1 1,-1 0 0,1 0-1,-1-1 1,0 1-1,1 0 1,-1-1 0,0 1-1,0-1 1,-1 2 8,2-3-17,0 1-1,0-1 1,-1 0 0,1 0 0,0 1 0,0-1-1,-1 0 1,1 0 0,0 0 0,0 0 0,-1 0-1,1 1 1,0-1 0,0 0 0,-1 0 0,1 0-1,0 0 1,-1 0 0,1 0 0,0 0 0,0 0-1,-1 0 1,1 0 0,0 0 0,-1 0 0,1 0-1,0 0 18,-1-1-14,0 1-1,1-1 0,-1 1 0,1-1 0,-1 0 0,1 1 1,-1-1-1,1 0 0,-1 1 0,1-1 0,0 0 1,-1 0-1,1 1 0,0-1 0,-1 0 0,1 0 15,-3-8 5,1-1 0,0 1 0,1-1-1,0 0 1,0 1 0,1-4-5,0-23-21,2-2 21,-1 12 88,2-91 2419,-4 179-3073,-1-31 427,2 0 1,2 21 138,-2-27-1925,0-20 581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9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2496,'1'3'214,"0"-1"0,-1 1 0,1-1-1,-1 1 1,0-1 0,1 1 0,-1 0 0,0-1 0,-1 3-214,1 9 86,7 108-220,-3-59 189,3 43-14,-7-98 6,-1-11-38,-3-13-123,2-16 222,1-1 1,2-16-109,0-6 998,-1 34-642,1-17 32,-3 0-1,-2-12-387,3 153-2650,1-43 223,0 34 865,4 1 4324,-3-80-2129,-1-11-330,0 0-1,0 0 1,1 0-1,-1 0 0,1 0 1,0 1-303,-1-5-30,0 0 0,0-1 0,0 1-1,0 0 1,0 0 0,0 0 0,0 0 0,0 0 0,0 0 0,0 0 0,0 0 0,0 0 0,0 0 0,-1 0 0,1 0-1,0 0 1,0 0 0,0 0 0,0 0 0,0 0 0,0 0 0,0 0 0,0 0 0,0 0 0,0 0 0,0 0-1,0 0 1,0 0 0,0 0 0,0 1 0,0-1 0,0 0 0,0 0 0,0 0 0,0 0 0,0 0 0,0 0 0,0 0-1,0 0 1,0 0 0,0 0 0,0 0 0,0 0 0,0 0 0,0 0 0,0 0 0,0 0 0,0 0 0,0 0-1,-1 0 1,1 0 0,0 0 0,0 0 30,-1-2-1909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9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8 0 896,'8'26'3728,"-5"-16"-3615,-1 1 0,-1 0 0,1 0 0,-2 0 0,1 0 0,-2 9-113,1 4-49,3 57 56,0 48 717,-7-157-551,0 5-250,1-16 181,-2-2 258,2-1 0,2 1 0,1-1 0,3-10-362,-2 48-16,-1 4-21,0 12-70,-1 21-5,-5 29 142,1-1 0,4 1 0,3 35-30,-2-86-212,-1-9-2717,-1-3 636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9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13 0 2720,'1'4'150,"0"0"-1,0 0 1,-1 1 0,1-1 0,-1 0-1,1 0 1,-1 1 0,0-1-1,-1 1-149,1 17 285,5 90 273,-1-10-39,-3-61-1061,-2-24 171,1-14 530,-1-5 371,-3-47-483,-4-70 13,6 80 1083,-4-13-1143,2 11 291,4 33-336,2 19-87,4 19-69,0 73 99,3 24-340,-6-89-2673,-3-27 1654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9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1728,'1'2'375,"0"0"1,0 1-1,0-1 0,0 1 1,-1-1-1,1 1 1,0-1-1,-1 1 0,0-1 1,1 3-376,-1 30 274,0-10 66,2 9-230,14 154 361,-9-94-450,-8-115-42,-2-15 21,-1-8-11,-4-92 555,7 134-506,1 0 0,0 0 0,0 0 0,0 1-1,0-1 1,1 0 0,-1 0 0,0 0-1,1 0 1,-1 0 0,1 1 0,0-1-38,1 21-128,15 200 37,-15-203 190,-1-9-146,-1 0 0,1-1 0,-1 1 0,0 0 0,0 0 0,-1-1 0,0 1 0,0 0 47,-1-3-1627,1-5 278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8:14:09.79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1888,'2'3'286,"0"0"0,-1 0-1,1 0 1,-1 0 0,0 0 0,0 0-1,0 0 1,0 0 0,0 0 0,-1 0 0,0 1-1,1-1-285,1 42 860,-2-40-963,2 48 501,2 0-1,8 29-397,-12-78 16,5 17-55,-3-16 50,-1-1 0,0 1 0,0 0 0,0-1 0,-1 4-11,-4-36-550,0 10 460,-19-147-1046,23 161 1171,-4-24 847,-2-8-882,34 180 1574,-18-99-679,-6-20-247,2 1 1,2 4-649,-6-35-154,-1-13-279,0-24-575,-1 39 941,1-18 9,-1 20 64,0-1 1,0 1 0,0 0-1,1 0 1,-1-1 0,0 1-1,1 0 1,-1 0 0,1 0-1,-1-1 1,1 1 0,0 0-1,-1 0 1,1 0-7,0 1 33,-1 0 0,0 0-1,0-1 1,1 1 0,-1 0 0,0 0-1,1 0 1,-1 0 0,0 0 0,1 0 0,-1 0-1,0 0 1,1 0 0,-1 0 0,0 0-1,1 0 1,-1 0 0,0 1 0,1-1-1,-1 0 1,0 0 0,0 0 0,1 0-1,-1 1 1,0-1 0,0 0 0,1 0 0,-1 1-1,0-1 1,0 0 0,1 0 0,-1 1-1,0-1 1,0 0 0,0 1 0,0-1-1,1 0 1,-1 1 0,0-1 0,0 0 0,0 1-1,0-1 1,0 0-33,7 19 128,-6-16-182,2 6-14,-2-4 294,1 0 0,0 0 0,0 0 1,0 0-1,1 0 0,0-1 0,0 2-226,-2-5 25,0 0-1,0 0 0,0 0 0,0 0 1,0-1-1,0 1 0,0 0 0,0 0 1,0-1-1,1 1 0,-1-1 0,0 1 1,0-1-1,1 1 0,-1-1 0,0 0 0,1 0 1,-1 0-1,0 0 0,1 0 0,-1 0 1,0 0-1,1 0 0,-1-1 0,0 1 1,0 0-1,1-1 0,-1 1 0,1-1-24,13-7 426,-11 6-435,-1 1 1,0-1-1,1 1 0,-1 0 0,1 0 0,-1 0 1,1 0-1,0 0 0,2 1 9,3-1 18,0 0 1,0-1 0,0 0-1,0-1 1,-1 0-1,1 0 1,-1-1-1,7-4-18,28-12 343,-22 14-274,0 2 0,0 0-1,1 1-68,-3 0-1,1 0 0,-1-2-1,11-4 2,11-9-181,-32 13 252,1 0 1,0 1-1,1 0 1,-1 1-1,11-2-71,0-2-132,-17 6 125,-1-1 1,1 1 0,0 0-1,-1 0 1,1 1 0,2-1 6,-21-3-1302,14 3 1289,-1 0 0,1 0 0,0 0 0,0 0 0,0-1 0,0 1 0,0 0 0,0 0 0,0-1 0,1 1 0,-1-1 0,0 1-1,1-1 1,-1 1 0,1-1 0,-1 0 0,1 1 0,0-1 0,-1 1 0,1-1 13,0 0-5,0 1 0,-1-1 0,1 1 0,0-1 0,0 0 0,0 1 0,0-1-1,0 1 1,1-1 0,-1 1 0,0-1 0,1 0 0,-1 1 0,1-1 0,-1 1 0,1 0 0,0-1 0,-1 1 0,1 0 0,1-2 5,-2 3-1,0 0 1,0 0-1,0 0 0,1 0 1,-1 0-1,0-1 1,0 1-1,0 0 1,0 0-1,1 0 1,-1 0-1,0 0 0,0 0 1,0 0-1,0 0 1,1 0-1,-1 0 1,0 0-1,0 0 1,0 0-1,1 0 1,-1 0-1,0 0 0,0 0 1,0 1-1,0-1 1,1 0-1,-1 0 1,0 0-1,0 0 1,0 0-1,0 0 1,6 8-40,0 9-25,9 59 172,-14-70-91,-3-30-135,1-21 119,1 35 1,1 2 66,1 11-161,0 14 169,-9-79-165,6 52-497,1 9 244,0 4 100,0 1 189,1 16 87,0-13-12,0-10-16,-7-47-261,6 49 213,0 19-501,1-9 535,-1-5 3,0 0 0,0 0 0,0 0 0,0 0-1,-1 0 1,0 0 0,1 0 0,-1 0 0,-1 2 6,2-6-16,0 0 0,0 0 0,0 1-1,-1-1 1,1 0 0,0 0 0,0 0 0,0 0-1,0 0 1,0 0 0,0 0 0,0 0 0,0 0 0,0 0-1,0 1 1,-1-1 0,1 0 0,0 0 0,0 0 0,0 0-1,0 0 1,0 0 0,0 0 0,0 0 0,-1 0 0,1 0-1,0 0 1,0 0 0,0 0 0,0 0 0,0 0-1,0 0 1,0 0 0,-1 0 0,1 0 0,0 0 0,0 0-1,0 0 1,0-1 0,0 1 0,0 0 0,0 0 16,-6-6-233,-2-9 36,7 13 194,1 1 1,-1-1 0,0 1 0,0-1-1,0 1 1,0 0 0,1-1 0,-2 1-1,1 0 1,0 0 0,0-1 0,0 1-1,0 0 1,-1 0 0,0 0 2,0 0-33,1 1 0,-1 0 0,0-1 0,1 1 0,-1 0 0,0 0 0,1 0 0,-1 0 0,0 0 0,1 0 0,-1 1 0,0-1 0,1 1 0,-2 0 33,-11 4-448,0 1 0,0 0 0,0 1 0,-4 5 448,4 0 126,12-10-102,1-1 0,-1 1 0,0-1 0,1 1 0,-1-1 0,0 1-1,0-1 1,0 0 0,0 0 0,0 0 0,0 0-24,2-1 14,-1 0 0,1 0 0,0 0 0,0 0 0,0 0 0,0 0 0,0 0 0,0 0 0,-1 0 0,1 0 0,0 0 0,0 0 0,0 0 0,0 0 0,0 0 0,0 0 0,-1 0 0,1 0 0,0 0-1,0 0 1,0 0 0,0 0 0,0 0 0,0 0 0,0 0 0,-1 0 0,1 0 0,0-1 0,0 1 0,0 0 0,0 0 0,0 0 0,0 0 0,0 0 0,0 0 0,0 0 0,-1-1 0,1 1 0,0 0 0,0 0 0,0 0 0,0 0 0,0 0 0,0-1 0,0 1 0,0 0 0,0 0 0,0 0 0,0 0-1,0 0 1,0 0 0,0-1 0,0 1 0,0 0 0,0 0 0,0 0 0,0 0 0,0 0 0,0-1 0,1 1 0,-1 0-14,0 0 33,0-1 0,0 1 0,0 0 1,1-1-1,-1 1 0,0 0 0,0-1 0,1 1 0,-1 0 0,0-1 0,0 1 1,1 0-1,-1 0 0,0-1 0,1 1 0,-1 0 0,0 0 0,1 0 0,-1-1 1,1 1-1,-1 0 0,0 0 0,1 0 0,-1 0 0,1 0-33,0 0 124,1 0 0,0 0 0,-1 1 1,1-1-1,0 1 0,-1-1 0,1 1 0,0-1 0,-1 1 0,1 0 0,0 1-124,-2-2-64,-10-6-176,8 6 234,0-1 0,0 0 0,0 1 0,0 0 1,0-1-1,0 1 0,0 0 0,0 0 0,0 0 0,0 1 0,0-1 0,-1 1 0,1-1 0,0 1 0,0 0 0,0-1 0,1 1 0,-1 0 0,0 1 0,-2 0 6,-3 4-410,-1 0 1,1 0 0,0 1-1,-1 1 410,4-3-296,3-4 227,-3 3-16,0 0-1,0 0 1,0 0 0,0 1-1,1 0 1,0 0 0,0 0-1,0 0 1,0 1-1,0 0 86,2-3-538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7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1152,'1'1'86,"0"-1"1,-1 1-1,1 0 1,-1 0-1,1-1 1,-1 1-1,0 0 1,1 0-1,-1-1 1,0 1-1,1 0 1,-1 0-1,0 0 1,0 0-1,0 0-86,3 19-6,-1-6 875,-1-8-777,2 6-181,0 0 0,-1 1 1,-1-1-1,0 1 0,0 1 89,4 26-2480,-5-38 2192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9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1056,'4'22'660,"-3"-9"-680,1-6-168,-2-1-1,1 1 1,-1 6 188,-1-15-192,1 0-235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9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4 1056,'1'-4'1322,"0"14"-1012,1 0-457,1 0 1,1 0-1,-1-1 0,4 6 147,-7-15-869,0 0 293,0 0 176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9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1152,'3'3'416,"-1"-1"-320,-1 2 0,-1-1-64,1-1-32,0 1 0,-1 0 0,0 1-160,1-1 96,0 1-256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0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1 1248,'2'11'457,"-1"1"1,0 0 0,-1-1-1,0 2-457,1 26-401,-1-34-68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0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0 736,'5'16'472,"1"0"0,-2 1 0,0-1 0,0 6-472,-4-15-2037,0-5 1674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0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27 32 1568,'-1'-3'238,"-1"0"0,1 0 0,0 0-1,-1 1 1,1-1 0,-1 0 0,1 1 0,-1-1 0,0 1 0,-2-2-238,4 4-59,-1 0 902,0-1-364,1 6-473,1 3-121,0 1 0,0-1 1,-1 1-1,0 8 115,-1-1 166,1-10-137,1 0-90,-1 0 1,-1 0-1,1 0 0,-2 4 61,2-9-144,0-1 103,-1 0 0,1 0 0,0 0 0,0 0 0,0 1 0,0-1 0,0 0 0,0 0 0,-1 0 0,1 0 0,0 0 0,0 0 0,0 0 0,0 0 0,0-1 0,-1 1 0,1 0 0,0 0 0,0 0 0,0 0 0,0 0 0,0 0 0,0 0 0,0 0 1,-1 0-1,1 0 0,0 0 0,0 0 0,0-1 0,0 1 0,0 0 0,0 0 0,0 0 0,0 0 0,0 0 0,0 0 0,0-1 0,-1 1 0,1 0 0,0 0 0,0 0 0,0 0 0,0 0 0,0-1 0,0 1 0,0 0 0,0 0 0,0 0 41,0-1-289,-1-2-900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0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0 736,'2'4'256,"-2"-2"-192,0 1 0,0 0 96,0 1-96,1 3 384,-1-1-224,0 2 448,0-1-384,0 1 96,0-1-256,0-1-64,0 0-32,0-2-384,-1 0 192,1-1-1152,-1-1 736,0 1-96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0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2400,'3'2'896,"-2"0"-704,0 1-64,-1-1-32,0 1-96,0 1 0,0 1 0,0 0-96,0 1 64,0 0-192,0-1 128,0 0-1152,-1-1 672,1 0-224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0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1472,'2'6'544,"-1"-2"-416,0 1-32,0-3 32,-1 2-96,0 0-160,0 0 64,0-1-1024,0 0 608,0 0 96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06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1152,'1'0'416,"1"1"-320,-2-1 0,0 1 0,0 0-64,1 1 64,-1 1-64,1 0 128,-1 1-96,0 0-32,0 1 0,0 0-192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8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0 832,'0'19'398,"1"0"0,1-1 1,3 16-399,-3-27-258,-1 1 0,-1 0 0,0 4 258,0-10-581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0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2144,'0'1'138,"1"-1"1,-1 1-1,1 0 1,-1 0-1,0 0 1,1 0-1,-1-1 1,0 1-1,1 0 1,-1 0-1,0 0 1,0 0-1,0 0 1,0 0-1,0 0 1,0 0-139,3 25-406,-3-21 564,4 21-92,-2-17-444,-1-1 1,0 1-1,0 4 378,-1-10-1541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0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1152,'1'46'2826,"1"0"-4575,-2-43 1056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0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6 0 1472,'0'49'3793,"-5"0"-8429,5-46 4263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1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9 0 992,'0'2'352,"0"1"-256,0 0-32,0-1 384,-1 1-256,1 0 128,0 2-192,-1 0 160,1 3-192,-1 0-96,-1 1-32,2-1-672,-1 1 384,0-1-512,0-1 480,0-2 160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1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0 896,'4'9'393,"7"22"403,2 14-796,-11-39-485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1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0 416,'1'9'128,"-1"-6"-96,1 3 0,-1-3-96,0 1 32,1 1 96,-1 0-32,1 1 64,0 0-64,0 0-160,-1 0 64,0-1 96,0 0 0,0-1-288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1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4 0 1248,'1'23'1659,"-1"-11"-1291,0 0 0,0-1 0,-2 10-368,0 7-2704,1-25 2037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1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1 896,'0'7'352,"1"-4"-288,0 2 0,-1-2-192,0 1 64,0 0 32,0 0 32,0 1-224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1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10 1 1408,'1'2'108,"-1"0"0,0 0 0,0 1 0,0-1 0,0 0 0,-1 0-1,1 1 1,-1 1-108,-1 6 609,1 6-1022,0 0-1,-3 7 414,3-19-1029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16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8 0 1248,'-1'4'448,"0"0"-352,1 0-32,0-1 64,-1 0-96,0 1 192,1 0-128,0-1-256,0 2 96,-1-1 160,1 1-64,-1 0-416,0 0 192,0 0-256,1 0 256,0 0-352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8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1 736,'1'16'360,"0"-1"0,-1 4-360,0-3-37,0-15-550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1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1824,'1'3'234,"0"0"1,-1-1-1,1 1 1,-1 0-1,0 0 1,0-1-1,0 3-234,1 9-105,1 0 276,1 4-1072,-1-1-1,0 15 902,-2-27-896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1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1824,'7'55'2075,"-2"-14"-1926,-2-24-1248,-3-14 326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1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 1 1312,'1'5'205,"-1"0"0,1 0 0,-1 0 0,0 0 0,-1 1 1,1 2-206,-1 10 481,1-9-469,-2 27-1379,2-30 466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2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 0 1312,'2'4'480,"-2"-2"-352,1 2-64,-1-2 480,0 1-320,0 0 320,0 2-288,-1-1-160,1 2-32,0-1-64,-1-1 0,0 1 0,1 1 0,0 0 0,0-1 0,0 1-160,-1 0 96,0 0-800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2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66 117 1152,'-4'-12'763,"0"-1"-1,-1 1 1,0 0 0,-1 0-1,-4-5-762,10 16-11,-3-3-148,1 0 1,-1 0-1,1 0 0,-1 0 0,0 1 1,0-1-1,0 1 0,-1 0 0,-1-1 159,4 4-1477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2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1408,'2'5'512,"-2"-3"-384,1 2-64,-1-1 256,1 0-192,0 2 320,1-1-256,-1 2 160,1 0-192,-1 2 224,1 1-256,0 0 32,-1 1-96,0-2 32,0 0-64,-1 0-288,0-3 128,0 0-1568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2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1824,'1'5'672,"0"-3"-512,0 1-64,0 0 96,0 1-128,0 1-32,1 0 0,1 3-128,-1 0 64,0 1 96,0-1-32,0-1 128,-1 1-96,0-2-160,-1-1 32,0-1-448,0-1 256,0 0-992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2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46 107 896,'-2'-5'210,"0"0"0,0 1 0,0-1 0,0 0 0,0 0 0,1-1-210,-1 0 297,1 1 0,-1-1 0,-1 0 0,-1-2-297,-15-29-1861,17 34 1050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2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1984,'1'1'147,"0"0"0,0 0 1,0 0-1,0 0 0,0 0 0,0 0 0,0 1 0,-1-1 1,1 0-1,0 1 0,-1-1 0,1 1 0,-1-1-147,8 14 599,6 4 270,-12-18-1254,-1 1 0,0-1 0,-1 1 0,1-1 0,0 1 1,0 0-1,-1-1 0,1 1 0,0 0 0,-1 0 0,1 1 385,-1-3-587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26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25 12 896,'1'-3'796,"-3"4"-541,1-1-253,1 1 0,0 0 1,-1-1-1,1 1 0,0-1 0,-1 1 1,1 0-1,0-1 0,0 1 1,-1 0-1,1-1 0,0 1 0,0 0 1,0 0-3,-1 6-94,1-5 90,-1-1 0,1 1-1,0-1 1,0 1 0,0-1 0,0 1 0,0-1-1,0 0 1,0 1 0,0-1 0,1 1 0,-1-1 4,-2-9-208,0-1 0,1-1 0,0 1 0,0-1 208,10 40 325,-7-18-193,-1 0-1,0 1 1,-1 5-132,-2-37-423,-3-20-264,6 137 2319,-10-118-2234,9-14 192,1 21 735,-1 18-363,0 2 57,0 0-1,-1 0 1,0 0 0,-2 6-19,3-16-3,1-1 0,-1 0 0,0 1 1,0-1-1,-1 1 0,1-1 0,-1 1 0,1 0 1,-1-1 2,-3-20 83,5 19-20,2 8 159,-3-1-180,0-1-1,1 0 0,-1 0 1,0 0-1,1 0 1,-1 1-1,0-1 0,0 0 1,0 0-1,0 2-41,-2 22-560,2-24 208,0-1-352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8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5 0 832,'2'21'1400,"-1"-18"-1381,-1 1 1,0-1 0,1 0-1,-1 0 1,0 1 0,0-1-1,-1 0 1,1 0 0,-1 1-1,1-1 1,-2 3-20,1-3-9,0 0-1,0 1 1,1-1 0,-1 0-1,1 1 1,0-1 0,0 0-1,0 1 1,0-1 0,0 1-1,0-1 1,1 2 9,1-4 290,-3-5-660,0 3-734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2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7 44 736,'1'18'502,"1"3"-364,0-13-81,-4-11 49,-3-12 40,3-9 0,-1-23-146,3 46-2,1 14 238,1-1-1,0 1 1,0 0-1,1-1 0,1 1 1,0-1-1,1 2-235,-6-17 21,-2-3 57,1-1 1,0 0-1,0-1 0,0 1 1,1 0-1,-1-3-78,5 96 555,-10-107-369,7 18-183,-1 0-1,1 0 0,-1 0 1,1 0-1,0-1 0,0 1 1,0 0-1,1 0 1,0-2-3,3 30 69,0 9-56,-2-26-19,-1-1 0,0 1 0,-1 4 6,0-12-41,0 0 2,0 1 1,0-1 0,0 0-1,0 0 1,0 1-1,0-1 1,0 0 0,0 1-1,0-1 1,0 0-1,0 0 1,0 1 0,0-1-1,0 0 1,0 1 0,0-1-1,0 0 1,0 0-1,-1 1 1,1-1 0,0 0-1,0 0 39,-2 0-1957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2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17 118 1408,'4'33'613,"-13"-67"-293,3-39-426,6 65 85,-2 11 76,0 13-20,2 6 81,-1-12 37,1 0 0,0 0 0,1 0 0,0 0 0,0 0 1,3 8-154,-5-64 869,0-27-899,1 38 113,1 36-1741,-2 1 303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2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28 43 896,'1'1'62,"-1"1"0,1-1 0,-1 1 0,0-1 0,1 1 0,-1-1 1,0 1-1,0 0 0,0 0-62,0 7 12,3 5 139,-1 0 0,0 10-151,-2-14 393,1 1 0,1-1-1,-1 1 1,2-1 0,0 3-393,-5-34-91,1 8 113,-7-38-68,3 29 6,2 0 0,1 0 1,-1-12 39,9 84-112,-5-23 151,4 80 892,-9-140-774,1 8-78,0 1 0,1-10-79,2 34 144,0 13-293,1 37 197,-4-64-24,0 0 0,0 0 0,1-1 0,1-2-24,3 60 285,-1-32-475,0 0 0,0 0 0,-1 0 0,-1-1-1,0 1 1,0 0 0,-1 3 190,2-13-47,-1-1-1,1 0 1,0 0-1,0 1 1,0-1-1,0 0 1,0 0-1,0 0 1,0 1-1,0-1 1,-1 0-1,1 0 1,0 0-1,0 1 1,0-1-1,0 0 0,-1 0 1,1 0-1,0 0 1,0 0-1,0 1 1,-1-1-1,1 0 1,0 0-1,0 0 1,-1 0-1,1 0 1,0 0-1,0 0 1,-1 0-1,1 0 1,0 0-1,0 0 1,0 0-1,-1 0 1,1 0-1,0 0 1,0 0-1,-1 0 1,1 0-1,0 0 1,0-1-1,0 1 1,-1 0-1,1 0 1,0 0-1,0 0 1,0 0-1,-1-1 1,1 1-1,0 0 1,0 0-1,0 0 0,0-1 1,0 1 47,-3-2-608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3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23 34 1472,'1'0'91,"-1"0"-1,1 1 1,-1-1 0,1 0-1,-1 1 1,1-1 0,-1 0-1,0 1 1,1-1 0,-1 1-1,0-1 1,1 0 0,-1 1 0,0-1-1,1 1 1,-1 0 0,0-1-1,0 1 1,0-1 0,1 1-1,-1-1 1,0 1 0,0-1-1,0 1 1,0 0 0,0-1-1,0 1-90,1 18 160,-2-6-219,0 0 181,0 0 0,1 0-1,0 0 1,1 1 0,0-1 0,2 9-122,-13-59-128,-14-60-341,23 92 633,4 11-126,1 12-22,1 13 334,-3 0-1,0 29-349,-3-90-69,-2-9 69,1 16-117,0 0-1,2-19 118,-2 12 236,2 31-176,1 0-31,2 36-432,0 14 403,-3-13-3613,0-28 2888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3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7 32 992,'4'54'1623,"-3"-31"-403,3 13-1220,-2-17 464,-9-70-806,4 24-91,0 7 447,1-1 0,0-9-14,9 60 512,-3 20-78,-1-9 439,3 6-873,-8-66 99,1 0 0,1 0 1,0-7-100,1-2 107,-2-17-107,0 23-226,1 17 185,1 16 164,2 109 143,-3-114-228,1-3-65,-1 0 1,0-1-1,0 1 0,0-1 1,0 1-1,0 0 0,-1-1 0,1 2 27,-1-2-826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3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16 0 1888,'0'0'103,"0"1"0,0-1 1,1 0-1,-1 0 0,0 0 0,1 0 1,-1 0-1,0 0 0,0 0 1,1 1-1,-1-1 0,0 0 0,0 0 1,0 0-1,1 1 0,-1-1 0,0 0 1,0 0-1,0 1 0,0-1 0,1 0 1,-1 0-1,0 1 0,0-1 0,0 0 1,0 1-104,3 12 691,-2 18-1206,-2-26 769,1 22-150,-1-16-56,1 0 1,0 1-1,1-1 1,0 0-1,0 1-48,-5-48 164,2 18-282,0 0 0,-1 0 0,0 0 0,-2 0 0,-1-5 118,10 38 201,0 1 1,0 0 0,-2 0 0,2 14-202,0-2 360,-3-19-304,1 3-28,-1 1 0,0 7-28,-9-40-58,5 7-212,1 0 0,0 0 0,1-1 0,0 1 1,0-6 269,3 11-48,0 13 156,2 13 24,-1 2-95,1 13 554,-4-11-3406,-1-16 1263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3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17 80 1152,'-5'11'1445,"5"-5"-1429,-1 1 0,1-1 0,0 1 0,0-1 0,0 0 0,1 1 0,0-1 0,0 1 0,1 1-16,2 13 448,-5-42 746,0 0-1,2-15-1193,-1 27 88,2-18 307,-1 17-253,0 0 1,-1-1-1,0 1 1,-1-7-143,-1 12-8,1 13 79,-1 14-129,-2 39 145,1-29-114,2-1-1,1 2 28,1-21-16,-1-9-84,1 0 1,-1 0 0,0 1-1,0-1 1,0 0 0,0 0-1,0 0 1,0 0 0,-1 1-1,0-1 1,0 1 99,-4 0-2213,2-4 501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3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7 34 1568,'1'3'300,"0"-1"0,0 1 0,0-1 0,0 1 0,-1-1 0,1 1 0,-1 0 0,0 2-300,0 28 38,2 70 148,0-80-245,-4-39 138,-1 1 0,2-1-1,0 0 1,0-5-79,-1-23 229,0 21-168,0 16 0,1 0 0,1-1 0,-1 1 0,1-1 0,0 1 0,1 0 0,-1-1 1,2-1-62,-4 45-3798,0-27 2913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3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2656,'1'1'189,"1"1"1,-1-1-1,1 1 0,-1 0 1,0-1-1,1 1 0,-1 0 1,0 0-1,0 0 0,0 1-189,10 23 416,-9-16-317,1 0 0,-1 0 0,-1 1 1,0-1-1,0 5-99,-1 54-91,0-31-52,0 5-513,-7-95 53,4-86 1256,3 107-581,-1 27-1080,-1 4-341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36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30 1056,'6'61'3333,"-7"-13"-3345,0-26-58,0 1 0,2-1-1,0 0 1,2 3 70,-7-63 376,1 1 0,2-1 0,2 0 0,1-11-376,2 20-72,-4 28 74,0-1 1,1 0 0,-1 1-1,0-1 1,1 1 0,0-1-1,-1 1 1,1-1 0,0 1-1,0-1 1,-1 1 0,1 0-1,0-1 1,0 1 0,1-1-3,-2 2 12,1 0 0,-1 0 0,0 0 1,1 1-1,-1-1 0,0 0 0,0 0 0,1 0 1,-1 0-1,0 0 0,0 0 0,1 1 0,-1-1 1,0 0-1,0 0 0,0 0 0,1 1 0,-1-1 1,0 0-1,0 0 0,0 1 0,0-1 0,0 0 1,1 0-1,-1 1 0,0-1 0,0 0 0,0 1 1,0-1-1,0 0 0,0 0 0,0 1 1,0-1-1,0 0 0,0 1 0,0-1 0,0 0 1,0 1-13,2 13-112,0 20 296,-1-12-303,0 0 0,-1 0 0,0 0 0,-2 0 0,-1-1 119,1-14-224,-1-10-10,1 1-977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8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1 1472,'2'1'208,"-1"0"0,0 0 0,0 0-1,1 0 1,-1 1 0,0-1 0,0 0 0,0 1 0,0 0 0,0-1 0,0 1-1,0-1 1,-1 1 0,1 0 0,-1 0 0,1-1 0,-1 1 0,1 0 0,-1 0-1,0 0 1,0 0-208,2 9-255,-2 0 0,1 11 255,-1-21 54,0 5-196,-1 17 65,-2-12-3197,2-9 2218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3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20 16 2656,'1'3'98,"0"0"0,0-1 1,0 1-1,-1 0 0,1 0 0,-1 0 1,1 0-1,-1 0 0,0 0 0,0 0 0,-1 0 1,1 1-99,0 8-70,5 71-456,-2-38 791,-1 32-265,-2-75-8,-1 0-1,1 0 1,0-1-1,0 1 1,-1 0 0,1 0-1,-1-1 1,0 1-1,1 0 1,-1-1 0,0 1-1,0-1 1,-1 2 8,2-3-17,0 1-1,0-1 1,-1 0 0,1 0 0,0 1 0,0-1-1,-1 0 1,1 0 0,0 0 0,0 0 0,-1 0-1,1 1 1,0-1 0,0 0 0,-1 0 0,1 0-1,0 0 1,-1 0 0,1 0 0,0 0 0,0 0-1,-1 0 1,1 0 0,0 0 0,-1 0 0,1 0-1,0 0 18,-1-1-14,0 1-1,1-1 0,-1 1 0,1-1 0,-1 0 0,1 1 1,-1-1-1,1 0 0,-1 1 0,1-1 0,0 0 1,-1 0-1,1 1 0,0-1 0,-1 0 0,1 0 15,-3-8 5,1-1 0,0 1 0,1-1-1,0 0 1,0 1 0,1-4-5,0-23-21,2-2 21,-1 12 88,2-91 2419,-4 179-3073,-1-31 427,2 0 1,2 21 138,-2-27-1925,0-20 581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3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2496,'1'3'214,"0"-1"0,-1 1 0,1-1-1,-1 1 1,0-1 0,1 1 0,-1 0 0,0-1 0,-1 3-214,1 9 86,7 108-220,-3-59 189,3 43-14,-7-98 6,-1-11-38,-3-13-123,2-16 222,1-1 1,2-16-109,0-6 998,-1 34-642,1-17 32,-3 0-1,-2-12-387,3 153-2650,1-43 223,0 34 865,4 1 4324,-3-80-2129,-1-11-330,0 0-1,0 0 1,1 0-1,-1 0 0,1 0 1,0 1-303,-1-5-30,0 0 0,0-1 0,0 1-1,0 0 1,0 0 0,0 0 0,0 0 0,0 0 0,0 0 0,0 0 0,0 0 0,0 0 0,0 0 0,-1 0 0,1 0-1,0 0 1,0 0 0,0 0 0,0 0 0,0 0 0,0 0 0,0 0 0,0 0 0,0 0 0,0 0 0,0 0-1,0 0 1,0 0 0,0 0 0,0 1 0,0-1 0,0 0 0,0 0 0,0 0 0,0 0 0,0 0 0,0 0 0,0 0-1,0 0 1,0 0 0,0 0 0,0 0 0,0 0 0,0 0 0,0 0 0,0 0 0,0 0 0,0 0 0,0 0-1,-1 0 1,1 0 0,0 0 0,0 0 30,-1-2-1909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3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8 0 896,'8'26'3728,"-5"-16"-3615,-1 1 0,-1 0 0,1 0 0,-2 0 0,1 0 0,-2 9-113,1 4-49,3 57 56,0 48 717,-7-157-551,0 5-250,1-16 181,-2-2 258,2-1 0,2 1 0,1-1 0,3-10-362,-2 48-16,-1 4-21,0 12-70,-1 21-5,-5 29 142,1-1 0,4 1 0,3 35-30,-2-86-212,-1-9-2717,-1-3 636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4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13 0 2720,'1'4'150,"0"0"-1,0 0 1,-1 1 0,1-1 0,-1 0-1,1 0 1,-1 1 0,0-1-1,-1 1-149,1 17 285,5 90 273,-1-10-39,-3-61-1061,-2-24 171,1-14 530,-1-5 371,-3-47-483,-4-70 13,6 80 1083,-4-13-1143,2 11 291,4 33-336,2 19-87,4 19-69,0 73 99,3 24-340,-6-89-2673,-3-27 1654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4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1728,'1'2'375,"0"0"1,0 1-1,0-1 0,0 1 1,-1-1-1,1 1 1,0-1-1,-1 1 0,0-1 1,1 3-376,-1 30 274,0-10 66,2 9-230,14 154 361,-9-94-450,-8-115-42,-2-15 21,-1-8-11,-4-92 555,7 134-506,1 0 0,0 0 0,0 0 0,0 1-1,0-1 1,1 0 0,-1 0 0,0 0-1,1 0 1,-1 0 0,1 1 0,0-1-38,1 21-128,15 200 37,-15-203 190,-1-9-146,-1 0 0,1-1 0,-1 1 0,0 0 0,0 0 0,-1-1 0,0 1 0,0 0 47,-1-3-1627,1-5 278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14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1888,'2'3'286,"0"0"0,-1 0-1,1 0 1,-1 0 0,0 0 0,0 0-1,0 0 1,0 0 0,0 0 0,-1 0 0,0 1-1,1-1-285,1 42 860,-2-40-963,2 48 501,2 0-1,8 29-397,-12-78 16,5 17-55,-3-16 50,-1-1 0,0 1 0,0 0 0,0-1 0,-1 4-11,-4-36-550,0 10 460,-19-147-1046,23 161 1171,-4-24 847,-2-8-882,34 180 1574,-18-99-679,-6-20-247,2 1 1,2 4-649,-6-35-154,-1-13-279,0-24-575,-1 39 941,1-18 9,-1 20 64,0-1 1,0 1 0,0 0-1,1 0 1,-1-1 0,0 1-1,1 0 1,-1 0 0,1 0-1,-1-1 1,1 1 0,0 0-1,-1 0 1,1 0-7,0 1 33,-1 0 0,0 0-1,0-1 1,1 1 0,-1 0 0,0 0-1,1 0 1,-1 0 0,0 0 0,1 0 0,-1 0-1,0 0 1,1 0 0,-1 0 0,0 0-1,1 0 1,-1 0 0,0 1 0,1-1-1,-1 0 1,0 0 0,0 0 0,1 0-1,-1 1 1,0-1 0,0 0 0,1 0 0,-1 1-1,0-1 1,0 0 0,1 0 0,-1 1-1,0-1 1,0 0 0,0 1 0,0-1-1,1 0 1,-1 1 0,0-1 0,0 0 0,0 1-1,0-1 1,0 0-33,7 19 128,-6-16-182,2 6-14,-2-4 294,1 0 0,0 0 0,0 0 1,0 0-1,1 0 0,0-1 0,0 2-226,-2-5 25,0 0-1,0 0 0,0 0 0,0 0 1,0-1-1,0 1 0,0 0 0,0 0 1,0-1-1,1 1 0,-1-1 0,0 1 1,0-1-1,1 1 0,-1-1 0,0 0 0,1 0 1,-1 0-1,0 0 0,1 0 0,-1 0 1,0 0-1,1 0 0,-1-1 0,0 1 1,0 0-1,1-1 0,-1 1 0,1-1-24,13-7 426,-11 6-435,-1 1 1,0-1-1,1 1 0,-1 0 0,1 0 0,-1 0 1,1 0-1,0 0 0,2 1 9,3-1 18,0 0 1,0-1 0,0 0-1,0-1 1,-1 0-1,1 0 1,-1-1-1,7-4-18,28-12 343,-22 14-274,0 2 0,0 0-1,1 1-68,-3 0-1,1 0 0,-1-2-1,11-4 2,11-9-181,-32 13 252,1 0 1,0 1-1,1 0 1,-1 1-1,11-2-71,0-2-132,-17 6 125,-1-1 1,1 1 0,0 0-1,-1 0 1,1 1 0,2-1 6,-21-3-1302,14 3 1289,-1 0 0,1 0 0,0 0 0,0 0 0,0-1 0,0 1 0,0 0 0,0 0 0,0-1 0,1 1 0,-1-1 0,0 1-1,1-1 1,-1 1 0,1-1 0,-1 0 0,1 1 0,0-1 0,-1 1 0,1-1 13,0 0-5,0 1 0,-1-1 0,1 1 0,0-1 0,0 0 0,0 1 0,0-1-1,0 1 1,1-1 0,-1 1 0,0-1 0,1 0 0,-1 1 0,1-1 0,-1 1 0,1 0 0,0-1 0,-1 1 0,1 0 0,1-2 5,-2 3-1,0 0 1,0 0-1,0 0 0,1 0 1,-1 0-1,0-1 1,0 1-1,0 0 1,0 0-1,1 0 1,-1 0-1,0 0 0,0 0 1,0 0-1,0 0 1,1 0-1,-1 0 1,0 0-1,0 0 1,0 0-1,1 0 1,-1 0-1,0 0 0,0 0 1,0 1-1,0-1 1,1 0-1,-1 0 1,0 0-1,0 0 1,0 0-1,0 0 1,6 8-40,0 9-25,9 59 172,-14-70-91,-3-30-135,1-21 119,1 35 1,1 2 66,1 11-161,0 14 169,-9-79-165,6 52-497,1 9 244,0 4 100,0 1 189,1 16 87,0-13-12,0-10-16,-7-47-261,6 49 213,0 19-501,1-9 535,-1-5 3,0 0 0,0 0 0,0 0 0,0 0-1,-1 0 1,0 0 0,1 0 0,-1 0 0,-1 2 6,2-6-16,0 0 0,0 0 0,0 1-1,-1-1 1,1 0 0,0 0 0,0 0 0,0 0-1,0 0 1,0 0 0,0 0 0,0 0 0,0 0 0,0 0-1,0 1 1,-1-1 0,1 0 0,0 0 0,0 0 0,0 0-1,0 0 1,0 0 0,0 0 0,0 0 0,-1 0 0,1 0-1,0 0 1,0 0 0,0 0 0,0 0 0,0 0-1,0 0 1,0 0 0,-1 0 0,1 0 0,0 0 0,0 0-1,0 0 1,0-1 0,0 1 0,0 0 0,0 0 16,-6-6-233,-2-9 36,7 13 194,1 1 1,-1-1 0,0 1 0,0-1-1,0 1 1,0 0 0,1-1 0,-2 1-1,1 0 1,0 0 0,0-1 0,0 1-1,0 0 1,-1 0 0,0 0 2,0 0-33,1 1 0,-1 0 0,0-1 0,1 1 0,-1 0 0,0 0 0,1 0 0,-1 0 0,0 0 0,1 0 0,-1 1 0,0-1 0,1 1 0,-2 0 33,-11 4-448,0 1 0,0 0 0,0 1 0,-4 5 448,4 0 126,12-10-102,1-1 0,-1 1 0,0-1 0,1 1 0,-1-1 0,0 1-1,0-1 1,0 0 0,0 0 0,0 0 0,0 0-24,2-1 14,-1 0 0,1 0 0,0 0 0,0 0 0,0 0 0,0 0 0,0 0 0,0 0 0,-1 0 0,1 0 0,0 0 0,0 0 0,0 0 0,0 0 0,0 0 0,0 0 0,-1 0 0,1 0 0,0 0-1,0 0 1,0 0 0,0 0 0,0 0 0,0 0 0,0 0 0,-1 0 0,1 0 0,0-1 0,0 1 0,0 0 0,0 0 0,0 0 0,0 0 0,0 0 0,0 0 0,0 0 0,-1-1 0,1 1 0,0 0 0,0 0 0,0 0 0,0 0 0,0 0 0,0-1 0,0 1 0,0 0 0,0 0 0,0 0 0,0 0-1,0 0 1,0 0 0,0-1 0,0 1 0,0 0 0,0 0 0,0 0 0,0 0 0,0 0 0,0-1 0,1 1 0,-1 0-14,0 0 33,0-1 0,0 1 0,0 0 1,1-1-1,-1 1 0,0 0 0,0-1 0,1 1 0,-1 0 0,0-1 0,0 1 1,1 0-1,-1 0 0,0-1 0,1 1 0,-1 0 0,0 0 0,1 0 0,-1-1 1,1 1-1,-1 0 0,0 0 0,1 0 0,-1 0 0,1 0-33,0 0 124,1 0 0,0 0 0,-1 1 1,1-1-1,0 1 0,-1-1 0,1 1 0,0-1 0,-1 1 0,1 0 0,0 1-124,-2-2-64,-10-6-176,8 6 234,0-1 0,0 0 0,0 1 0,0 0 1,0-1-1,0 1 0,0 0 0,0 0 0,0 0 0,0 1 0,0-1 0,-1 1 0,1-1 0,0 1 0,0 0 0,0-1 0,1 1 0,-1 0 0,0 1 0,-2 0 6,-3 4-410,-1 0 1,1 0 0,0 1-1,-1 1 410,4-3-296,3-4 227,-3 3-16,0 0-1,0 0 1,0 0 0,0 1-1,1 0 1,0 0 0,0 0-1,0 0 1,0 1-1,0 0 86,2-3-538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25.88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49 0 736,'-3'5'63,"1"-1"-1,-1 1 1,1-1-1,-1 1 1,1 0 0,1 0-1,-1 0 1,1 0-1,-1 4-62,1-2 82,-11 30-88,7-23-106,1-1 1,-2 13 111,6-24-44,0 0-1,0 0 1,0-1 0,0 1-1,1 0 1,-1 0 0,0 0 0,1-1-1,-1 1 1,1 0 0,0 0-1,-1-1 1,2 2 44,-1-1 64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27.33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36 0 1152,'0'1'86,"-1"0"1,0 0-1,1-1 1,-1 1-1,0 0 1,1 0-1,-1 0 1,1 0-1,-1 0 1,1 0-1,0 0 1,-1 0-1,1 0 1,0 0-1,0 1-86,-4 21-6,2-6 875,0-10-777,-2 7-181,1 1 0,0 0 1,1 0-1,1 0 0,0 1 89,-5 32-2480,6-46 2192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29.27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16 1 832,'0'22'398,"-2"0"0,0 0 1,-5 18-399,5-31-258,1 0 0,0 0 0,1 6 258,0-13-581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30.22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3 1 736,'-2'19'360,"1"-1"0,2 5-360,-1-4-37,0-18-550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8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1 896,'0'2'352,"0"0"-288,2 0 0,-2-1-32,0 2-32,-1-1 0,1 2 0,0-1 64,0 2-32,0-1-32,1 0 32,-1 0 96,0 1-64,0-2-96,1 1 0,-1 0-832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39.516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5 0 832,'-2'25'1400,"1"-21"-1381,0 0 1,1 0 0,0 0-1,-1 0 1,2-1 0,-1 1-1,0 0 1,1 0 0,-1 0-1,1 0 1,1 3-20,0-3-9,-1-1-1,0 1 1,0 0 0,-1 0-1,1 0 1,-1 0 0,0 0-1,0 0 1,0 0 0,0 0-1,-1 0 1,0 2 9,-1-4 290,3-7-660,0 4-734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40.07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28 1 1472,'-2'1'208,"0"0"0,0 1 0,1-1-1,-1 1 1,1-1 0,-1 1 0,1-1 0,-1 1 0,1 0 0,0 0 0,0 0-1,0 0 1,0 0 0,0 0 0,1 0 0,-1 0 0,0 0 0,1 0 0,0 1-1,-1-1 1,1 1-208,-2 10-255,1 0 0,1 14 255,0-27 54,0 7-196,0 20 65,5-13-3197,-4-12 2218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40.50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5 1 896,'0'2'352,"0"1"-288,-2 0 0,2-2-32,0 2-32,1 0 0,-1 1 0,0 0 64,0 2-32,0-2-32,-1 2 32,1-2 96,-2 1-64,2 0-96,0 0 0,0-1-832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41.48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33 0 1152,'-1'2'73,"0"-1"0,-1 1 0,1-1 0,1 1 0,-1 0 0,0-1 0,0 1 0,1 0 1,-1 0-1,0-1 0,1 1 0,0 2-73,-2 0 24,2-3-60,-5 13-177,1-1 1,1 1 0,0 0-1,0-1 1,1 10 212,2-21-443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42.07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12 1 1664,'-3'12'162,"0"0"-1,1 0 1,0 0 0,1 0 0,0 1-1,2 11-161,-1-22 43,3 16-1856,-2-17 1333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42.49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 1 1152,'-1'8'416,"1"-4"-320,-1 3 0,1-3 416,0 0-288,0 1-96,0 0-64,0 0-64,0-1 0,1 0-96,0-1 64,0 1-1312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43.046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0 480,'1'3'192,"0"0"-160,0 0 0,0 0 0,0 0-32,0 1 64,0 0-32,1 0-32,-1 0 32,0 0 32,1 0-32,-1 1-32,0-1 32,1 2 32,-2-1-32,1 0-96,0 0-448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44.022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0 480,'1'4'192,"-1"-2"-160,3 1 0,-3-1-96,2 1 32,0 0-192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44.750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23 0 736,'-2'5'119,"-1"0"0,1 1 0,1-1 0,-1 1 0,1 0 0,0-1 0,0 1 1,0 0-1,1 5-119,-1 2 197,-2 6-249,-1 12-61,4-25-319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45.25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56 0 1888,'-9'24'1221,"-10"13"-1102,15-30-189,0-1 1,0 1-1,1 0 1,0 0-1,1 0 1,0 0-1,0 0 1,-1 8 69,3-11-1328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8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0 0 1152,'1'1'73,"0"1"0,0-1 0,-1 0 0,1 1 0,0-1 0,-1 0 0,1 1 0,-1-1 1,1 1-1,-1-1 0,1 1 0,-1 1-73,1 0 24,-1-1-60,4 9-177,-1 0 1,0 1 0,-1-1-1,0 1 1,0 7 212,-2-17-443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45.66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23 0 1568,'-3'5'576,"1"-3"-448,0 2-32,1-2 448,0 2-320,-2 1-96,1 0-64,-1 1 0,0 1-32,0 1-864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46.353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 0 480,'0'9'192,"-2"-6"-160,2 4 0,0-4 128,0 1-96,0 1-320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47.31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7 52 1728,'0'0'90,"0"0"-1,-1 0 1,1 0 0,0 0 0,0 0-1,-1 0 1,1 0 0,0 0 0,0 0-1,-1 0 1,1 1 0,0-1-1,0 0 1,-1 0 0,1 0 0,0 0-1,0 1 1,0-1 0,-1 0 0,1 0-1,0 0 1,0 1 0,0-1 0,0 0-1,-1 0 1,1 1 0,0-1-1,0 0 1,0 0 0,0 1 0,0-1-90,-1 13 702,7 14-1003,-6-25 483,2 7-160,4 21 106,-6-29-235,0-23-37,-7-90 331,9 108-2747,-1 3 1285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48.28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20 0 896,'-2'3'212,"0"0"-1,1 1 1,-1-1 0,1 0 0,0 1-1,0-1 1,0 1 0,1-1 0,-1 1-1,1 0 1,0-1 0,0 1-212,-1 7 24,-2 10-674,0 0-1,2 9 651,1-25-1104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48.86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1248,'-1'5'448,"1"-3"-352,1 2-32,0 0 0,0-1-64,0 1 64,0-1-32,0 0-512,0 0 256,-1 1-480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49.996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11 0 1056,'-5'27'660,"3"-13"-680,0-6-168,1 0-1,1 0 1,-1 8 188,3-19-192,-2 1-235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0.37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28 5 1056,'-1'-4'1322,"0"14"-1012,-3 2-457,0 0 1,0 0-1,-1 0 0,-4 5 147,9-16-869,0-1 293,0 0 176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0.76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13 0 1152,'-4'4'416,"1"-2"-320,2 2 0,1 0-64,-1-2-32,0 3 0,1-2 0,-1 1-160,0 0 96,0 1-256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1.25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7 1 1248,'-2'14'457,"1"0"1,0-1 0,1 1-1,0 2-457,-1 30-401,0-40-68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2.24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31 0 736,'-7'19'472,"0"0"0,1 1 0,1 0 0,-1 6-472,6-18-2037,0-6 1674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9:57:51.086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1664,'3'11'162,"-1"-1"-1,-1 0 1,1 0 0,-1 1 0,-1-1-1,0 11-161,0-20 43,-3 14-1856,2-14 1333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2.94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38 1568,'1'-4'238,"1"1"0,-1-1 0,1 1-1,0 0 1,0 0 0,0 0 0,0 0 0,1 0 0,-1 0 0,3-2-238,-4 5-59,-1 0 902,2 0-364,-2 4-473,-2 7-121,1-1 0,0 0 1,1 0-1,0 10 115,1 0 166,-1-14-137,-1 2-90,2-1 1,-1 0-1,1 1 0,1 3 61,-2-9-144,0-2 103,1 0 0,-1 0 0,0 0 0,0 0 0,0 0 0,0 0 0,1 0 0,-1 0 0,0 0 0,0 0 0,0 0 0,0 0 0,1 0 0,-1 0 0,0 0 0,0 0 0,0 0 0,0 0 0,1 0 0,-1 0 0,0 0 0,0-1 0,0 1 0,0 0 1,0 0-1,1 0 0,-1 0 0,0 0 0,0 0 0,0 0 0,0-1 0,0 1 0,0 0 0,0 0 0,1 0 0,-1 0 0,0 0 0,0-1 0,0 1 0,0 0 0,0 0 0,0 0 0,0 0 0,0-1 0,0 1 0,0 0 0,0 0 0,0 0 41,0-1-289,2-2-900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3.367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3 0 736,'-1'4'256,"1"-1"-192,0 1 0,0-1 96,0 2-96,-1 3 384,1-1-224,0 3 448,0-1-384,0 0 96,0-1-256,0 0-64,0-1-32,0-2-384,1 0 192,-1-2-1152,0-1 736,1 1-96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3.85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6 0 2400,'-4'2'896,"3"0"-704,0 2-64,1-2-32,0 2-96,0 1 0,0 1 0,0-1-96,0 3 64,0-1-192,0-1 128,0 0-1152,1-1 672,-1-1-224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4.281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8 1 1472,'-4'7'544,"3"-2"-416,1 1-32,-1-3 32,0 1-96,1 1-160,0-1 64,0 0-1024,1 0 608,-1-1 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4.72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7 0 1152,'-1'0'416,"0"1"-320,1-1 0,-1 1 0,1 1-64,-1 0 64,1 1-64,-1 1 128,0 1-96,1 0-32,0 1 0,1 0-192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6.04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22 1 2144,'0'1'138,"-1"0"1,0 0-1,1 0 1,-1 0-1,1 0 1,-1 0-1,1 0 1,-1 0-1,1 0 1,0 0-1,-1 0 1,1 0-1,0 0 1,0 1-1,0-1 1,0 0-139,-4 30-406,4-25 564,-5 25-92,3-21-444,0 0 1,1 1-1,0 4 378,1-11-1541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6.668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4 0 1152,'-2'54'2826,"0"1"-4575,2-51 1056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7.345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1 1472,'1'58'3793,"4"0"-8429,-4-55 4263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7.824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1 0 992,'0'3'352,"0"0"-256,0 0-32,0 0 384,1 0-256,-1 1 128,0 2-192,1 0 160,0 3-192,0 1-96,1 1-32,-1-1-672,0 0 384,1-1-512,-1-1 480,0-1 160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7:45:58.589"/>
    </inkml:context>
    <inkml:brush xml:id="br0">
      <inkml:brushProperty name="width" value="0.1" units="cm"/>
      <inkml:brushProperty name="height" value="0.1" units="cm"/>
      <inkml:brushProperty name="color" value="#49B9EC"/>
    </inkml:brush>
  </inkml:definitions>
  <inkml:trace contextRef="#ctx0" brushRef="#br0">39 0 896,'-4'10'393,"-10"27"403,-4 17-796,16-47-485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BAC5-AAC3-41B1-80A3-A98604D7601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3B7B-8D39-4D0A-9EEA-56F291D3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fld id="{03152B4E-4FD2-45FC-9CDE-05DF5F3AE35C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Replace this with your course title and your name/contact details.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3B7B-8D39-4D0A-9EEA-56F291D347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9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11/2/2020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3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2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1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11/2/2020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2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11/2/2020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342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7" r:id="rId4"/>
    <p:sldLayoutId id="2147483679" r:id="rId5"/>
    <p:sldLayoutId id="2147483688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customXml" Target="../ink/ink8.xml"/><Relationship Id="rId26" Type="http://schemas.openxmlformats.org/officeDocument/2006/relationships/customXml" Target="../ink/ink13.xml"/><Relationship Id="rId39" Type="http://schemas.openxmlformats.org/officeDocument/2006/relationships/customXml" Target="../ink/ink24.xml"/><Relationship Id="rId21" Type="http://schemas.openxmlformats.org/officeDocument/2006/relationships/customXml" Target="../ink/ink10.xml"/><Relationship Id="rId34" Type="http://schemas.openxmlformats.org/officeDocument/2006/relationships/customXml" Target="../ink/ink19.xml"/><Relationship Id="rId42" Type="http://schemas.openxmlformats.org/officeDocument/2006/relationships/customXml" Target="../ink/ink26.xml"/><Relationship Id="rId47" Type="http://schemas.openxmlformats.org/officeDocument/2006/relationships/customXml" Target="../ink/ink31.xml"/><Relationship Id="rId50" Type="http://schemas.openxmlformats.org/officeDocument/2006/relationships/customXml" Target="../ink/ink34.xml"/><Relationship Id="rId55" Type="http://schemas.openxmlformats.org/officeDocument/2006/relationships/customXml" Target="../ink/ink39.xml"/><Relationship Id="rId63" Type="http://schemas.openxmlformats.org/officeDocument/2006/relationships/customXml" Target="../ink/ink46.xml"/><Relationship Id="rId68" Type="http://schemas.openxmlformats.org/officeDocument/2006/relationships/customXml" Target="../ink/ink50.xml"/><Relationship Id="rId76" Type="http://schemas.openxmlformats.org/officeDocument/2006/relationships/customXml" Target="../ink/ink55.xml"/><Relationship Id="rId84" Type="http://schemas.openxmlformats.org/officeDocument/2006/relationships/customXml" Target="../ink/ink60.xml"/><Relationship Id="rId89" Type="http://schemas.openxmlformats.org/officeDocument/2006/relationships/image" Target="../media/image98.png"/><Relationship Id="rId7" Type="http://schemas.openxmlformats.org/officeDocument/2006/relationships/image" Target="../media/image76.png"/><Relationship Id="rId71" Type="http://schemas.openxmlformats.org/officeDocument/2006/relationships/customXml" Target="../ink/ink52.xml"/><Relationship Id="rId92" Type="http://schemas.openxmlformats.org/officeDocument/2006/relationships/customXml" Target="../ink/ink64.xml"/><Relationship Id="rId2" Type="http://schemas.openxmlformats.org/officeDocument/2006/relationships/image" Target="../media/image3.gif"/><Relationship Id="rId16" Type="http://schemas.openxmlformats.org/officeDocument/2006/relationships/customXml" Target="../ink/ink7.xml"/><Relationship Id="rId29" Type="http://schemas.openxmlformats.org/officeDocument/2006/relationships/customXml" Target="../ink/ink15.xml"/><Relationship Id="rId11" Type="http://schemas.openxmlformats.org/officeDocument/2006/relationships/image" Target="../media/image78.png"/><Relationship Id="rId24" Type="http://schemas.openxmlformats.org/officeDocument/2006/relationships/customXml" Target="../ink/ink12.xml"/><Relationship Id="rId32" Type="http://schemas.openxmlformats.org/officeDocument/2006/relationships/customXml" Target="../ink/ink17.xml"/><Relationship Id="rId37" Type="http://schemas.openxmlformats.org/officeDocument/2006/relationships/customXml" Target="../ink/ink22.xml"/><Relationship Id="rId40" Type="http://schemas.openxmlformats.org/officeDocument/2006/relationships/image" Target="../media/image87.png"/><Relationship Id="rId45" Type="http://schemas.openxmlformats.org/officeDocument/2006/relationships/customXml" Target="../ink/ink29.xml"/><Relationship Id="rId53" Type="http://schemas.openxmlformats.org/officeDocument/2006/relationships/customXml" Target="../ink/ink37.xml"/><Relationship Id="rId58" Type="http://schemas.openxmlformats.org/officeDocument/2006/relationships/customXml" Target="../ink/ink42.xml"/><Relationship Id="rId66" Type="http://schemas.openxmlformats.org/officeDocument/2006/relationships/image" Target="../media/image89.png"/><Relationship Id="rId74" Type="http://schemas.openxmlformats.org/officeDocument/2006/relationships/image" Target="../media/image92.png"/><Relationship Id="rId79" Type="http://schemas.openxmlformats.org/officeDocument/2006/relationships/customXml" Target="../ink/ink57.xml"/><Relationship Id="rId87" Type="http://schemas.openxmlformats.org/officeDocument/2006/relationships/image" Target="../media/image97.png"/><Relationship Id="rId5" Type="http://schemas.openxmlformats.org/officeDocument/2006/relationships/image" Target="../media/image75.png"/><Relationship Id="rId61" Type="http://schemas.openxmlformats.org/officeDocument/2006/relationships/image" Target="../media/image88.png"/><Relationship Id="rId82" Type="http://schemas.openxmlformats.org/officeDocument/2006/relationships/image" Target="../media/image95.png"/><Relationship Id="rId90" Type="http://schemas.openxmlformats.org/officeDocument/2006/relationships/customXml" Target="../ink/ink63.xml"/><Relationship Id="rId95" Type="http://schemas.openxmlformats.org/officeDocument/2006/relationships/image" Target="../media/image101.png"/><Relationship Id="rId19" Type="http://schemas.openxmlformats.org/officeDocument/2006/relationships/customXml" Target="../ink/ink9.xml"/><Relationship Id="rId14" Type="http://schemas.openxmlformats.org/officeDocument/2006/relationships/customXml" Target="../ink/ink6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image" Target="../media/image86.png"/><Relationship Id="rId35" Type="http://schemas.openxmlformats.org/officeDocument/2006/relationships/customXml" Target="../ink/ink20.xml"/><Relationship Id="rId43" Type="http://schemas.openxmlformats.org/officeDocument/2006/relationships/customXml" Target="../ink/ink27.xml"/><Relationship Id="rId48" Type="http://schemas.openxmlformats.org/officeDocument/2006/relationships/customXml" Target="../ink/ink32.xml"/><Relationship Id="rId56" Type="http://schemas.openxmlformats.org/officeDocument/2006/relationships/customXml" Target="../ink/ink40.xml"/><Relationship Id="rId64" Type="http://schemas.openxmlformats.org/officeDocument/2006/relationships/customXml" Target="../ink/ink47.xml"/><Relationship Id="rId69" Type="http://schemas.openxmlformats.org/officeDocument/2006/relationships/customXml" Target="../ink/ink51.xml"/><Relationship Id="rId77" Type="http://schemas.openxmlformats.org/officeDocument/2006/relationships/customXml" Target="../ink/ink56.xml"/><Relationship Id="rId8" Type="http://schemas.openxmlformats.org/officeDocument/2006/relationships/customXml" Target="../ink/ink3.xml"/><Relationship Id="rId51" Type="http://schemas.openxmlformats.org/officeDocument/2006/relationships/customXml" Target="../ink/ink35.xml"/><Relationship Id="rId72" Type="http://schemas.openxmlformats.org/officeDocument/2006/relationships/image" Target="../media/image91.png"/><Relationship Id="rId80" Type="http://schemas.openxmlformats.org/officeDocument/2006/relationships/image" Target="../media/image94.png"/><Relationship Id="rId85" Type="http://schemas.openxmlformats.org/officeDocument/2006/relationships/image" Target="../media/image96.png"/><Relationship Id="rId93" Type="http://schemas.openxmlformats.org/officeDocument/2006/relationships/image" Target="../media/image100.png"/><Relationship Id="rId3" Type="http://schemas.openxmlformats.org/officeDocument/2006/relationships/image" Target="../media/image4.gif"/><Relationship Id="rId12" Type="http://schemas.openxmlformats.org/officeDocument/2006/relationships/customXml" Target="../ink/ink5.xml"/><Relationship Id="rId17" Type="http://schemas.openxmlformats.org/officeDocument/2006/relationships/image" Target="../media/image81.png"/><Relationship Id="rId25" Type="http://schemas.openxmlformats.org/officeDocument/2006/relationships/image" Target="../media/image84.png"/><Relationship Id="rId33" Type="http://schemas.openxmlformats.org/officeDocument/2006/relationships/customXml" Target="../ink/ink18.xml"/><Relationship Id="rId38" Type="http://schemas.openxmlformats.org/officeDocument/2006/relationships/customXml" Target="../ink/ink23.xml"/><Relationship Id="rId46" Type="http://schemas.openxmlformats.org/officeDocument/2006/relationships/customXml" Target="../ink/ink30.xml"/><Relationship Id="rId59" Type="http://schemas.openxmlformats.org/officeDocument/2006/relationships/customXml" Target="../ink/ink43.xml"/><Relationship Id="rId67" Type="http://schemas.openxmlformats.org/officeDocument/2006/relationships/customXml" Target="../ink/ink49.xml"/><Relationship Id="rId20" Type="http://schemas.openxmlformats.org/officeDocument/2006/relationships/image" Target="../media/image82.png"/><Relationship Id="rId41" Type="http://schemas.openxmlformats.org/officeDocument/2006/relationships/customXml" Target="../ink/ink25.xml"/><Relationship Id="rId54" Type="http://schemas.openxmlformats.org/officeDocument/2006/relationships/customXml" Target="../ink/ink38.xml"/><Relationship Id="rId62" Type="http://schemas.openxmlformats.org/officeDocument/2006/relationships/customXml" Target="../ink/ink45.xml"/><Relationship Id="rId70" Type="http://schemas.openxmlformats.org/officeDocument/2006/relationships/image" Target="../media/image90.png"/><Relationship Id="rId75" Type="http://schemas.openxmlformats.org/officeDocument/2006/relationships/customXml" Target="../ink/ink54.xml"/><Relationship Id="rId83" Type="http://schemas.openxmlformats.org/officeDocument/2006/relationships/customXml" Target="../ink/ink59.xml"/><Relationship Id="rId88" Type="http://schemas.openxmlformats.org/officeDocument/2006/relationships/customXml" Target="../ink/ink62.xml"/><Relationship Id="rId91" Type="http://schemas.openxmlformats.org/officeDocument/2006/relationships/image" Target="../media/image99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15" Type="http://schemas.openxmlformats.org/officeDocument/2006/relationships/image" Target="../media/image80.png"/><Relationship Id="rId23" Type="http://schemas.openxmlformats.org/officeDocument/2006/relationships/image" Target="../media/image83.png"/><Relationship Id="rId28" Type="http://schemas.openxmlformats.org/officeDocument/2006/relationships/image" Target="../media/image85.png"/><Relationship Id="rId36" Type="http://schemas.openxmlformats.org/officeDocument/2006/relationships/customXml" Target="../ink/ink21.xml"/><Relationship Id="rId49" Type="http://schemas.openxmlformats.org/officeDocument/2006/relationships/customXml" Target="../ink/ink33.xml"/><Relationship Id="rId57" Type="http://schemas.openxmlformats.org/officeDocument/2006/relationships/customXml" Target="../ink/ink41.xml"/><Relationship Id="rId10" Type="http://schemas.openxmlformats.org/officeDocument/2006/relationships/customXml" Target="../ink/ink4.xml"/><Relationship Id="rId31" Type="http://schemas.openxmlformats.org/officeDocument/2006/relationships/customXml" Target="../ink/ink16.xml"/><Relationship Id="rId44" Type="http://schemas.openxmlformats.org/officeDocument/2006/relationships/customXml" Target="../ink/ink28.xml"/><Relationship Id="rId52" Type="http://schemas.openxmlformats.org/officeDocument/2006/relationships/customXml" Target="../ink/ink36.xml"/><Relationship Id="rId60" Type="http://schemas.openxmlformats.org/officeDocument/2006/relationships/customXml" Target="../ink/ink44.xml"/><Relationship Id="rId65" Type="http://schemas.openxmlformats.org/officeDocument/2006/relationships/customXml" Target="../ink/ink48.xml"/><Relationship Id="rId73" Type="http://schemas.openxmlformats.org/officeDocument/2006/relationships/customXml" Target="../ink/ink53.xml"/><Relationship Id="rId78" Type="http://schemas.openxmlformats.org/officeDocument/2006/relationships/image" Target="../media/image93.png"/><Relationship Id="rId81" Type="http://schemas.openxmlformats.org/officeDocument/2006/relationships/customXml" Target="../ink/ink58.xml"/><Relationship Id="rId86" Type="http://schemas.openxmlformats.org/officeDocument/2006/relationships/customXml" Target="../ink/ink61.xml"/><Relationship Id="rId94" Type="http://schemas.openxmlformats.org/officeDocument/2006/relationships/customXml" Target="../ink/ink65.xml"/><Relationship Id="rId4" Type="http://schemas.openxmlformats.org/officeDocument/2006/relationships/customXml" Target="../ink/ink1.xml"/><Relationship Id="rId9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.png"/><Relationship Id="rId117" Type="http://schemas.openxmlformats.org/officeDocument/2006/relationships/customXml" Target="../ink/ink122.xml"/><Relationship Id="rId21" Type="http://schemas.openxmlformats.org/officeDocument/2006/relationships/customXml" Target="../ink/ink74.xml"/><Relationship Id="rId42" Type="http://schemas.openxmlformats.org/officeDocument/2006/relationships/image" Target="../media/image28.png"/><Relationship Id="rId47" Type="http://schemas.openxmlformats.org/officeDocument/2006/relationships/customXml" Target="../ink/ink87.xml"/><Relationship Id="rId63" Type="http://schemas.openxmlformats.org/officeDocument/2006/relationships/customXml" Target="../ink/ink95.xml"/><Relationship Id="rId68" Type="http://schemas.openxmlformats.org/officeDocument/2006/relationships/image" Target="../media/image41.png"/><Relationship Id="rId84" Type="http://schemas.openxmlformats.org/officeDocument/2006/relationships/image" Target="../media/image49.png"/><Relationship Id="rId89" Type="http://schemas.openxmlformats.org/officeDocument/2006/relationships/customXml" Target="../ink/ink108.xml"/><Relationship Id="rId112" Type="http://schemas.openxmlformats.org/officeDocument/2006/relationships/image" Target="../media/image63.png"/><Relationship Id="rId133" Type="http://schemas.openxmlformats.org/officeDocument/2006/relationships/customXml" Target="../ink/ink130.xml"/><Relationship Id="rId16" Type="http://schemas.openxmlformats.org/officeDocument/2006/relationships/image" Target="../media/image15.png"/><Relationship Id="rId107" Type="http://schemas.openxmlformats.org/officeDocument/2006/relationships/customXml" Target="../ink/ink117.xml"/><Relationship Id="rId11" Type="http://schemas.openxmlformats.org/officeDocument/2006/relationships/customXml" Target="../ink/ink69.xml"/><Relationship Id="rId32" Type="http://schemas.openxmlformats.org/officeDocument/2006/relationships/image" Target="../media/image23.png"/><Relationship Id="rId37" Type="http://schemas.openxmlformats.org/officeDocument/2006/relationships/customXml" Target="../ink/ink82.xml"/><Relationship Id="rId53" Type="http://schemas.openxmlformats.org/officeDocument/2006/relationships/customXml" Target="../ink/ink90.xml"/><Relationship Id="rId58" Type="http://schemas.openxmlformats.org/officeDocument/2006/relationships/image" Target="../media/image36.png"/><Relationship Id="rId74" Type="http://schemas.openxmlformats.org/officeDocument/2006/relationships/image" Target="../media/image44.png"/><Relationship Id="rId79" Type="http://schemas.openxmlformats.org/officeDocument/2006/relationships/customXml" Target="../ink/ink103.xml"/><Relationship Id="rId102" Type="http://schemas.openxmlformats.org/officeDocument/2006/relationships/image" Target="../media/image58.png"/><Relationship Id="rId123" Type="http://schemas.openxmlformats.org/officeDocument/2006/relationships/customXml" Target="../ink/ink125.xml"/><Relationship Id="rId128" Type="http://schemas.openxmlformats.org/officeDocument/2006/relationships/image" Target="../media/image71.png"/><Relationship Id="rId5" Type="http://schemas.openxmlformats.org/officeDocument/2006/relationships/customXml" Target="../ink/ink66.xml"/><Relationship Id="rId90" Type="http://schemas.openxmlformats.org/officeDocument/2006/relationships/image" Target="../media/image52.png"/><Relationship Id="rId95" Type="http://schemas.openxmlformats.org/officeDocument/2006/relationships/customXml" Target="../ink/ink111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77.xml"/><Relationship Id="rId30" Type="http://schemas.openxmlformats.org/officeDocument/2006/relationships/image" Target="../media/image22.png"/><Relationship Id="rId35" Type="http://schemas.openxmlformats.org/officeDocument/2006/relationships/customXml" Target="../ink/ink81.xml"/><Relationship Id="rId43" Type="http://schemas.openxmlformats.org/officeDocument/2006/relationships/customXml" Target="../ink/ink85.xml"/><Relationship Id="rId48" Type="http://schemas.openxmlformats.org/officeDocument/2006/relationships/image" Target="../media/image31.png"/><Relationship Id="rId56" Type="http://schemas.openxmlformats.org/officeDocument/2006/relationships/image" Target="../media/image35.png"/><Relationship Id="rId64" Type="http://schemas.openxmlformats.org/officeDocument/2006/relationships/image" Target="../media/image39.png"/><Relationship Id="rId69" Type="http://schemas.openxmlformats.org/officeDocument/2006/relationships/customXml" Target="../ink/ink98.xml"/><Relationship Id="rId77" Type="http://schemas.openxmlformats.org/officeDocument/2006/relationships/customXml" Target="../ink/ink102.xml"/><Relationship Id="rId100" Type="http://schemas.openxmlformats.org/officeDocument/2006/relationships/image" Target="../media/image57.png"/><Relationship Id="rId105" Type="http://schemas.openxmlformats.org/officeDocument/2006/relationships/customXml" Target="../ink/ink116.xml"/><Relationship Id="rId113" Type="http://schemas.openxmlformats.org/officeDocument/2006/relationships/customXml" Target="../ink/ink120.xml"/><Relationship Id="rId118" Type="http://schemas.openxmlformats.org/officeDocument/2006/relationships/image" Target="../media/image66.png"/><Relationship Id="rId126" Type="http://schemas.openxmlformats.org/officeDocument/2006/relationships/image" Target="../media/image70.png"/><Relationship Id="rId134" Type="http://schemas.openxmlformats.org/officeDocument/2006/relationships/image" Target="../media/image74.png"/><Relationship Id="rId8" Type="http://schemas.openxmlformats.org/officeDocument/2006/relationships/image" Target="../media/image11.png"/><Relationship Id="rId51" Type="http://schemas.openxmlformats.org/officeDocument/2006/relationships/customXml" Target="../ink/ink89.xml"/><Relationship Id="rId72" Type="http://schemas.openxmlformats.org/officeDocument/2006/relationships/image" Target="../media/image43.png"/><Relationship Id="rId80" Type="http://schemas.openxmlformats.org/officeDocument/2006/relationships/image" Target="../media/image47.png"/><Relationship Id="rId85" Type="http://schemas.openxmlformats.org/officeDocument/2006/relationships/customXml" Target="../ink/ink106.xml"/><Relationship Id="rId93" Type="http://schemas.openxmlformats.org/officeDocument/2006/relationships/customXml" Target="../ink/ink110.xml"/><Relationship Id="rId98" Type="http://schemas.openxmlformats.org/officeDocument/2006/relationships/image" Target="../media/image56.png"/><Relationship Id="rId121" Type="http://schemas.openxmlformats.org/officeDocument/2006/relationships/customXml" Target="../ink/ink124.xml"/><Relationship Id="rId3" Type="http://schemas.openxmlformats.org/officeDocument/2006/relationships/image" Target="../media/image3.gif"/><Relationship Id="rId12" Type="http://schemas.openxmlformats.org/officeDocument/2006/relationships/image" Target="../media/image13.png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33" Type="http://schemas.openxmlformats.org/officeDocument/2006/relationships/customXml" Target="../ink/ink80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Relationship Id="rId59" Type="http://schemas.openxmlformats.org/officeDocument/2006/relationships/customXml" Target="../ink/ink93.xml"/><Relationship Id="rId67" Type="http://schemas.openxmlformats.org/officeDocument/2006/relationships/customXml" Target="../ink/ink97.xml"/><Relationship Id="rId103" Type="http://schemas.openxmlformats.org/officeDocument/2006/relationships/customXml" Target="../ink/ink115.xml"/><Relationship Id="rId108" Type="http://schemas.openxmlformats.org/officeDocument/2006/relationships/image" Target="../media/image61.png"/><Relationship Id="rId116" Type="http://schemas.openxmlformats.org/officeDocument/2006/relationships/image" Target="../media/image65.png"/><Relationship Id="rId124" Type="http://schemas.openxmlformats.org/officeDocument/2006/relationships/image" Target="../media/image69.png"/><Relationship Id="rId129" Type="http://schemas.openxmlformats.org/officeDocument/2006/relationships/customXml" Target="../ink/ink128.xml"/><Relationship Id="rId20" Type="http://schemas.openxmlformats.org/officeDocument/2006/relationships/image" Target="../media/image17.png"/><Relationship Id="rId41" Type="http://schemas.openxmlformats.org/officeDocument/2006/relationships/customXml" Target="../ink/ink84.xml"/><Relationship Id="rId54" Type="http://schemas.openxmlformats.org/officeDocument/2006/relationships/image" Target="../media/image34.png"/><Relationship Id="rId62" Type="http://schemas.openxmlformats.org/officeDocument/2006/relationships/image" Target="../media/image38.png"/><Relationship Id="rId70" Type="http://schemas.openxmlformats.org/officeDocument/2006/relationships/image" Target="../media/image42.png"/><Relationship Id="rId75" Type="http://schemas.openxmlformats.org/officeDocument/2006/relationships/customXml" Target="../ink/ink101.xml"/><Relationship Id="rId83" Type="http://schemas.openxmlformats.org/officeDocument/2006/relationships/customXml" Target="../ink/ink105.xml"/><Relationship Id="rId88" Type="http://schemas.openxmlformats.org/officeDocument/2006/relationships/image" Target="../media/image51.png"/><Relationship Id="rId91" Type="http://schemas.openxmlformats.org/officeDocument/2006/relationships/customXml" Target="../ink/ink109.xml"/><Relationship Id="rId96" Type="http://schemas.openxmlformats.org/officeDocument/2006/relationships/image" Target="../media/image55.png"/><Relationship Id="rId111" Type="http://schemas.openxmlformats.org/officeDocument/2006/relationships/customXml" Target="../ink/ink119.xml"/><Relationship Id="rId13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49" Type="http://schemas.openxmlformats.org/officeDocument/2006/relationships/customXml" Target="../ink/ink88.xml"/><Relationship Id="rId57" Type="http://schemas.openxmlformats.org/officeDocument/2006/relationships/customXml" Target="../ink/ink92.xml"/><Relationship Id="rId106" Type="http://schemas.openxmlformats.org/officeDocument/2006/relationships/image" Target="../media/image60.png"/><Relationship Id="rId114" Type="http://schemas.openxmlformats.org/officeDocument/2006/relationships/image" Target="../media/image64.png"/><Relationship Id="rId119" Type="http://schemas.openxmlformats.org/officeDocument/2006/relationships/customXml" Target="../ink/ink123.xml"/><Relationship Id="rId127" Type="http://schemas.openxmlformats.org/officeDocument/2006/relationships/customXml" Target="../ink/ink127.xml"/><Relationship Id="rId10" Type="http://schemas.openxmlformats.org/officeDocument/2006/relationships/image" Target="../media/image12.png"/><Relationship Id="rId31" Type="http://schemas.openxmlformats.org/officeDocument/2006/relationships/customXml" Target="../ink/ink79.xml"/><Relationship Id="rId44" Type="http://schemas.openxmlformats.org/officeDocument/2006/relationships/image" Target="../media/image29.png"/><Relationship Id="rId52" Type="http://schemas.openxmlformats.org/officeDocument/2006/relationships/image" Target="../media/image33.png"/><Relationship Id="rId60" Type="http://schemas.openxmlformats.org/officeDocument/2006/relationships/image" Target="../media/image37.png"/><Relationship Id="rId65" Type="http://schemas.openxmlformats.org/officeDocument/2006/relationships/customXml" Target="../ink/ink96.xml"/><Relationship Id="rId73" Type="http://schemas.openxmlformats.org/officeDocument/2006/relationships/customXml" Target="../ink/ink100.xml"/><Relationship Id="rId78" Type="http://schemas.openxmlformats.org/officeDocument/2006/relationships/image" Target="../media/image46.png"/><Relationship Id="rId81" Type="http://schemas.openxmlformats.org/officeDocument/2006/relationships/customXml" Target="../ink/ink104.xml"/><Relationship Id="rId86" Type="http://schemas.openxmlformats.org/officeDocument/2006/relationships/image" Target="../media/image50.png"/><Relationship Id="rId94" Type="http://schemas.openxmlformats.org/officeDocument/2006/relationships/image" Target="../media/image54.png"/><Relationship Id="rId99" Type="http://schemas.openxmlformats.org/officeDocument/2006/relationships/customXml" Target="../ink/ink113.xml"/><Relationship Id="rId101" Type="http://schemas.openxmlformats.org/officeDocument/2006/relationships/customXml" Target="../ink/ink114.xml"/><Relationship Id="rId122" Type="http://schemas.openxmlformats.org/officeDocument/2006/relationships/image" Target="../media/image68.png"/><Relationship Id="rId130" Type="http://schemas.openxmlformats.org/officeDocument/2006/relationships/image" Target="../media/image72.png"/><Relationship Id="rId4" Type="http://schemas.openxmlformats.org/officeDocument/2006/relationships/image" Target="../media/image4.gif"/><Relationship Id="rId9" Type="http://schemas.openxmlformats.org/officeDocument/2006/relationships/customXml" Target="../ink/ink68.xml"/><Relationship Id="rId13" Type="http://schemas.openxmlformats.org/officeDocument/2006/relationships/customXml" Target="../ink/ink70.xml"/><Relationship Id="rId18" Type="http://schemas.openxmlformats.org/officeDocument/2006/relationships/image" Target="../media/image16.png"/><Relationship Id="rId39" Type="http://schemas.openxmlformats.org/officeDocument/2006/relationships/customXml" Target="../ink/ink83.xml"/><Relationship Id="rId109" Type="http://schemas.openxmlformats.org/officeDocument/2006/relationships/customXml" Target="../ink/ink118.xml"/><Relationship Id="rId34" Type="http://schemas.openxmlformats.org/officeDocument/2006/relationships/image" Target="../media/image24.png"/><Relationship Id="rId50" Type="http://schemas.openxmlformats.org/officeDocument/2006/relationships/image" Target="../media/image32.png"/><Relationship Id="rId55" Type="http://schemas.openxmlformats.org/officeDocument/2006/relationships/customXml" Target="../ink/ink91.xml"/><Relationship Id="rId76" Type="http://schemas.openxmlformats.org/officeDocument/2006/relationships/image" Target="../media/image45.png"/><Relationship Id="rId97" Type="http://schemas.openxmlformats.org/officeDocument/2006/relationships/customXml" Target="../ink/ink112.xml"/><Relationship Id="rId104" Type="http://schemas.openxmlformats.org/officeDocument/2006/relationships/image" Target="../media/image59.png"/><Relationship Id="rId120" Type="http://schemas.openxmlformats.org/officeDocument/2006/relationships/image" Target="../media/image67.png"/><Relationship Id="rId125" Type="http://schemas.openxmlformats.org/officeDocument/2006/relationships/customXml" Target="../ink/ink126.xml"/><Relationship Id="rId7" Type="http://schemas.openxmlformats.org/officeDocument/2006/relationships/customXml" Target="../ink/ink67.xml"/><Relationship Id="rId71" Type="http://schemas.openxmlformats.org/officeDocument/2006/relationships/customXml" Target="../ink/ink99.xml"/><Relationship Id="rId92" Type="http://schemas.openxmlformats.org/officeDocument/2006/relationships/image" Target="../media/image53.png"/><Relationship Id="rId2" Type="http://schemas.openxmlformats.org/officeDocument/2006/relationships/image" Target="../media/image6.png"/><Relationship Id="rId29" Type="http://schemas.openxmlformats.org/officeDocument/2006/relationships/customXml" Target="../ink/ink78.xml"/><Relationship Id="rId24" Type="http://schemas.openxmlformats.org/officeDocument/2006/relationships/image" Target="../media/image19.png"/><Relationship Id="rId40" Type="http://schemas.openxmlformats.org/officeDocument/2006/relationships/image" Target="../media/image27.png"/><Relationship Id="rId45" Type="http://schemas.openxmlformats.org/officeDocument/2006/relationships/customXml" Target="../ink/ink86.xml"/><Relationship Id="rId66" Type="http://schemas.openxmlformats.org/officeDocument/2006/relationships/image" Target="../media/image40.png"/><Relationship Id="rId87" Type="http://schemas.openxmlformats.org/officeDocument/2006/relationships/customXml" Target="../ink/ink107.xml"/><Relationship Id="rId110" Type="http://schemas.openxmlformats.org/officeDocument/2006/relationships/image" Target="../media/image62.png"/><Relationship Id="rId115" Type="http://schemas.openxmlformats.org/officeDocument/2006/relationships/customXml" Target="../ink/ink121.xml"/><Relationship Id="rId131" Type="http://schemas.openxmlformats.org/officeDocument/2006/relationships/customXml" Target="../ink/ink129.xml"/><Relationship Id="rId61" Type="http://schemas.openxmlformats.org/officeDocument/2006/relationships/customXml" Target="../ink/ink94.xml"/><Relationship Id="rId82" Type="http://schemas.openxmlformats.org/officeDocument/2006/relationships/image" Target="../media/image48.png"/><Relationship Id="rId19" Type="http://schemas.openxmlformats.org/officeDocument/2006/relationships/customXml" Target="../ink/ink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customXml" Target="../ink/ink138.xml"/><Relationship Id="rId26" Type="http://schemas.openxmlformats.org/officeDocument/2006/relationships/customXml" Target="../ink/ink143.xml"/><Relationship Id="rId39" Type="http://schemas.openxmlformats.org/officeDocument/2006/relationships/customXml" Target="../ink/ink154.xml"/><Relationship Id="rId21" Type="http://schemas.openxmlformats.org/officeDocument/2006/relationships/customXml" Target="../ink/ink140.xml"/><Relationship Id="rId34" Type="http://schemas.openxmlformats.org/officeDocument/2006/relationships/customXml" Target="../ink/ink149.xml"/><Relationship Id="rId42" Type="http://schemas.openxmlformats.org/officeDocument/2006/relationships/customXml" Target="../ink/ink156.xml"/><Relationship Id="rId47" Type="http://schemas.openxmlformats.org/officeDocument/2006/relationships/customXml" Target="../ink/ink161.xml"/><Relationship Id="rId50" Type="http://schemas.openxmlformats.org/officeDocument/2006/relationships/customXml" Target="../ink/ink164.xml"/><Relationship Id="rId55" Type="http://schemas.openxmlformats.org/officeDocument/2006/relationships/customXml" Target="../ink/ink169.xml"/><Relationship Id="rId63" Type="http://schemas.openxmlformats.org/officeDocument/2006/relationships/customXml" Target="../ink/ink176.xml"/><Relationship Id="rId68" Type="http://schemas.openxmlformats.org/officeDocument/2006/relationships/customXml" Target="../ink/ink180.xml"/><Relationship Id="rId76" Type="http://schemas.openxmlformats.org/officeDocument/2006/relationships/customXml" Target="../ink/ink185.xml"/><Relationship Id="rId84" Type="http://schemas.openxmlformats.org/officeDocument/2006/relationships/customXml" Target="../ink/ink190.xml"/><Relationship Id="rId89" Type="http://schemas.openxmlformats.org/officeDocument/2006/relationships/image" Target="../media/image98.png"/><Relationship Id="rId7" Type="http://schemas.openxmlformats.org/officeDocument/2006/relationships/image" Target="../media/image76.png"/><Relationship Id="rId71" Type="http://schemas.openxmlformats.org/officeDocument/2006/relationships/customXml" Target="../ink/ink182.xml"/><Relationship Id="rId92" Type="http://schemas.openxmlformats.org/officeDocument/2006/relationships/customXml" Target="../ink/ink194.xml"/><Relationship Id="rId2" Type="http://schemas.openxmlformats.org/officeDocument/2006/relationships/image" Target="../media/image3.gif"/><Relationship Id="rId16" Type="http://schemas.openxmlformats.org/officeDocument/2006/relationships/customXml" Target="../ink/ink137.xml"/><Relationship Id="rId29" Type="http://schemas.openxmlformats.org/officeDocument/2006/relationships/customXml" Target="../ink/ink145.xml"/><Relationship Id="rId11" Type="http://schemas.openxmlformats.org/officeDocument/2006/relationships/image" Target="../media/image78.png"/><Relationship Id="rId24" Type="http://schemas.openxmlformats.org/officeDocument/2006/relationships/customXml" Target="../ink/ink142.xml"/><Relationship Id="rId32" Type="http://schemas.openxmlformats.org/officeDocument/2006/relationships/customXml" Target="../ink/ink147.xml"/><Relationship Id="rId37" Type="http://schemas.openxmlformats.org/officeDocument/2006/relationships/customXml" Target="../ink/ink152.xml"/><Relationship Id="rId40" Type="http://schemas.openxmlformats.org/officeDocument/2006/relationships/image" Target="../media/image87.png"/><Relationship Id="rId45" Type="http://schemas.openxmlformats.org/officeDocument/2006/relationships/customXml" Target="../ink/ink159.xml"/><Relationship Id="rId53" Type="http://schemas.openxmlformats.org/officeDocument/2006/relationships/customXml" Target="../ink/ink167.xml"/><Relationship Id="rId58" Type="http://schemas.openxmlformats.org/officeDocument/2006/relationships/customXml" Target="../ink/ink172.xml"/><Relationship Id="rId66" Type="http://schemas.openxmlformats.org/officeDocument/2006/relationships/image" Target="../media/image89.png"/><Relationship Id="rId74" Type="http://schemas.openxmlformats.org/officeDocument/2006/relationships/image" Target="../media/image92.png"/><Relationship Id="rId79" Type="http://schemas.openxmlformats.org/officeDocument/2006/relationships/customXml" Target="../ink/ink187.xml"/><Relationship Id="rId87" Type="http://schemas.openxmlformats.org/officeDocument/2006/relationships/image" Target="../media/image97.png"/><Relationship Id="rId5" Type="http://schemas.openxmlformats.org/officeDocument/2006/relationships/image" Target="../media/image75.png"/><Relationship Id="rId61" Type="http://schemas.openxmlformats.org/officeDocument/2006/relationships/image" Target="../media/image88.png"/><Relationship Id="rId82" Type="http://schemas.openxmlformats.org/officeDocument/2006/relationships/image" Target="../media/image95.png"/><Relationship Id="rId90" Type="http://schemas.openxmlformats.org/officeDocument/2006/relationships/customXml" Target="../ink/ink193.xml"/><Relationship Id="rId95" Type="http://schemas.openxmlformats.org/officeDocument/2006/relationships/image" Target="../media/image101.png"/><Relationship Id="rId19" Type="http://schemas.openxmlformats.org/officeDocument/2006/relationships/customXml" Target="../ink/ink139.xml"/><Relationship Id="rId14" Type="http://schemas.openxmlformats.org/officeDocument/2006/relationships/customXml" Target="../ink/ink136.xml"/><Relationship Id="rId22" Type="http://schemas.openxmlformats.org/officeDocument/2006/relationships/customXml" Target="../ink/ink141.xml"/><Relationship Id="rId27" Type="http://schemas.openxmlformats.org/officeDocument/2006/relationships/customXml" Target="../ink/ink144.xml"/><Relationship Id="rId30" Type="http://schemas.openxmlformats.org/officeDocument/2006/relationships/image" Target="../media/image86.png"/><Relationship Id="rId35" Type="http://schemas.openxmlformats.org/officeDocument/2006/relationships/customXml" Target="../ink/ink150.xml"/><Relationship Id="rId43" Type="http://schemas.openxmlformats.org/officeDocument/2006/relationships/customXml" Target="../ink/ink157.xml"/><Relationship Id="rId48" Type="http://schemas.openxmlformats.org/officeDocument/2006/relationships/customXml" Target="../ink/ink162.xml"/><Relationship Id="rId56" Type="http://schemas.openxmlformats.org/officeDocument/2006/relationships/customXml" Target="../ink/ink170.xml"/><Relationship Id="rId64" Type="http://schemas.openxmlformats.org/officeDocument/2006/relationships/customXml" Target="../ink/ink177.xml"/><Relationship Id="rId69" Type="http://schemas.openxmlformats.org/officeDocument/2006/relationships/customXml" Target="../ink/ink181.xml"/><Relationship Id="rId77" Type="http://schemas.openxmlformats.org/officeDocument/2006/relationships/customXml" Target="../ink/ink186.xml"/><Relationship Id="rId8" Type="http://schemas.openxmlformats.org/officeDocument/2006/relationships/customXml" Target="../ink/ink133.xml"/><Relationship Id="rId51" Type="http://schemas.openxmlformats.org/officeDocument/2006/relationships/customXml" Target="../ink/ink165.xml"/><Relationship Id="rId72" Type="http://schemas.openxmlformats.org/officeDocument/2006/relationships/image" Target="../media/image91.png"/><Relationship Id="rId80" Type="http://schemas.openxmlformats.org/officeDocument/2006/relationships/image" Target="../media/image94.png"/><Relationship Id="rId85" Type="http://schemas.openxmlformats.org/officeDocument/2006/relationships/image" Target="../media/image96.png"/><Relationship Id="rId93" Type="http://schemas.openxmlformats.org/officeDocument/2006/relationships/image" Target="../media/image100.png"/><Relationship Id="rId3" Type="http://schemas.openxmlformats.org/officeDocument/2006/relationships/image" Target="../media/image4.gif"/><Relationship Id="rId12" Type="http://schemas.openxmlformats.org/officeDocument/2006/relationships/customXml" Target="../ink/ink135.xml"/><Relationship Id="rId17" Type="http://schemas.openxmlformats.org/officeDocument/2006/relationships/image" Target="../media/image81.png"/><Relationship Id="rId25" Type="http://schemas.openxmlformats.org/officeDocument/2006/relationships/image" Target="../media/image84.png"/><Relationship Id="rId33" Type="http://schemas.openxmlformats.org/officeDocument/2006/relationships/customXml" Target="../ink/ink148.xml"/><Relationship Id="rId38" Type="http://schemas.openxmlformats.org/officeDocument/2006/relationships/customXml" Target="../ink/ink153.xml"/><Relationship Id="rId46" Type="http://schemas.openxmlformats.org/officeDocument/2006/relationships/customXml" Target="../ink/ink160.xml"/><Relationship Id="rId59" Type="http://schemas.openxmlformats.org/officeDocument/2006/relationships/customXml" Target="../ink/ink173.xml"/><Relationship Id="rId67" Type="http://schemas.openxmlformats.org/officeDocument/2006/relationships/customXml" Target="../ink/ink179.xml"/><Relationship Id="rId20" Type="http://schemas.openxmlformats.org/officeDocument/2006/relationships/image" Target="../media/image82.png"/><Relationship Id="rId41" Type="http://schemas.openxmlformats.org/officeDocument/2006/relationships/customXml" Target="../ink/ink155.xml"/><Relationship Id="rId54" Type="http://schemas.openxmlformats.org/officeDocument/2006/relationships/customXml" Target="../ink/ink168.xml"/><Relationship Id="rId62" Type="http://schemas.openxmlformats.org/officeDocument/2006/relationships/customXml" Target="../ink/ink175.xml"/><Relationship Id="rId70" Type="http://schemas.openxmlformats.org/officeDocument/2006/relationships/image" Target="../media/image90.png"/><Relationship Id="rId75" Type="http://schemas.openxmlformats.org/officeDocument/2006/relationships/customXml" Target="../ink/ink184.xml"/><Relationship Id="rId83" Type="http://schemas.openxmlformats.org/officeDocument/2006/relationships/customXml" Target="../ink/ink189.xml"/><Relationship Id="rId88" Type="http://schemas.openxmlformats.org/officeDocument/2006/relationships/customXml" Target="../ink/ink192.xml"/><Relationship Id="rId91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2.xml"/><Relationship Id="rId15" Type="http://schemas.openxmlformats.org/officeDocument/2006/relationships/image" Target="../media/image80.png"/><Relationship Id="rId23" Type="http://schemas.openxmlformats.org/officeDocument/2006/relationships/image" Target="../media/image83.png"/><Relationship Id="rId28" Type="http://schemas.openxmlformats.org/officeDocument/2006/relationships/image" Target="../media/image85.png"/><Relationship Id="rId36" Type="http://schemas.openxmlformats.org/officeDocument/2006/relationships/customXml" Target="../ink/ink151.xml"/><Relationship Id="rId49" Type="http://schemas.openxmlformats.org/officeDocument/2006/relationships/customXml" Target="../ink/ink163.xml"/><Relationship Id="rId57" Type="http://schemas.openxmlformats.org/officeDocument/2006/relationships/customXml" Target="../ink/ink171.xml"/><Relationship Id="rId10" Type="http://schemas.openxmlformats.org/officeDocument/2006/relationships/customXml" Target="../ink/ink134.xml"/><Relationship Id="rId31" Type="http://schemas.openxmlformats.org/officeDocument/2006/relationships/customXml" Target="../ink/ink146.xml"/><Relationship Id="rId44" Type="http://schemas.openxmlformats.org/officeDocument/2006/relationships/customXml" Target="../ink/ink158.xml"/><Relationship Id="rId52" Type="http://schemas.openxmlformats.org/officeDocument/2006/relationships/customXml" Target="../ink/ink166.xml"/><Relationship Id="rId60" Type="http://schemas.openxmlformats.org/officeDocument/2006/relationships/customXml" Target="../ink/ink174.xml"/><Relationship Id="rId65" Type="http://schemas.openxmlformats.org/officeDocument/2006/relationships/customXml" Target="../ink/ink178.xml"/><Relationship Id="rId73" Type="http://schemas.openxmlformats.org/officeDocument/2006/relationships/customXml" Target="../ink/ink183.xml"/><Relationship Id="rId78" Type="http://schemas.openxmlformats.org/officeDocument/2006/relationships/image" Target="../media/image93.png"/><Relationship Id="rId81" Type="http://schemas.openxmlformats.org/officeDocument/2006/relationships/customXml" Target="../ink/ink188.xml"/><Relationship Id="rId86" Type="http://schemas.openxmlformats.org/officeDocument/2006/relationships/customXml" Target="../ink/ink191.xml"/><Relationship Id="rId94" Type="http://schemas.openxmlformats.org/officeDocument/2006/relationships/customXml" Target="../ink/ink195.xml"/><Relationship Id="rId4" Type="http://schemas.openxmlformats.org/officeDocument/2006/relationships/customXml" Target="../ink/ink131.xml"/><Relationship Id="rId9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Object-Oriented Programming and Data Abstraction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/>
              <a:t>Lesson 10:</a:t>
            </a:r>
            <a:br>
              <a:rPr lang="en-GB" altLang="en-US"/>
            </a:br>
            <a:r>
              <a:rPr lang="en-GB" altLang="en-US"/>
              <a:t>Streaming </a:t>
            </a:r>
            <a:br>
              <a:rPr lang="en-GB" altLang="en-US"/>
            </a:br>
            <a:r>
              <a:rPr lang="en-GB" altLang="en-US"/>
              <a:t>Using </a:t>
            </a:r>
            <a:br>
              <a:rPr lang="en-GB" altLang="en-US"/>
            </a:br>
            <a:r>
              <a:rPr lang="en-GB" altLang="en-US"/>
              <a:t>Lambdas</a:t>
            </a:r>
            <a:br>
              <a:rPr lang="en-GB" altLang="en-US"/>
            </a:br>
            <a:endParaRPr lang="en-US" altLang="en-US" sz="3600" dirty="0"/>
          </a:p>
        </p:txBody>
      </p:sp>
      <p:pic>
        <p:nvPicPr>
          <p:cNvPr id="27652" name="Picture 4" descr="Core Java Se 9 For The Impatient: Horstmann, Cay S.">
            <a:extLst>
              <a:ext uri="{FF2B5EF4-FFF2-40B4-BE49-F238E27FC236}">
                <a16:creationId xmlns:a16="http://schemas.microsoft.com/office/drawing/2014/main" id="{0473D955-9B8F-455F-A3D5-455909E5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52848"/>
            <a:ext cx="2743200" cy="35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B8EE21-067F-41A8-A62C-018152A65CDC}"/>
              </a:ext>
            </a:extLst>
          </p:cNvPr>
          <p:cNvSpPr txBox="1"/>
          <p:nvPr/>
        </p:nvSpPr>
        <p:spPr>
          <a:xfrm flipH="1">
            <a:off x="3093718" y="6183868"/>
            <a:ext cx="2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Comic Sans MS" panose="030F0702030302020204" pitchFamily="66" charset="0"/>
              </a:rPr>
              <a:t>Chapter 8</a:t>
            </a:r>
            <a:endParaRPr lang="en-US" sz="1800" b="1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Streams?</a:t>
            </a:r>
            <a:br>
              <a:rPr lang="en-US" dirty="0"/>
            </a:br>
            <a:r>
              <a:rPr lang="en-US" sz="2400" dirty="0"/>
              <a:t>Here are some methods of the </a:t>
            </a:r>
            <a:r>
              <a:rPr lang="en-US" sz="2400"/>
              <a:t>Stream class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846489"/>
              </p:ext>
            </p:extLst>
          </p:nvPr>
        </p:nvGraphicFramePr>
        <p:xfrm>
          <a:off x="228230" y="1736652"/>
          <a:ext cx="6629770" cy="1981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7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0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</a:rPr>
                        <a:t>Long</a:t>
                      </a: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count() </a:t>
                      </a:r>
                      <a:b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Returns the count of elements in this stream.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</a:rPr>
                        <a:t>Void</a:t>
                      </a: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forEach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(Consumer&lt;? super T&gt; action) </a:t>
                      </a:r>
                      <a:b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Performs an action for each element of this stream.</a:t>
                      </a:r>
                    </a:p>
                  </a:txBody>
                  <a:tcPr>
                    <a:solidFill>
                      <a:srgbClr val="E9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12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Stream&lt;T&gt;</a:t>
                      </a: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E5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filter(Predicate&lt;? super T&gt; predicate)</a:t>
                      </a:r>
                      <a:b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Returns a stream consisting of the elements of this stream that match the given predicate.</a:t>
                      </a:r>
                    </a:p>
                  </a:txBody>
                  <a:tcPr>
                    <a:solidFill>
                      <a:srgbClr val="E5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377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66B5B10-9BE9-4254-8F65-CA0C66F6ABA6}"/>
              </a:ext>
            </a:extLst>
          </p:cNvPr>
          <p:cNvSpPr/>
          <p:nvPr/>
        </p:nvSpPr>
        <p:spPr>
          <a:xfrm>
            <a:off x="457200" y="3961356"/>
            <a:ext cx="7391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longWordsStream(List&lt;String&gt;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.stream()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.filter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.length() &gt; 12)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.count()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  <a:p>
            <a:endParaRPr lang="en-US" sz="1600" b="1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displayLongWords(List&lt;String&gt;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.stream()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.filter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.length() &gt; 12)</a:t>
            </a:r>
          </a:p>
          <a:p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l-PL" sz="1600" b="1">
                <a:solidFill>
                  <a:srgbClr val="C00000"/>
                </a:solidFill>
                <a:latin typeface="Consolas" panose="020B0609020204030204" pitchFamily="49" charset="0"/>
              </a:rPr>
              <a:t>.forEach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 -&gt; System.</a:t>
            </a:r>
            <a:r>
              <a:rPr lang="pl-PL" sz="16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l-PL" sz="160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F1339-86BB-4FD9-8350-7728E79A09F2}"/>
              </a:ext>
            </a:extLst>
          </p:cNvPr>
          <p:cNvSpPr txBox="1"/>
          <p:nvPr/>
        </p:nvSpPr>
        <p:spPr>
          <a:xfrm>
            <a:off x="7884162" y="4419601"/>
            <a:ext cx="898810" cy="7684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0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  <a:t>Strings</a:t>
            </a:r>
            <a:b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  <a:t>  longer than 12</a:t>
            </a:r>
            <a:endParaRPr lang="en-US" sz="1400" b="0" dirty="0" err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5EC87-7B46-4150-9B61-64D5C1E91001}"/>
              </a:ext>
            </a:extLst>
          </p:cNvPr>
          <p:cNvSpPr txBox="1"/>
          <p:nvPr/>
        </p:nvSpPr>
        <p:spPr>
          <a:xfrm>
            <a:off x="7620000" y="2131649"/>
            <a:ext cx="1389786" cy="3067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  <a:t>Strings</a:t>
            </a:r>
            <a:endParaRPr lang="en-US" sz="1400" b="0" dirty="0" err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F8D2CD-CAE2-4282-AA69-23FBBABFD4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7"/>
          <a:stretch/>
        </p:blipFill>
        <p:spPr>
          <a:xfrm>
            <a:off x="7176410" y="1828800"/>
            <a:ext cx="1833376" cy="43634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8AFB7C2-AD49-4471-80CC-D8D4CC3B1FC6}"/>
              </a:ext>
            </a:extLst>
          </p:cNvPr>
          <p:cNvGrpSpPr/>
          <p:nvPr/>
        </p:nvGrpSpPr>
        <p:grpSpPr>
          <a:xfrm>
            <a:off x="8411966" y="2524362"/>
            <a:ext cx="655834" cy="1057038"/>
            <a:chOff x="8289532" y="2333095"/>
            <a:chExt cx="655834" cy="10570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1BF370-4018-494E-9DAB-FAA75299904A}"/>
                </a:ext>
              </a:extLst>
            </p:cNvPr>
            <p:cNvGrpSpPr/>
            <p:nvPr/>
          </p:nvGrpSpPr>
          <p:grpSpPr>
            <a:xfrm flipH="1">
              <a:off x="8289532" y="2333095"/>
              <a:ext cx="655834" cy="1057038"/>
              <a:chOff x="7096035" y="5040297"/>
              <a:chExt cx="858151" cy="1256888"/>
            </a:xfrm>
          </p:grpSpPr>
          <p:pic>
            <p:nvPicPr>
              <p:cNvPr id="12" name="Picture 11" descr="A close up of a fence&#10;&#10;Description automatically generated">
                <a:extLst>
                  <a:ext uri="{FF2B5EF4-FFF2-40B4-BE49-F238E27FC236}">
                    <a16:creationId xmlns:a16="http://schemas.microsoft.com/office/drawing/2014/main" id="{D37EE78E-9C34-4B3B-9A3A-AB9D86C53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096035" y="5040297"/>
                <a:ext cx="858151" cy="1256888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9BC7BCB-3ABC-42BB-B397-4E4703573EA2}"/>
                  </a:ext>
                </a:extLst>
              </p:cNvPr>
              <p:cNvGrpSpPr/>
              <p:nvPr/>
            </p:nvGrpSpPr>
            <p:grpSpPr>
              <a:xfrm>
                <a:off x="7243089" y="5903207"/>
                <a:ext cx="356760" cy="283472"/>
                <a:chOff x="7243089" y="5903207"/>
                <a:chExt cx="356760" cy="283472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43499C0C-3770-4F7B-924B-6CFAF0D3BA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43089" y="6003079"/>
                    <a:ext cx="18000" cy="64080"/>
                  </p14:xfrm>
                </p:contentPart>
              </mc:Choice>
              <mc:Fallback xmlns=""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BD737B07-B866-4E86-A36A-9EF7C85BCAD8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7220474" y="5981719"/>
                      <a:ext cx="63692" cy="10637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15" name="Ink 14">
                      <a:extLst>
                        <a:ext uri="{FF2B5EF4-FFF2-40B4-BE49-F238E27FC236}">
                          <a16:creationId xmlns:a16="http://schemas.microsoft.com/office/drawing/2014/main" id="{0AD2B681-25DD-4513-B471-D315C9705F5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76569" y="6015679"/>
                    <a:ext cx="13320" cy="73440"/>
                  </p14:xfrm>
                </p:contentPart>
              </mc:Choice>
              <mc:Fallback xmlns=""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FCE205C7-CDBF-4A33-B783-5303CE30B08C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252783" y="5994205"/>
                      <a:ext cx="60416" cy="1159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16" name="Ink 15">
                      <a:extLst>
                        <a:ext uri="{FF2B5EF4-FFF2-40B4-BE49-F238E27FC236}">
                          <a16:creationId xmlns:a16="http://schemas.microsoft.com/office/drawing/2014/main" id="{7A0EC059-7B67-4EB7-85FE-792503FDF2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85929" y="6017479"/>
                    <a:ext cx="5760" cy="54720"/>
                  </p14:xfrm>
                </p:contentPart>
              </mc:Choice>
              <mc:Fallback xmlns=""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EAFFBC75-988E-45BF-86BA-80B17F4DDF6B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261929" y="5996104"/>
                      <a:ext cx="53280" cy="9704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560DAC02-0298-4214-B7C5-F2F98A6BB3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93489" y="6019999"/>
                    <a:ext cx="1080" cy="2916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44B7A3A2-13AF-430C-BC43-4F9ACD9AF413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7275489" y="5999291"/>
                      <a:ext cx="36720" cy="7099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EB3070C8-64B0-408C-A943-D2A5934C5E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23729" y="6028999"/>
                    <a:ext cx="4320" cy="46800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536C107D-DAAB-40E0-A796-001BDB9B0CA1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300209" y="6007726"/>
                      <a:ext cx="51840" cy="88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39998201-E632-4631-ADFA-BDF2E52707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17249" y="6035479"/>
                    <a:ext cx="10080" cy="52200"/>
                  </p14:xfrm>
                </p:contentPart>
              </mc:Choice>
              <mc:Fallback xmlns="">
                <p:pic>
                  <p:nvPicPr>
                    <p:cNvPr id="21" name="Ink 20">
                      <a:extLst>
                        <a:ext uri="{FF2B5EF4-FFF2-40B4-BE49-F238E27FC236}">
                          <a16:creationId xmlns:a16="http://schemas.microsoft.com/office/drawing/2014/main" id="{2DD0D096-63D1-4D9E-B638-48EB1C88B314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294340" y="6014513"/>
                      <a:ext cx="55440" cy="9455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C3A8DDAE-1458-4554-B539-A8F3E47EA0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29129" y="6051679"/>
                    <a:ext cx="2160" cy="2268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56E9FBF5-6F35-4D37-8BB8-C95E8C67712F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7302669" y="6030711"/>
                      <a:ext cx="55620" cy="6504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21" name="Ink 20">
                      <a:extLst>
                        <a:ext uri="{FF2B5EF4-FFF2-40B4-BE49-F238E27FC236}">
                          <a16:creationId xmlns:a16="http://schemas.microsoft.com/office/drawing/2014/main" id="{08A32ACD-A6DF-4E25-ADE9-0A96B7D4AB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40649" y="6048079"/>
                    <a:ext cx="11880" cy="44280"/>
                  </p14:xfrm>
                </p:contentPart>
              </mc:Choice>
              <mc:Fallback xmlns=""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9B91DC17-A0F0-485E-BC48-BB7AF2E7D86B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316889" y="6026791"/>
                      <a:ext cx="58925" cy="864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A66C6B41-09E6-4C56-A840-ADB1EDCECC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47489" y="6048799"/>
                    <a:ext cx="4680" cy="43200"/>
                  </p14:xfrm>
                </p:contentPart>
              </mc:Choice>
              <mc:Fallback xmlns=""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8D2F140A-40CA-45E0-A00A-3C87152D94D9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7324089" y="6027413"/>
                      <a:ext cx="51012" cy="8554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23" name="Ink 22">
                      <a:extLst>
                        <a:ext uri="{FF2B5EF4-FFF2-40B4-BE49-F238E27FC236}">
                          <a16:creationId xmlns:a16="http://schemas.microsoft.com/office/drawing/2014/main" id="{F84B7A51-73C8-40E0-8645-AB41A604AE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50009" y="6070759"/>
                    <a:ext cx="1440" cy="21240"/>
                  </p14:xfrm>
                </p:contentPart>
              </mc:Choice>
              <mc:Fallback xmlns="">
                <p:pic>
                  <p:nvPicPr>
                    <p:cNvPr id="25" name="Ink 24">
                      <a:extLst>
                        <a:ext uri="{FF2B5EF4-FFF2-40B4-BE49-F238E27FC236}">
                          <a16:creationId xmlns:a16="http://schemas.microsoft.com/office/drawing/2014/main" id="{A1C2B2A1-CD3B-4A1D-90B4-EBEB25AF678F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7326489" y="6049519"/>
                      <a:ext cx="48960" cy="6329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24" name="Ink 23">
                      <a:extLst>
                        <a:ext uri="{FF2B5EF4-FFF2-40B4-BE49-F238E27FC236}">
                          <a16:creationId xmlns:a16="http://schemas.microsoft.com/office/drawing/2014/main" id="{3FBB7DCA-A0CD-4E21-B495-6005B1C442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54689" y="6055639"/>
                    <a:ext cx="7200" cy="25200"/>
                  </p14:xfrm>
                </p:contentPart>
              </mc:Choice>
              <mc:Fallback xmlns="">
                <p:pic>
                  <p:nvPicPr>
                    <p:cNvPr id="26" name="Ink 25">
                      <a:extLst>
                        <a:ext uri="{FF2B5EF4-FFF2-40B4-BE49-F238E27FC236}">
                          <a16:creationId xmlns:a16="http://schemas.microsoft.com/office/drawing/2014/main" id="{822F731D-F02C-4BE8-92BD-D9CFDDCE8489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7331169" y="6034283"/>
                      <a:ext cx="54720" cy="6748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25" name="Ink 24">
                      <a:extLst>
                        <a:ext uri="{FF2B5EF4-FFF2-40B4-BE49-F238E27FC236}">
                          <a16:creationId xmlns:a16="http://schemas.microsoft.com/office/drawing/2014/main" id="{862E3086-D24B-4CBF-97AF-082F0F86BA4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59009" y="6093799"/>
                    <a:ext cx="3240" cy="6480"/>
                  </p14:xfrm>
                </p:contentPart>
              </mc:Choice>
              <mc:Fallback xmlns=""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380ABCA8-093C-44BC-8979-408FE8B2845F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7336329" y="6072199"/>
                      <a:ext cx="49063" cy="4924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26" name="Ink 25">
                      <a:extLst>
                        <a:ext uri="{FF2B5EF4-FFF2-40B4-BE49-F238E27FC236}">
                          <a16:creationId xmlns:a16="http://schemas.microsoft.com/office/drawing/2014/main" id="{81B93932-4631-430B-8B97-CA0E2842A2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71969" y="6055279"/>
                    <a:ext cx="8640" cy="4716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F04577AD-57FA-461A-A0CD-B05CFBE1C183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348449" y="6033843"/>
                      <a:ext cx="56160" cy="8960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1D00F27B-3B66-4E27-B893-8D9BF446AC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59369" y="6059239"/>
                    <a:ext cx="20160" cy="489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A5373670-FF70-4A89-8EF5-5AD830A8C615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7336396" y="6037765"/>
                      <a:ext cx="66575" cy="9147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F92C5CB3-217B-405A-A9F9-1BC6E8BAD5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61529" y="6077959"/>
                    <a:ext cx="8640" cy="1764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D2E09B80-B6C7-47AD-AF6C-BC30FAF7FEF0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7337529" y="6056447"/>
                      <a:ext cx="56160" cy="6023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486FD16A-0041-40E4-AEBD-1ED908FFF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84569" y="6086239"/>
                    <a:ext cx="1080" cy="1152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57F57653-8B11-48F3-8432-CEDBCF9FFFCD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7358109" y="6064906"/>
                      <a:ext cx="54540" cy="5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6AD49081-29CC-4ED0-83DF-AF73EFDD1B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83489" y="6058519"/>
                    <a:ext cx="5400" cy="5004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3EB7B216-960E-45A2-AE56-FDF4D84B80F6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358944" y="6037134"/>
                      <a:ext cx="54000" cy="9238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80EFFBA8-7723-4265-B7A7-243DEE9455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98609" y="6064639"/>
                    <a:ext cx="7560" cy="4824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6523ADE1-70B1-4650-898C-B44B3CA5ECEC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374984" y="6043294"/>
                      <a:ext cx="54338" cy="905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6AFE5918-967F-4DB8-92F2-0156A4F5D8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04369" y="6091639"/>
                    <a:ext cx="2880" cy="12600"/>
                  </p14:xfrm>
                </p:contentPart>
              </mc:Choice>
              <mc:Fallback xmlns=""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E7688A22-0443-421A-A0DB-C8AE55CCB91D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7383798" y="6070639"/>
                      <a:ext cx="43611" cy="541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00020548-E57C-4A8C-82C8-B57EFCEB15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26689" y="6086239"/>
                    <a:ext cx="3960" cy="2916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35E4EFCC-11E5-4F14-B43B-7DE48D7BD554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7404689" y="6065109"/>
                      <a:ext cx="47520" cy="7099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98900FB8-FC91-482F-A1A1-9A11E7CCF2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19849" y="6080839"/>
                    <a:ext cx="10440" cy="27720"/>
                  </p14:xfrm>
                </p:contentPart>
              </mc:Choice>
              <mc:Fallback xmlns=""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2EFD229E-599E-476F-94E9-E5AB3F8153F8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7396122" y="6059516"/>
                      <a:ext cx="57420" cy="699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AA426953-9EEC-43B0-AE98-905F5F1B1A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26689" y="6091639"/>
                    <a:ext cx="5040" cy="13320"/>
                  </p14:xfrm>
                </p:contentPart>
              </mc:Choice>
              <mc:Fallback xmlns="">
                <p:pic>
                  <p:nvPicPr>
                    <p:cNvPr id="37" name="Ink 36">
                      <a:extLst>
                        <a:ext uri="{FF2B5EF4-FFF2-40B4-BE49-F238E27FC236}">
                          <a16:creationId xmlns:a16="http://schemas.microsoft.com/office/drawing/2014/main" id="{CAEE68EF-F13D-4F67-ABCD-89A128CBB70D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7403780" y="6070155"/>
                      <a:ext cx="50400" cy="558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69C3EEE5-7A48-41A3-8EBC-57E6909FF0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33169" y="6078319"/>
                    <a:ext cx="2880" cy="44640"/>
                  </p14:xfrm>
                </p:contentPart>
              </mc:Choice>
              <mc:Fallback xmlns=""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754CB3DB-0A75-41D4-B57E-C1DF2D6B6E38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409169" y="6057287"/>
                      <a:ext cx="50400" cy="8713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5DB228AF-BD21-4767-AB29-5DA777F691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44329" y="6092719"/>
                    <a:ext cx="11520" cy="41400"/>
                  </p14:xfrm>
                </p:contentPart>
              </mc:Choice>
              <mc:Fallback xmlns=""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A6841E90-088A-48AD-9C67-20868F985804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7421750" y="6071379"/>
                      <a:ext cx="57139" cy="8365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76DFEB92-E604-4B80-9590-A57BA984D3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50449" y="6092359"/>
                    <a:ext cx="12960" cy="48960"/>
                  </p14:xfrm>
                </p:contentPart>
              </mc:Choice>
              <mc:Fallback xmlns="">
                <p:pic>
                  <p:nvPicPr>
                    <p:cNvPr id="40" name="Ink 39">
                      <a:extLst>
                        <a:ext uri="{FF2B5EF4-FFF2-40B4-BE49-F238E27FC236}">
                          <a16:creationId xmlns:a16="http://schemas.microsoft.com/office/drawing/2014/main" id="{B1FC66CE-FD78-424B-9F36-1A4019FA4704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427769" y="6070885"/>
                      <a:ext cx="58783" cy="9147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EE2A0977-FFE5-4C50-9AD8-BD95778EBF4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59449" y="6103879"/>
                    <a:ext cx="1440" cy="37440"/>
                  </p14:xfrm>
                </p:contentPart>
              </mc:Choice>
              <mc:Fallback xmlns=""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19285996-2E65-44BE-AEA4-070FE5FAAABD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7435449" y="6082362"/>
                      <a:ext cx="48960" cy="8004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9AD9DC69-762A-47A7-B882-C2ECF55076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51889" y="6112519"/>
                    <a:ext cx="2520" cy="2412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169A7074-4631-4C9E-A2BF-4781F8037B60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7426689" y="6091361"/>
                      <a:ext cx="52416" cy="6601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224AF691-533F-4221-A6AE-06F5BF4E34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17329" y="6120439"/>
                    <a:ext cx="3240" cy="1656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4D1FB200-A2EF-425C-8286-9CBD7A6ADC27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7394649" y="6099633"/>
                      <a:ext cx="49063" cy="5859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67D90F32-4DA0-47DD-8B1C-F43C599BC9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16249" y="6098119"/>
                    <a:ext cx="2880" cy="1260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F31D71BB-A947-4763-9DF1-D7D06B1E59AB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7392249" y="6077119"/>
                      <a:ext cx="50400" cy="541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BE291B77-6D82-4094-A5AF-6352FAB588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76729" y="6099559"/>
                    <a:ext cx="8280" cy="49320"/>
                  </p14:xfrm>
                </p:contentPart>
              </mc:Choice>
              <mc:Fallback xmlns=""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CF63A8BA-5EF0-4202-A811-E9F301546C7D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454189" y="6078544"/>
                      <a:ext cx="53820" cy="9177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8F774393-5FB7-4C40-88AE-04917AC002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84289" y="6100999"/>
                    <a:ext cx="1800" cy="40680"/>
                  </p14:xfrm>
                </p:contentPart>
              </mc:Choice>
              <mc:Fallback xmlns="">
                <p:pic>
                  <p:nvPicPr>
                    <p:cNvPr id="46" name="Ink 45">
                      <a:extLst>
                        <a:ext uri="{FF2B5EF4-FFF2-40B4-BE49-F238E27FC236}">
                          <a16:creationId xmlns:a16="http://schemas.microsoft.com/office/drawing/2014/main" id="{4926A9CE-48D8-452A-A5E7-244046A19F06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7462239" y="6079588"/>
                      <a:ext cx="46350" cy="8307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01A35699-1DEC-45C0-A6AB-2F53363DA1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87529" y="6104599"/>
                    <a:ext cx="3240" cy="43560"/>
                  </p14:xfrm>
                </p:contentPart>
              </mc:Choice>
              <mc:Fallback xmlns=""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BF32164E-FD87-48BC-BD4C-6550FEF52019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464849" y="6083246"/>
                      <a:ext cx="49063" cy="8583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9">
                  <p14:nvContentPartPr>
                    <p14:cNvPr id="46" name="Ink 45">
                      <a:extLst>
                        <a:ext uri="{FF2B5EF4-FFF2-40B4-BE49-F238E27FC236}">
                          <a16:creationId xmlns:a16="http://schemas.microsoft.com/office/drawing/2014/main" id="{35D61A14-81B9-4B4E-8086-E70FCD05FF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89689" y="6099559"/>
                    <a:ext cx="4680" cy="38160"/>
                  </p14:xfrm>
                </p:contentPart>
              </mc:Choice>
              <mc:Fallback xmlns=""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275D356A-067D-41DE-AE1D-6F29A82FD9A9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7466289" y="6078121"/>
                      <a:ext cx="51012" cy="8060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F6460ECB-1C65-47A5-92F0-CAB0570799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99049" y="6103159"/>
                    <a:ext cx="14400" cy="38880"/>
                  </p14:xfrm>
                </p:contentPart>
              </mc:Choice>
              <mc:Fallback xmlns=""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140A3001-4446-4744-861F-415C73AD2488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7475823" y="6081796"/>
                      <a:ext cx="60387" cy="8117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1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58D0CD65-5B5F-4C2C-952F-89E958A879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07329" y="6129439"/>
                    <a:ext cx="3600" cy="31680"/>
                  </p14:xfrm>
                </p:contentPart>
              </mc:Choice>
              <mc:Fallback xmlns="">
                <p:pic>
                  <p:nvPicPr>
                    <p:cNvPr id="50" name="Ink 49">
                      <a:extLst>
                        <a:ext uri="{FF2B5EF4-FFF2-40B4-BE49-F238E27FC236}">
                          <a16:creationId xmlns:a16="http://schemas.microsoft.com/office/drawing/2014/main" id="{2A85BC1A-B405-438F-9EA7-18A32ECCED91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7485279" y="6108034"/>
                      <a:ext cx="48150" cy="7406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24A4E32B-EB87-45F8-A505-C6A975E238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14169" y="6117559"/>
                    <a:ext cx="2880" cy="47520"/>
                  </p14:xfrm>
                </p:contentPart>
              </mc:Choice>
              <mc:Fallback xmlns=""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C28292B1-8AB3-4781-8FA3-13B87C85A05D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490169" y="6096154"/>
                      <a:ext cx="50400" cy="899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50" name="Ink 49">
                      <a:extLst>
                        <a:ext uri="{FF2B5EF4-FFF2-40B4-BE49-F238E27FC236}">
                          <a16:creationId xmlns:a16="http://schemas.microsoft.com/office/drawing/2014/main" id="{6D099E21-92B9-4326-903B-D99A8EFE1C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19209" y="6139159"/>
                    <a:ext cx="1440" cy="15480"/>
                  </p14:xfrm>
                </p:contentPart>
              </mc:Choice>
              <mc:Fallback xmlns="">
                <p:pic>
                  <p:nvPicPr>
                    <p:cNvPr id="52" name="Ink 51">
                      <a:extLst>
                        <a:ext uri="{FF2B5EF4-FFF2-40B4-BE49-F238E27FC236}">
                          <a16:creationId xmlns:a16="http://schemas.microsoft.com/office/drawing/2014/main" id="{690CBFE7-7D47-44F2-BD8F-830FB9C68D40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7495689" y="6118089"/>
                      <a:ext cx="48960" cy="5805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36EAF99B-AAC5-45E5-B347-C3B4B86CFC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20289" y="6122599"/>
                    <a:ext cx="5400" cy="39600"/>
                  </p14:xfrm>
                </p:contentPart>
              </mc:Choice>
              <mc:Fallback xmlns="">
                <p:pic>
                  <p:nvPicPr>
                    <p:cNvPr id="53" name="Ink 52">
                      <a:extLst>
                        <a:ext uri="{FF2B5EF4-FFF2-40B4-BE49-F238E27FC236}">
                          <a16:creationId xmlns:a16="http://schemas.microsoft.com/office/drawing/2014/main" id="{77A899BD-6DE9-4E5F-880D-D850621750EF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7497789" y="6101734"/>
                      <a:ext cx="49950" cy="8175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52" name="Ink 51">
                      <a:extLst>
                        <a:ext uri="{FF2B5EF4-FFF2-40B4-BE49-F238E27FC236}">
                          <a16:creationId xmlns:a16="http://schemas.microsoft.com/office/drawing/2014/main" id="{E11A158E-F825-4ECA-B673-7D24149480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29289" y="6138079"/>
                    <a:ext cx="3960" cy="29160"/>
                  </p14:xfrm>
                </p:contentPart>
              </mc:Choice>
              <mc:Fallback xmlns="">
                <p:pic>
                  <p:nvPicPr>
                    <p:cNvPr id="54" name="Ink 53">
                      <a:extLst>
                        <a:ext uri="{FF2B5EF4-FFF2-40B4-BE49-F238E27FC236}">
                          <a16:creationId xmlns:a16="http://schemas.microsoft.com/office/drawing/2014/main" id="{F173EC9B-7404-4C1E-9E99-B504BCFCC8B0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7507729" y="6116949"/>
                      <a:ext cx="47520" cy="7099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53" name="Ink 52">
                      <a:extLst>
                        <a:ext uri="{FF2B5EF4-FFF2-40B4-BE49-F238E27FC236}">
                          <a16:creationId xmlns:a16="http://schemas.microsoft.com/office/drawing/2014/main" id="{93E8C94A-6AE7-4D2E-BCBD-C449E45518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36129" y="6129079"/>
                    <a:ext cx="6120" cy="53280"/>
                  </p14:xfrm>
                </p:contentPart>
              </mc:Choice>
              <mc:Fallback xmlns="">
                <p:pic>
                  <p:nvPicPr>
                    <p:cNvPr id="55" name="Ink 54">
                      <a:extLst>
                        <a:ext uri="{FF2B5EF4-FFF2-40B4-BE49-F238E27FC236}">
                          <a16:creationId xmlns:a16="http://schemas.microsoft.com/office/drawing/2014/main" id="{2ED98709-F8F9-40CA-8805-4D62834CBFCE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512591" y="6107767"/>
                      <a:ext cx="52726" cy="9547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54" name="Ink 53">
                      <a:extLst>
                        <a:ext uri="{FF2B5EF4-FFF2-40B4-BE49-F238E27FC236}">
                          <a16:creationId xmlns:a16="http://schemas.microsoft.com/office/drawing/2014/main" id="{4BDC1518-EDFC-45D0-AB26-FD7723158B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34329" y="6115759"/>
                    <a:ext cx="7560" cy="49680"/>
                  </p14:xfrm>
                </p:contentPart>
              </mc:Choice>
              <mc:Fallback xmlns="">
                <p:pic>
                  <p:nvPicPr>
                    <p:cNvPr id="56" name="Ink 55">
                      <a:extLst>
                        <a:ext uri="{FF2B5EF4-FFF2-40B4-BE49-F238E27FC236}">
                          <a16:creationId xmlns:a16="http://schemas.microsoft.com/office/drawing/2014/main" id="{84908CF7-85F3-4A74-A37B-E3F4F8059B80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510704" y="6094345"/>
                      <a:ext cx="54338" cy="9207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55" name="Ink 54">
                      <a:extLst>
                        <a:ext uri="{FF2B5EF4-FFF2-40B4-BE49-F238E27FC236}">
                          <a16:creationId xmlns:a16="http://schemas.microsoft.com/office/drawing/2014/main" id="{DDE17FBD-A934-4A72-9CE5-E6A8FC507B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42969" y="6137359"/>
                    <a:ext cx="2160" cy="46800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6C3B22F9-9503-451D-B82A-BB22B2F667C7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521801" y="6116320"/>
                      <a:ext cx="44928" cy="8930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56" name="Ink 55">
                      <a:extLst>
                        <a:ext uri="{FF2B5EF4-FFF2-40B4-BE49-F238E27FC236}">
                          <a16:creationId xmlns:a16="http://schemas.microsoft.com/office/drawing/2014/main" id="{D82A1B23-D4C2-4282-9452-6968065404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50889" y="6136639"/>
                    <a:ext cx="2520" cy="352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1DBDBC91-4AA4-4CC0-B566-E983D4BB36BF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7529889" y="6115386"/>
                      <a:ext cx="44100" cy="7736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C1595E7B-00BF-41A0-A458-53E07D74B8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53409" y="6124759"/>
                    <a:ext cx="31320" cy="50400"/>
                  </p14:xfrm>
                </p:contentPart>
              </mc:Choice>
              <mc:Fallback xmlns="">
                <p:pic>
                  <p:nvPicPr>
                    <p:cNvPr id="59" name="Ink 58">
                      <a:extLst>
                        <a:ext uri="{FF2B5EF4-FFF2-40B4-BE49-F238E27FC236}">
                          <a16:creationId xmlns:a16="http://schemas.microsoft.com/office/drawing/2014/main" id="{CC3404D6-08EA-4FF8-B4D8-00B1B1EB8303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7530036" y="6103830"/>
                      <a:ext cx="77599" cy="9268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E87B9B80-796C-454D-B4C5-CAD70837F5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59889" y="6137359"/>
                    <a:ext cx="9000" cy="4680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62033B85-8AC2-47E8-AC11-D58326B0E9AA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536678" y="6116320"/>
                      <a:ext cx="55895" cy="8930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59" name="Ink 58">
                      <a:extLst>
                        <a:ext uri="{FF2B5EF4-FFF2-40B4-BE49-F238E27FC236}">
                          <a16:creationId xmlns:a16="http://schemas.microsoft.com/office/drawing/2014/main" id="{405616C2-48A0-4B10-911D-315B73905A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64929" y="6144919"/>
                    <a:ext cx="10800" cy="41760"/>
                  </p14:xfrm>
                </p:contentPart>
              </mc:Choice>
              <mc:Fallback xmlns="">
                <p:pic>
                  <p:nvPicPr>
                    <p:cNvPr id="61" name="Ink 60">
                      <a:extLst>
                        <a:ext uri="{FF2B5EF4-FFF2-40B4-BE49-F238E27FC236}">
                          <a16:creationId xmlns:a16="http://schemas.microsoft.com/office/drawing/2014/main" id="{89D773C2-CEE7-4A99-87D4-F51841D4FF7F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7541920" y="6124039"/>
                      <a:ext cx="57287" cy="8394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C472B631-6E81-459B-982E-AF38A6CD5A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68529" y="6138799"/>
                    <a:ext cx="21960" cy="45720"/>
                  </p14:xfrm>
                </p:contentPart>
              </mc:Choice>
              <mc:Fallback xmlns="">
                <p:pic>
                  <p:nvPicPr>
                    <p:cNvPr id="62" name="Ink 61">
                      <a:extLst>
                        <a:ext uri="{FF2B5EF4-FFF2-40B4-BE49-F238E27FC236}">
                          <a16:creationId xmlns:a16="http://schemas.microsoft.com/office/drawing/2014/main" id="{1A9C3617-557A-49DC-B2A3-66ADD1456555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7545167" y="6117862"/>
                      <a:ext cx="68216" cy="8802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5">
                  <p14:nvContentPartPr>
                    <p14:cNvPr id="61" name="Ink 60">
                      <a:extLst>
                        <a:ext uri="{FF2B5EF4-FFF2-40B4-BE49-F238E27FC236}">
                          <a16:creationId xmlns:a16="http://schemas.microsoft.com/office/drawing/2014/main" id="{ABA2C756-90C6-46DB-9B91-C72294AC06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79329" y="6139159"/>
                    <a:ext cx="20520" cy="31320"/>
                  </p14:xfrm>
                </p:contentPart>
              </mc:Choice>
              <mc:Fallback xmlns="">
                <p:pic>
                  <p:nvPicPr>
                    <p:cNvPr id="63" name="Ink 62">
                      <a:extLst>
                        <a:ext uri="{FF2B5EF4-FFF2-40B4-BE49-F238E27FC236}">
                          <a16:creationId xmlns:a16="http://schemas.microsoft.com/office/drawing/2014/main" id="{C3A9626F-EC83-452C-9364-7F36E39B4091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7556011" y="6118420"/>
                      <a:ext cx="66690" cy="7322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7">
                  <p14:nvContentPartPr>
                    <p14:cNvPr id="62" name="Ink 61">
                      <a:extLst>
                        <a:ext uri="{FF2B5EF4-FFF2-40B4-BE49-F238E27FC236}">
                          <a16:creationId xmlns:a16="http://schemas.microsoft.com/office/drawing/2014/main" id="{CFBFBEBE-E838-4F8D-928A-9AF6AA9A46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68211" y="5956127"/>
                    <a:ext cx="12240" cy="540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07EFA491-3D9D-4EFC-B3CA-D944243462A4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244673" y="5934698"/>
                      <a:ext cx="58846" cy="9642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63" name="Ink 62">
                      <a:extLst>
                        <a:ext uri="{FF2B5EF4-FFF2-40B4-BE49-F238E27FC236}">
                          <a16:creationId xmlns:a16="http://schemas.microsoft.com/office/drawing/2014/main" id="{67D7AF0D-F0E0-4A9E-A6E5-852AD7556E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98811" y="5973767"/>
                    <a:ext cx="11160" cy="774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80FD6E86-A380-4FFF-8E99-5DA171E67802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275561" y="5952813"/>
                      <a:ext cx="57195" cy="11973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64" name="Ink 63">
                      <a:extLst>
                        <a:ext uri="{FF2B5EF4-FFF2-40B4-BE49-F238E27FC236}">
                          <a16:creationId xmlns:a16="http://schemas.microsoft.com/office/drawing/2014/main" id="{88FB69A1-7662-4C44-99B7-34F390C0F5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24731" y="5968727"/>
                    <a:ext cx="10080" cy="66600"/>
                  </p14:xfrm>
                </p:contentPart>
              </mc:Choice>
              <mc:Fallback xmlns=""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30D082E9-98DD-484C-B221-07470AE172B4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7300731" y="5947673"/>
                      <a:ext cx="57600" cy="10913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65" name="Ink 64">
                      <a:extLst>
                        <a:ext uri="{FF2B5EF4-FFF2-40B4-BE49-F238E27FC236}">
                          <a16:creationId xmlns:a16="http://schemas.microsoft.com/office/drawing/2014/main" id="{7FDAE91C-1495-4AF6-8D6B-5144809B5E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41291" y="5987447"/>
                    <a:ext cx="22680" cy="83880"/>
                  </p14:xfrm>
                </p:contentPart>
              </mc:Choice>
              <mc:Fallback xmlns="">
                <p:pic>
                  <p:nvPicPr>
                    <p:cNvPr id="67" name="Ink 66">
                      <a:extLst>
                        <a:ext uri="{FF2B5EF4-FFF2-40B4-BE49-F238E27FC236}">
                          <a16:creationId xmlns:a16="http://schemas.microsoft.com/office/drawing/2014/main" id="{05A5EA85-157C-4D46-A44A-AD9D923A3341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7318148" y="5966049"/>
                      <a:ext cx="68503" cy="12624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3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F9C0EDEB-8CE2-4331-B2B7-E3499C8482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73691" y="5995367"/>
                    <a:ext cx="16560" cy="80280"/>
                  </p14:xfrm>
                </p:contentPart>
              </mc:Choice>
              <mc:Fallback xmlns=""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3CFCF56B-E1A8-4D0B-BE1F-C2361FB318A3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7350691" y="5974016"/>
                      <a:ext cx="62100" cy="12255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5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44B8C556-B5AB-4618-AC5E-655138306F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01771" y="6011207"/>
                    <a:ext cx="10440" cy="78480"/>
                  </p14:xfrm>
                </p:contentPart>
              </mc:Choice>
              <mc:Fallback xmlns=""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CAD2E030-AD1C-403B-ACAA-4D94267F8C54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378044" y="5989881"/>
                      <a:ext cx="57420" cy="12070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6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3B37DDA6-EEF1-429C-8385-918059E607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31291" y="6024167"/>
                    <a:ext cx="13680" cy="75600"/>
                  </p14:xfrm>
                </p:contentPart>
              </mc:Choice>
              <mc:Fallback xmlns=""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9A060466-9EBC-4D95-AAB0-75BC4223B9A3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408177" y="6002811"/>
                      <a:ext cx="60381" cy="11788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7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7E878DDE-C97B-41FC-8ABE-3A9E73F810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92331" y="5903207"/>
                    <a:ext cx="11160" cy="104400"/>
                  </p14:xfrm>
                </p:contentPart>
              </mc:Choice>
              <mc:Fallback xmlns=""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B6E9246F-895C-4FCC-B8ED-524A36BD9CAA}"/>
                        </a:ext>
                      </a:extLst>
                    </p:cNvPr>
                    <p:cNvPicPr/>
                    <p:nvPr/>
                  </p:nvPicPr>
                  <p:blipFill>
                    <a:blip r:embed="rId78"/>
                    <a:stretch>
                      <a:fillRect/>
                    </a:stretch>
                  </p:blipFill>
                  <p:spPr>
                    <a:xfrm>
                      <a:off x="7269081" y="5882241"/>
                      <a:ext cx="57195" cy="14675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9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25FAD52B-5238-4565-8394-8F78A22845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23291" y="5922287"/>
                    <a:ext cx="8280" cy="93960"/>
                  </p14:xfrm>
                </p:contentPart>
              </mc:Choice>
              <mc:Fallback xmlns="">
                <p:pic>
                  <p:nvPicPr>
                    <p:cNvPr id="72" name="Ink 71">
                      <a:extLst>
                        <a:ext uri="{FF2B5EF4-FFF2-40B4-BE49-F238E27FC236}">
                          <a16:creationId xmlns:a16="http://schemas.microsoft.com/office/drawing/2014/main" id="{3B958E99-C173-42F5-AEBC-7DC0F2BEDAF4}"/>
                        </a:ext>
                      </a:extLst>
                    </p:cNvPr>
                    <p:cNvPicPr/>
                    <p:nvPr/>
                  </p:nvPicPr>
                  <p:blipFill>
                    <a:blip r:embed="rId80"/>
                    <a:stretch>
                      <a:fillRect/>
                    </a:stretch>
                  </p:blipFill>
                  <p:spPr>
                    <a:xfrm>
                      <a:off x="7300291" y="5900835"/>
                      <a:ext cx="53820" cy="13643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1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21FA7DE1-0D19-4727-9A9E-EE22B4CEC8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49571" y="5917607"/>
                    <a:ext cx="17280" cy="112680"/>
                  </p14:xfrm>
                </p:contentPart>
              </mc:Choice>
              <mc:Fallback xmlns=""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92793C4A-42B5-4734-AAA5-AF99208521A8}"/>
                        </a:ext>
                      </a:extLst>
                    </p:cNvPr>
                    <p:cNvPicPr/>
                    <p:nvPr/>
                  </p:nvPicPr>
                  <p:blipFill>
                    <a:blip r:embed="rId82"/>
                    <a:stretch>
                      <a:fillRect/>
                    </a:stretch>
                  </p:blipFill>
                  <p:spPr>
                    <a:xfrm>
                      <a:off x="7326687" y="5896613"/>
                      <a:ext cx="63516" cy="15509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3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874D3649-CC56-4E8B-8232-EA29CA596A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82691" y="5934887"/>
                    <a:ext cx="14400" cy="108360"/>
                  </p14:xfrm>
                </p:contentPart>
              </mc:Choice>
              <mc:Fallback xmlns=""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65FBF5BF-DAB6-4D41-BA1B-DF05A7D70462}"/>
                        </a:ext>
                      </a:extLst>
                    </p:cNvPr>
                    <p:cNvPicPr/>
                    <p:nvPr/>
                  </p:nvPicPr>
                  <p:blipFill>
                    <a:blip r:embed="rId78"/>
                    <a:stretch>
                      <a:fillRect/>
                    </a:stretch>
                  </p:blipFill>
                  <p:spPr>
                    <a:xfrm>
                      <a:off x="7359465" y="5913472"/>
                      <a:ext cx="60387" cy="15076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4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70883502-2642-4B23-AC27-410A7118FD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21211" y="5946767"/>
                    <a:ext cx="16560" cy="128520"/>
                  </p14:xfrm>
                </p:contentPart>
              </mc:Choice>
              <mc:Fallback xmlns=""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8F01B26A-711E-49ED-8DEA-4F66E59EF87F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7398027" y="5925775"/>
                      <a:ext cx="63401" cy="17093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6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6BBCBFD0-555F-44E5-B2CE-4D49A67FE4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58651" y="5951087"/>
                    <a:ext cx="10080" cy="17244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CE10E99A-983C-4299-8430-8F50E5D4A72B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7435742" y="5929692"/>
                      <a:ext cx="55440" cy="21480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8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428BFCBF-D073-4BDB-80F8-3CBEE51A24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77731" y="5959007"/>
                    <a:ext cx="14400" cy="159840"/>
                  </p14:xfrm>
                </p:contentPart>
              </mc:Choice>
              <mc:Fallback xmlns="">
                <p:pic>
                  <p:nvPicPr>
                    <p:cNvPr id="77" name="Ink 76">
                      <a:extLst>
                        <a:ext uri="{FF2B5EF4-FFF2-40B4-BE49-F238E27FC236}">
                          <a16:creationId xmlns:a16="http://schemas.microsoft.com/office/drawing/2014/main" id="{A30445FA-B9FE-4225-8274-0DDA6BE832CC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7454505" y="5937638"/>
                      <a:ext cx="60387" cy="20215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0">
                  <p14:nvContentPartPr>
                    <p14:cNvPr id="76" name="Ink 75">
                      <a:extLst>
                        <a:ext uri="{FF2B5EF4-FFF2-40B4-BE49-F238E27FC236}">
                          <a16:creationId xmlns:a16="http://schemas.microsoft.com/office/drawing/2014/main" id="{BF0B839D-60F1-41E4-A048-DA03426B42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11571" y="5975207"/>
                    <a:ext cx="12960" cy="15012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AAC98989-D293-4890-B121-66989E54D9C1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7488891" y="5953822"/>
                      <a:ext cx="58783" cy="19246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2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C7E5FD1C-76BD-440B-8629-7CC08350FB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34971" y="5955047"/>
                    <a:ext cx="20880" cy="198720"/>
                  </p14:xfrm>
                </p:contentPart>
              </mc:Choice>
              <mc:Fallback xmlns="">
                <p:pic>
                  <p:nvPicPr>
                    <p:cNvPr id="79" name="Ink 78">
                      <a:extLst>
                        <a:ext uri="{FF2B5EF4-FFF2-40B4-BE49-F238E27FC236}">
                          <a16:creationId xmlns:a16="http://schemas.microsoft.com/office/drawing/2014/main" id="{8F4CDDC2-5235-4059-8A81-F1493E2C87BD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7512235" y="5934061"/>
                      <a:ext cx="66816" cy="24111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4">
                  <p14:nvContentPartPr>
                    <p14:cNvPr id="78" name="Ink 77">
                      <a:extLst>
                        <a:ext uri="{FF2B5EF4-FFF2-40B4-BE49-F238E27FC236}">
                          <a16:creationId xmlns:a16="http://schemas.microsoft.com/office/drawing/2014/main" id="{B7CEC1A3-9D7E-4786-9577-86A55E2C99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59571" y="6012287"/>
                    <a:ext cx="317880" cy="14292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D5A662CA-663B-4BC6-BD0E-1B1C33165DA7}"/>
                        </a:ext>
                      </a:extLst>
                    </p:cNvPr>
                    <p:cNvPicPr/>
                    <p:nvPr/>
                  </p:nvPicPr>
                  <p:blipFill>
                    <a:blip r:embed="rId95"/>
                    <a:stretch>
                      <a:fillRect/>
                    </a:stretch>
                  </p:blipFill>
                  <p:spPr>
                    <a:xfrm>
                      <a:off x="7236024" y="5990892"/>
                      <a:ext cx="364502" cy="18528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E17B07-7186-430B-8A56-7523693D5A47}"/>
                </a:ext>
              </a:extLst>
            </p:cNvPr>
            <p:cNvSpPr/>
            <p:nvPr/>
          </p:nvSpPr>
          <p:spPr>
            <a:xfrm rot="20983827">
              <a:off x="8348684" y="2611452"/>
              <a:ext cx="5845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/>
                <a:t>filter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79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84BD8-09E1-40A8-BFD0-0F9CB2E90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45AE6A-59BB-43D2-8C62-C772ABD1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Collecting elements</a:t>
            </a:r>
            <a:br>
              <a:rPr lang="en-US"/>
            </a:br>
            <a:r>
              <a:rPr lang="en-US"/>
              <a:t> of a stream</a:t>
            </a:r>
          </a:p>
        </p:txBody>
      </p:sp>
    </p:spTree>
    <p:extLst>
      <p:ext uri="{BB962C8B-B14F-4D97-AF65-F5344CB8AC3E}">
        <p14:creationId xmlns:p14="http://schemas.microsoft.com/office/powerpoint/2010/main" val="195733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7683" y="4539841"/>
            <a:ext cx="8407893" cy="132344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1600" dirty="0"/>
              <a:t>Tell the JVM to process the List of integers serially (not in parallel).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600" dirty="0"/>
              <a:t>Filter by restricting values to odd numbers.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600" dirty="0"/>
              <a:t>Collect the resulting numbers from the odd number stream to a new </a:t>
            </a:r>
            <a:r>
              <a:rPr lang="en-US" sz="1600" dirty="0" err="1"/>
              <a:t>ArrayList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/>
              <a:t>creates an </a:t>
            </a:r>
            <a:r>
              <a:rPr lang="en-US" sz="1600" dirty="0" err="1"/>
              <a:t>ArrayList</a:t>
            </a:r>
            <a:r>
              <a:rPr lang="en-US" sz="1600" dirty="0"/>
              <a:t>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771310"/>
          </a:xfrm>
        </p:spPr>
        <p:txBody>
          <a:bodyPr/>
          <a:lstStyle/>
          <a:p>
            <a:r>
              <a:rPr lang="en-US"/>
              <a:t>Collecting the results of a stream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1141" y="3176242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List&lt;Integer&gt;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luckyNumbers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Arrays.asList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(7, 10, 11, 13, 19, 30, 41);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List&lt;Integer&gt;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oddLuckyNums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luckyNumbers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                        .filter(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% 2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                        </a:t>
            </a:r>
            <a:r>
              <a:rPr lang="en-US" sz="1600" b="1" dirty="0">
                <a:solidFill>
                  <a:srgbClr val="C00000"/>
                </a:solidFill>
                <a:latin typeface="Consolas"/>
              </a:rPr>
              <a:t>.collect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());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64560" y="5943600"/>
            <a:ext cx="865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Consolas"/>
              </a:rPr>
              <a:t>       .</a:t>
            </a:r>
            <a:r>
              <a:rPr lang="en-US" sz="1600" b="1" dirty="0">
                <a:solidFill>
                  <a:srgbClr val="C00000"/>
                </a:solidFill>
                <a:latin typeface="Consolas"/>
              </a:rPr>
              <a:t>collect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toCollection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));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98061" y="6300521"/>
            <a:ext cx="8947138" cy="338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"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600" dirty="0"/>
              <a:t>This alternate code collects the resulting numbers from the odd number stream to a new </a:t>
            </a:r>
            <a:r>
              <a:rPr lang="en-US" sz="1600" dirty="0" err="1"/>
              <a:t>LinkedList</a:t>
            </a:r>
            <a:r>
              <a:rPr lang="en-US" sz="1600"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D3FBE0-ACF4-4D56-8436-BA74DD954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64656"/>
              </p:ext>
            </p:extLst>
          </p:nvPr>
        </p:nvGraphicFramePr>
        <p:xfrm>
          <a:off x="180756" y="1383785"/>
          <a:ext cx="8763000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9426899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632439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&lt;R,A&gt; R</a:t>
                      </a: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collect(Collector&lt;? super T,A,R&gt; collector)</a:t>
                      </a:r>
                      <a:b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Performs a mutable reduction operation on the elements of this stream using a Collector. A mutable reduction operation accumulates input elements into a mutable result container, such as a Collection, as it processes the elements in the stream.</a:t>
                      </a:r>
                    </a:p>
                  </a:txBody>
                  <a:tcPr>
                    <a:solidFill>
                      <a:srgbClr val="E9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64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Object[]</a:t>
                      </a: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toArray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b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Returns an array containing the elements of this stream.</a:t>
                      </a:r>
                    </a:p>
                  </a:txBody>
                  <a:tcPr>
                    <a:solidFill>
                      <a:srgbClr val="E9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2982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9D045-DF17-402E-ACD2-3A946B89E48A}"/>
              </a:ext>
            </a:extLst>
          </p:cNvPr>
          <p:cNvCxnSpPr/>
          <p:nvPr/>
        </p:nvCxnSpPr>
        <p:spPr>
          <a:xfrm>
            <a:off x="0" y="5943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5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5E7D9F-D16F-421F-9638-3F24818F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64548"/>
            <a:ext cx="8991600" cy="4407408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ArrayList&lt;Book&gt; 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books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ArrayList&lt;Book&gt;();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  addBooks();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Map&lt;Genre, List&lt;Book&gt;&gt;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booksByGenre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      books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.stream().collect(</a:t>
            </a:r>
            <a:r>
              <a:rPr lang="en-US" sz="1400" b="1" i="1">
                <a:solidFill>
                  <a:srgbClr val="C00000"/>
                </a:solidFill>
                <a:latin typeface="Consolas" panose="020B0609020204030204" pitchFamily="49" charset="0"/>
              </a:rPr>
              <a:t>Collectors.groupingBy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(Book::getGenre));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   booksByGenre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.forEach( 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-&gt; System.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i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i="1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40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onsolas" panose="020B060902020403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private static void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addBooks() {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   books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"It"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"Stephen King"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Book.Genre.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Horror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   books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"Carrie"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"Stephen King"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Book.Genre.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Horror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   books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"Foundation"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"Isaac Asimov"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Book.Genre.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SciFi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   books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"Horrorstör"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"Grady Hendrix"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Book.Genre.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Horror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   books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"White Guilt"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"Shelby Steele"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Book.Genre.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Nonfiction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   books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"How to Be an Anti-Racist"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"Ibram Kendi"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Book.Genre.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Nonfiction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   books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"Becoming"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"Michele Obama"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Book.Genre.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Nonfiction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   books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"Dune"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"Frank Herbet"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Book.Genre.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SciFi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   books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"The Store"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"Bentley Little"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Book.Genre.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Horror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   books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"Agency"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"William Gibson"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, Book.Genre.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SciFi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49B192-05F2-4A06-B096-6B2D2BE2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powerful to build Maps</a:t>
            </a:r>
            <a:br>
              <a:rPr lang="en-US"/>
            </a:br>
            <a:r>
              <a:rPr lang="en-US"/>
              <a:t>using Grouping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FA81E-3C1C-4654-8EC6-DAD6D81FA1F6}"/>
              </a:ext>
            </a:extLst>
          </p:cNvPr>
          <p:cNvSpPr/>
          <p:nvPr/>
        </p:nvSpPr>
        <p:spPr>
          <a:xfrm>
            <a:off x="228600" y="6019800"/>
            <a:ext cx="8839200" cy="60016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Nonfiction: [White Guilt by Shelby Steele, How to Be an Anti-Racist by Ibram Kendi, Becoming by Michele Obama]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Horror: [It by Stephen King, Carrie by Stephen King, Horrorstör by Grady Hendrix, The Store by Bentley Little]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SciFi: [Foundation by Isaac Asimov, Dune by Frank Herbet, Agency by William Gibson]</a:t>
            </a:r>
          </a:p>
        </p:txBody>
      </p:sp>
    </p:spTree>
    <p:extLst>
      <p:ext uri="{BB962C8B-B14F-4D97-AF65-F5344CB8AC3E}">
        <p14:creationId xmlns:p14="http://schemas.microsoft.com/office/powerpoint/2010/main" val="356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576144-15EC-46D2-89CE-8846A6F6C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433186-ADA8-4E0E-B959-91EF60F7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and flatMap</a:t>
            </a:r>
          </a:p>
        </p:txBody>
      </p:sp>
    </p:spTree>
    <p:extLst>
      <p:ext uri="{BB962C8B-B14F-4D97-AF65-F5344CB8AC3E}">
        <p14:creationId xmlns:p14="http://schemas.microsoft.com/office/powerpoint/2010/main" val="276640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20B4B-F3A7-4526-8933-17429BDE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stream transformation produces a stream whose elements are derived from those of another stream.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A3CAB5-EC04-4A9D-A17F-CFA3A419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what is in the Stream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0C61A1-6801-4C1D-A0F7-722D44596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02854"/>
              </p:ext>
            </p:extLst>
          </p:nvPr>
        </p:nvGraphicFramePr>
        <p:xfrm>
          <a:off x="228600" y="2676216"/>
          <a:ext cx="8686800" cy="3185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&lt;R&gt; Stream&lt;R&gt;</a:t>
                      </a: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map</a:t>
                      </a:r>
                      <a:r>
                        <a:rPr lang="fr-FR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600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Function</a:t>
                      </a:r>
                      <a:r>
                        <a:rPr lang="fr-FR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 super T,? </a:t>
                      </a:r>
                      <a:r>
                        <a:rPr lang="fr-FR" sz="1600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extends</a:t>
                      </a:r>
                      <a:r>
                        <a:rPr lang="fr-FR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R&gt; mapper)</a:t>
                      </a:r>
                      <a:b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Returns a stream consisting of the results of applying the given function to the elements of this stream.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</a:rPr>
                        <a:t>DoubleStream</a:t>
                      </a: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mapToDouble</a:t>
                      </a:r>
                      <a:r>
                        <a:rPr lang="fr-FR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600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ToDoubleFunction</a:t>
                      </a:r>
                      <a:r>
                        <a:rPr lang="fr-FR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 super T&gt; mapper)</a:t>
                      </a:r>
                      <a:b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fr-FR" sz="1600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mapToInt</a:t>
                      </a:r>
                      <a:r>
                        <a:rPr lang="fr-FR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600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ToIntFunction</a:t>
                      </a:r>
                      <a:r>
                        <a:rPr lang="fr-FR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 super T&gt; mapper)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mapToLong</a:t>
                      </a:r>
                      <a:r>
                        <a:rPr lang="fr-FR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600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ToDoubleFunction</a:t>
                      </a:r>
                      <a:r>
                        <a:rPr lang="fr-FR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 super T&gt; mapper)</a:t>
                      </a:r>
                      <a:br>
                        <a:rPr lang="fr-FR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b="0" kern="120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Returns the corresponding  type of numeric  stream consisting of the results of applying the given function to the elements of this stream.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</a:rPr>
                        <a:t>IntStream</a:t>
                      </a: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E9E8E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</a:rPr>
                        <a:t>LongStream</a:t>
                      </a: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</a:rPr>
                        <a:t>&lt;R&gt; Stream&lt;R&gt;</a:t>
                      </a:r>
                      <a:endParaRPr lang="en-US" sz="1600" b="1" u="none" strike="noStrike" kern="120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u="none" strike="noStrike" kern="120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flatMap(Function&lt;? super T,? extends Stream&lt;? extends R&gt;&gt; mapper)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Returns a stream consisting of the results of replacing each element of this stream with the contents of a mapped stream produced by applying the provided mapping function to each element.</a:t>
                      </a:r>
                      <a:endParaRPr lang="en-US" sz="1600" b="0" kern="1200" dirty="0">
                        <a:solidFill>
                          <a:srgbClr val="474747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31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78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99853C-7C98-463E-B33A-B82096F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map()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39C89-DD0A-44BC-98A2-77BA069417E1}"/>
              </a:ext>
            </a:extLst>
          </p:cNvPr>
          <p:cNvSpPr txBox="1"/>
          <p:nvPr/>
        </p:nvSpPr>
        <p:spPr>
          <a:xfrm>
            <a:off x="5181600" y="2209800"/>
            <a:ext cx="2456586" cy="3067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  <a:t>Strings (like "July", "August")</a:t>
            </a:r>
            <a:endParaRPr lang="en-US" sz="1400" b="0" dirty="0" err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9DBB5-1232-4650-84BB-483B9AC1A364}"/>
              </a:ext>
            </a:extLst>
          </p:cNvPr>
          <p:cNvSpPr txBox="1"/>
          <p:nvPr/>
        </p:nvSpPr>
        <p:spPr>
          <a:xfrm>
            <a:off x="6723786" y="3200400"/>
            <a:ext cx="2037486" cy="5375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  <a:t>Lowercased first characters (like "j", "a")</a:t>
            </a:r>
            <a:endParaRPr lang="en-US" sz="1400" b="0" dirty="0" err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F22830-5CBA-4E58-B9BB-180A4C462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86" y="1810950"/>
            <a:ext cx="1833376" cy="474225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8AB9C5-4D3A-479F-B5C6-D4CD1FB3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407893" cy="5029200"/>
          </a:xfrm>
        </p:spPr>
        <p:txBody>
          <a:bodyPr/>
          <a:lstStyle/>
          <a:p>
            <a:r>
              <a:rPr lang="en-US" sz="1800"/>
              <a:t>Here's the example from the text of transforming (mapping) a stream of strings to a stream of substrings.</a:t>
            </a:r>
          </a:p>
          <a:p>
            <a:endParaRPr lang="en-US"/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pitchFamily="49" charset="0"/>
              </a:rPr>
              <a:t>"Count of words that start with each letter."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Map&lt;String, Long&gt;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startingLetters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    words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.stream()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.map(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.substring(0, 1).toLowerCase())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.collect(Collectors.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groupingBy(Function.identity(),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Collectors.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counting()));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startingLetters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.forEach( 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-&gt; System.</a:t>
            </a:r>
            <a:r>
              <a:rPr lang="en-US" sz="14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println(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/>
              <a:t>.map() transforms the String "Interface" to "i", </a:t>
            </a:r>
            <a:br>
              <a:rPr lang="en-US" sz="1800"/>
            </a:br>
            <a:r>
              <a:rPr lang="en-US" sz="1800"/>
              <a:t>the string "like" to "l"…</a:t>
            </a:r>
            <a:br>
              <a:rPr lang="en-US" sz="1800"/>
            </a:br>
            <a:endParaRPr lang="en-US" sz="18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/>
              <a:t>Yes, the collect method is advanced, but this is how you can </a:t>
            </a:r>
            <a:br>
              <a:rPr lang="en-US" sz="1800"/>
            </a:br>
            <a:r>
              <a:rPr lang="en-US" sz="1800"/>
              <a:t>get a count of the distinct objects coming through stream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/>
          </a:p>
        </p:txBody>
      </p:sp>
      <p:pic>
        <p:nvPicPr>
          <p:cNvPr id="10" name="Picture 9" descr="A close up of a basketball hoop&#10;&#10;Description automatically generated">
            <a:extLst>
              <a:ext uri="{FF2B5EF4-FFF2-40B4-BE49-F238E27FC236}">
                <a16:creationId xmlns:a16="http://schemas.microsoft.com/office/drawing/2014/main" id="{9983D45B-9867-44D5-8443-8BCF12106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84" y="4876800"/>
            <a:ext cx="1856095" cy="12144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3BFE24-D6C5-4E01-83FD-8D88AFFDA955}"/>
              </a:ext>
            </a:extLst>
          </p:cNvPr>
          <p:cNvSpPr/>
          <p:nvPr/>
        </p:nvSpPr>
        <p:spPr>
          <a:xfrm rot="664692">
            <a:off x="6836169" y="5847034"/>
            <a:ext cx="758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/>
              <a:t>collect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49B78-39C8-4971-947E-AC2E43883B2E}"/>
              </a:ext>
            </a:extLst>
          </p:cNvPr>
          <p:cNvSpPr/>
          <p:nvPr/>
        </p:nvSpPr>
        <p:spPr>
          <a:xfrm>
            <a:off x="5186464" y="186448"/>
            <a:ext cx="3733800" cy="127727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Count of words that start with each letter.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a 35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b 2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c 22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d 6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e 7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f 11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8294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2400" y="1552575"/>
            <a:ext cx="8839200" cy="5133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553200" y="1719071"/>
            <a:ext cx="2235692" cy="4407408"/>
          </a:xfrm>
        </p:spPr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br>
              <a:rPr lang="en-US" dirty="0"/>
            </a:br>
            <a:r>
              <a:rPr lang="en-US" sz="2000" dirty="0"/>
              <a:t>Turning a Collection into Individual Objects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96" y="4280698"/>
            <a:ext cx="7574514" cy="2577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639541"/>
            <a:ext cx="6413746" cy="8656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16067"/>
            <a:ext cx="8469686" cy="11509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" y="3673389"/>
            <a:ext cx="2852741" cy="5016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90600" y="3337835"/>
            <a:ext cx="3529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latin typeface="+mn-lt"/>
              </a:rPr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213" y="4013495"/>
            <a:ext cx="3529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latin typeface="+mn-lt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10" y="4248043"/>
            <a:ext cx="396262" cy="261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40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b="0" dirty="0">
                <a:solidFill>
                  <a:schemeClr val="bg1">
                    <a:lumMod val="75000"/>
                  </a:schemeClr>
                </a:solidFill>
              </a:rPr>
              <a:t>41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42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b="0" dirty="0">
                <a:solidFill>
                  <a:schemeClr val="bg1">
                    <a:lumMod val="75000"/>
                  </a:schemeClr>
                </a:solidFill>
              </a:rPr>
              <a:t>43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44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46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47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48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49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50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4269952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8ADFE649-4871-405C-9A92-F2FA2E5EA3CD}"/>
              </a:ext>
            </a:extLst>
          </p:cNvPr>
          <p:cNvSpPr txBox="1"/>
          <p:nvPr/>
        </p:nvSpPr>
        <p:spPr>
          <a:xfrm>
            <a:off x="4419600" y="6061273"/>
            <a:ext cx="2765165" cy="3067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  <a:t>50: J.K. Rowling Books in stream</a:t>
            </a:r>
            <a:endParaRPr lang="en-US" sz="1400" b="0" dirty="0" err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497F-F2B3-4AEC-9020-E5504638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4495915"/>
            <a:ext cx="3733801" cy="1630563"/>
          </a:xfrm>
        </p:spPr>
        <p:txBody>
          <a:bodyPr/>
          <a:lstStyle/>
          <a:p>
            <a:r>
              <a:rPr lang="en-US"/>
              <a:t>flatMap() returns a stream consisting of the results of replacing each element of this stream with the contents of a mapped stream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82CFAF-C525-4760-A2FA-DD6E1EED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Watching the stream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DAE3C-FE71-44A6-8203-2742F85D7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574514" cy="2577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475E6-156F-46BF-A824-5DD303327269}"/>
              </a:ext>
            </a:extLst>
          </p:cNvPr>
          <p:cNvSpPr txBox="1"/>
          <p:nvPr/>
        </p:nvSpPr>
        <p:spPr>
          <a:xfrm>
            <a:off x="134214" y="1643745"/>
            <a:ext cx="396262" cy="261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40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b="0" dirty="0">
                <a:solidFill>
                  <a:schemeClr val="bg1">
                    <a:lumMod val="75000"/>
                  </a:schemeClr>
                </a:solidFill>
              </a:rPr>
              <a:t>41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42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b="0" dirty="0">
                <a:solidFill>
                  <a:schemeClr val="bg1">
                    <a:lumMod val="75000"/>
                  </a:schemeClr>
                </a:solidFill>
              </a:rPr>
              <a:t>43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44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46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47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48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49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50</a:t>
            </a:r>
          </a:p>
          <a:p>
            <a:pPr algn="ctr">
              <a:lnSpc>
                <a:spcPts val="1700"/>
              </a:lnSpc>
              <a:spcAft>
                <a:spcPts val="100"/>
              </a:spcAft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51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5332F-A6C9-4C1D-8CCD-AD8FA380D85D}"/>
              </a:ext>
            </a:extLst>
          </p:cNvPr>
          <p:cNvSpPr txBox="1"/>
          <p:nvPr/>
        </p:nvSpPr>
        <p:spPr>
          <a:xfrm>
            <a:off x="4934814" y="2209800"/>
            <a:ext cx="2456586" cy="3067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  <a:t>47: Library objects in stream </a:t>
            </a:r>
            <a:endParaRPr lang="en-US" sz="1400" b="0" dirty="0" err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26876-33E1-4E4B-8879-7B0CC5916459}"/>
              </a:ext>
            </a:extLst>
          </p:cNvPr>
          <p:cNvSpPr txBox="1"/>
          <p:nvPr/>
        </p:nvSpPr>
        <p:spPr>
          <a:xfrm>
            <a:off x="4587579" y="2757492"/>
            <a:ext cx="3352800" cy="3067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  <a:t>48: HashMaps&lt;Long, Book&gt; in stream</a:t>
            </a:r>
            <a:endParaRPr lang="en-US" sz="1400" b="0" dirty="0" err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86604-ABCF-43FD-9E75-32AD7BB830A0}"/>
              </a:ext>
            </a:extLst>
          </p:cNvPr>
          <p:cNvSpPr txBox="1"/>
          <p:nvPr/>
        </p:nvSpPr>
        <p:spPr>
          <a:xfrm>
            <a:off x="4552086" y="4378208"/>
            <a:ext cx="3124200" cy="5375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  <a:t>49: Book objects from the </a:t>
            </a:r>
            <a:b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  <a:t>       HashMaps in stream</a:t>
            </a:r>
            <a:endParaRPr lang="en-US" sz="1400" b="0" dirty="0" err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919C2-8A6B-46E6-9DFB-74278C587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658679"/>
            <a:ext cx="1833376" cy="4742250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DC817EAB-B0D1-4CB3-8123-39660255FEBE}"/>
              </a:ext>
            </a:extLst>
          </p:cNvPr>
          <p:cNvGrpSpPr/>
          <p:nvPr/>
        </p:nvGrpSpPr>
        <p:grpSpPr>
          <a:xfrm>
            <a:off x="7096035" y="5040297"/>
            <a:ext cx="858151" cy="1256888"/>
            <a:chOff x="7096035" y="5040297"/>
            <a:chExt cx="858151" cy="1256888"/>
          </a:xfrm>
        </p:grpSpPr>
        <p:pic>
          <p:nvPicPr>
            <p:cNvPr id="12" name="Picture 11" descr="A close up of a fence&#10;&#10;Description automatically generated">
              <a:extLst>
                <a:ext uri="{FF2B5EF4-FFF2-40B4-BE49-F238E27FC236}">
                  <a16:creationId xmlns:a16="http://schemas.microsoft.com/office/drawing/2014/main" id="{13B76365-1509-4E61-B80C-15FC432F8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96035" y="5040297"/>
              <a:ext cx="858151" cy="1256888"/>
            </a:xfrm>
            <a:prstGeom prst="rect">
              <a:avLst/>
            </a:prstGeom>
          </p:spPr>
        </p:pic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A25EF8D-16C5-4823-88E3-0EDA62380A5C}"/>
                </a:ext>
              </a:extLst>
            </p:cNvPr>
            <p:cNvGrpSpPr/>
            <p:nvPr/>
          </p:nvGrpSpPr>
          <p:grpSpPr>
            <a:xfrm>
              <a:off x="7243089" y="5903207"/>
              <a:ext cx="356760" cy="283472"/>
              <a:chOff x="7243089" y="5903207"/>
              <a:chExt cx="356760" cy="283472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DF3D9C22-0E71-4D3E-B6BB-E99448400C21}"/>
                      </a:ext>
                    </a:extLst>
                  </p14:cNvPr>
                  <p14:cNvContentPartPr/>
                  <p14:nvPr/>
                </p14:nvContentPartPr>
                <p14:xfrm>
                  <a:off x="7243089" y="6003079"/>
                  <a:ext cx="18000" cy="640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F3D9C22-0E71-4D3E-B6BB-E99448400C2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225089" y="5985079"/>
                    <a:ext cx="5364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AF751E48-1BAA-415B-A2E9-7E0C6E81A6BA}"/>
                      </a:ext>
                    </a:extLst>
                  </p14:cNvPr>
                  <p14:cNvContentPartPr/>
                  <p14:nvPr/>
                </p14:nvContentPartPr>
                <p14:xfrm>
                  <a:off x="7276569" y="6015679"/>
                  <a:ext cx="13320" cy="734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AF751E48-1BAA-415B-A2E9-7E0C6E81A6B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258929" y="5997679"/>
                    <a:ext cx="4896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93C850E-C563-4EF1-8639-42DF3A529CBE}"/>
                      </a:ext>
                    </a:extLst>
                  </p14:cNvPr>
                  <p14:cNvContentPartPr/>
                  <p14:nvPr/>
                </p14:nvContentPartPr>
                <p14:xfrm>
                  <a:off x="7285929" y="6017479"/>
                  <a:ext cx="5760" cy="547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93C850E-C563-4EF1-8639-42DF3A529CBE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268289" y="5999839"/>
                    <a:ext cx="4140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F8C9E7E7-AA6A-4C21-B442-52A43CDC593B}"/>
                      </a:ext>
                    </a:extLst>
                  </p14:cNvPr>
                  <p14:cNvContentPartPr/>
                  <p14:nvPr/>
                </p14:nvContentPartPr>
                <p14:xfrm>
                  <a:off x="7293489" y="6019999"/>
                  <a:ext cx="1080" cy="291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F8C9E7E7-AA6A-4C21-B442-52A43CDC593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275489" y="6002359"/>
                    <a:ext cx="36720" cy="6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662349B1-ACB8-421B-BD66-133DC5A1BDC3}"/>
                      </a:ext>
                    </a:extLst>
                  </p14:cNvPr>
                  <p14:cNvContentPartPr/>
                  <p14:nvPr/>
                </p14:nvContentPartPr>
                <p14:xfrm>
                  <a:off x="7323729" y="6028999"/>
                  <a:ext cx="4320" cy="4680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662349B1-ACB8-421B-BD66-133DC5A1BDC3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305729" y="6010999"/>
                    <a:ext cx="3996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24E22F66-5129-44C9-B183-F53D6FE1C53E}"/>
                      </a:ext>
                    </a:extLst>
                  </p14:cNvPr>
                  <p14:cNvContentPartPr/>
                  <p14:nvPr/>
                </p14:nvContentPartPr>
                <p14:xfrm>
                  <a:off x="7317249" y="6035479"/>
                  <a:ext cx="10080" cy="5220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24E22F66-5129-44C9-B183-F53D6FE1C53E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299609" y="6017839"/>
                    <a:ext cx="4572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76EC9DF5-8C3A-4C9C-9E14-F63618980968}"/>
                      </a:ext>
                    </a:extLst>
                  </p14:cNvPr>
                  <p14:cNvContentPartPr/>
                  <p14:nvPr/>
                </p14:nvContentPartPr>
                <p14:xfrm>
                  <a:off x="7329129" y="6051679"/>
                  <a:ext cx="2160" cy="226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76EC9DF5-8C3A-4C9C-9E14-F6361898096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311489" y="6034039"/>
                    <a:ext cx="3780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40194AAB-D3B2-4B05-A3B7-985837047B38}"/>
                      </a:ext>
                    </a:extLst>
                  </p14:cNvPr>
                  <p14:cNvContentPartPr/>
                  <p14:nvPr/>
                </p14:nvContentPartPr>
                <p14:xfrm>
                  <a:off x="7340649" y="6048079"/>
                  <a:ext cx="11880" cy="4428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40194AAB-D3B2-4B05-A3B7-985837047B38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323009" y="6030079"/>
                    <a:ext cx="4752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B38F87F4-4AC7-4A58-9B83-BC4F7ECB6530}"/>
                      </a:ext>
                    </a:extLst>
                  </p14:cNvPr>
                  <p14:cNvContentPartPr/>
                  <p14:nvPr/>
                </p14:nvContentPartPr>
                <p14:xfrm>
                  <a:off x="7347489" y="6048799"/>
                  <a:ext cx="4680" cy="432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B38F87F4-4AC7-4A58-9B83-BC4F7ECB653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329489" y="6031159"/>
                    <a:ext cx="4032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D00F91E0-F72B-47C9-8F7C-574945C4FB93}"/>
                      </a:ext>
                    </a:extLst>
                  </p14:cNvPr>
                  <p14:cNvContentPartPr/>
                  <p14:nvPr/>
                </p14:nvContentPartPr>
                <p14:xfrm>
                  <a:off x="7350009" y="6070759"/>
                  <a:ext cx="1440" cy="212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D00F91E0-F72B-47C9-8F7C-574945C4FB9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7332009" y="6053119"/>
                    <a:ext cx="3708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A8EF6B05-F1B8-4EB0-A07F-B3F27B01C5B2}"/>
                      </a:ext>
                    </a:extLst>
                  </p14:cNvPr>
                  <p14:cNvContentPartPr/>
                  <p14:nvPr/>
                </p14:nvContentPartPr>
                <p14:xfrm>
                  <a:off x="7354689" y="6055639"/>
                  <a:ext cx="7200" cy="252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A8EF6B05-F1B8-4EB0-A07F-B3F27B01C5B2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336689" y="6037639"/>
                    <a:ext cx="42840" cy="6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82394B85-79E6-4C86-BDCA-C635757EF9D4}"/>
                      </a:ext>
                    </a:extLst>
                  </p14:cNvPr>
                  <p14:cNvContentPartPr/>
                  <p14:nvPr/>
                </p14:nvContentPartPr>
                <p14:xfrm>
                  <a:off x="7359009" y="6093799"/>
                  <a:ext cx="3240" cy="648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82394B85-79E6-4C86-BDCA-C635757EF9D4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341369" y="6075799"/>
                    <a:ext cx="3888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C232FF94-CBAF-4D6C-AFC6-1EE624E3D7B2}"/>
                      </a:ext>
                    </a:extLst>
                  </p14:cNvPr>
                  <p14:cNvContentPartPr/>
                  <p14:nvPr/>
                </p14:nvContentPartPr>
                <p14:xfrm>
                  <a:off x="7371969" y="6055279"/>
                  <a:ext cx="8640" cy="471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C232FF94-CBAF-4D6C-AFC6-1EE624E3D7B2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7354329" y="6037279"/>
                    <a:ext cx="4428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37500139-3F76-4CAD-8E7E-20A4EDB442D6}"/>
                      </a:ext>
                    </a:extLst>
                  </p14:cNvPr>
                  <p14:cNvContentPartPr/>
                  <p14:nvPr/>
                </p14:nvContentPartPr>
                <p14:xfrm>
                  <a:off x="7359369" y="6059239"/>
                  <a:ext cx="20160" cy="489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37500139-3F76-4CAD-8E7E-20A4EDB442D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341729" y="6041239"/>
                    <a:ext cx="5580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E573B6BC-B46D-44CF-9DA7-7715F711891C}"/>
                      </a:ext>
                    </a:extLst>
                  </p14:cNvPr>
                  <p14:cNvContentPartPr/>
                  <p14:nvPr/>
                </p14:nvContentPartPr>
                <p14:xfrm>
                  <a:off x="7361529" y="6077959"/>
                  <a:ext cx="8640" cy="1764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E573B6BC-B46D-44CF-9DA7-7715F711891C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343529" y="6059959"/>
                    <a:ext cx="44280" cy="5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484D802-945E-4E5A-A9C5-E71DAE039D5A}"/>
                      </a:ext>
                    </a:extLst>
                  </p14:cNvPr>
                  <p14:cNvContentPartPr/>
                  <p14:nvPr/>
                </p14:nvContentPartPr>
                <p14:xfrm>
                  <a:off x="7384569" y="6086239"/>
                  <a:ext cx="1080" cy="115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484D802-945E-4E5A-A9C5-E71DAE039D5A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366569" y="6068239"/>
                    <a:ext cx="3672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5A5F04DB-237F-4566-8B54-F1650FB0DF59}"/>
                      </a:ext>
                    </a:extLst>
                  </p14:cNvPr>
                  <p14:cNvContentPartPr/>
                  <p14:nvPr/>
                </p14:nvContentPartPr>
                <p14:xfrm>
                  <a:off x="7383489" y="6058519"/>
                  <a:ext cx="5400" cy="5004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5A5F04DB-237F-4566-8B54-F1650FB0DF59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7365489" y="6040519"/>
                    <a:ext cx="4104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6A7BBD8-4E7F-4F1E-9B6F-B792A0318B0B}"/>
                      </a:ext>
                    </a:extLst>
                  </p14:cNvPr>
                  <p14:cNvContentPartPr/>
                  <p14:nvPr/>
                </p14:nvContentPartPr>
                <p14:xfrm>
                  <a:off x="7398609" y="6064639"/>
                  <a:ext cx="7560" cy="482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6A7BBD8-4E7F-4F1E-9B6F-B792A0318B0B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7380609" y="6046639"/>
                    <a:ext cx="4320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FB2AE20-AF28-464C-A72D-0C30950A0363}"/>
                      </a:ext>
                    </a:extLst>
                  </p14:cNvPr>
                  <p14:cNvContentPartPr/>
                  <p14:nvPr/>
                </p14:nvContentPartPr>
                <p14:xfrm>
                  <a:off x="7404369" y="6091639"/>
                  <a:ext cx="2880" cy="126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FB2AE20-AF28-464C-A72D-0C30950A036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7386369" y="6073639"/>
                    <a:ext cx="3852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8C9647B-8D75-48E3-9ED2-BA45B40B4EAB}"/>
                      </a:ext>
                    </a:extLst>
                  </p14:cNvPr>
                  <p14:cNvContentPartPr/>
                  <p14:nvPr/>
                </p14:nvContentPartPr>
                <p14:xfrm>
                  <a:off x="7426689" y="6086239"/>
                  <a:ext cx="3960" cy="291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8C9647B-8D75-48E3-9ED2-BA45B40B4EA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408689" y="6068239"/>
                    <a:ext cx="39600" cy="6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30040B0F-5B52-4C06-B161-5DF613B7A0B2}"/>
                      </a:ext>
                    </a:extLst>
                  </p14:cNvPr>
                  <p14:cNvContentPartPr/>
                  <p14:nvPr/>
                </p14:nvContentPartPr>
                <p14:xfrm>
                  <a:off x="7419849" y="6080839"/>
                  <a:ext cx="10440" cy="2772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30040B0F-5B52-4C06-B161-5DF613B7A0B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401849" y="6063199"/>
                    <a:ext cx="46080" cy="6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B91A4221-6FEE-4069-8D9A-12FA25FFD84E}"/>
                      </a:ext>
                    </a:extLst>
                  </p14:cNvPr>
                  <p14:cNvContentPartPr/>
                  <p14:nvPr/>
                </p14:nvContentPartPr>
                <p14:xfrm>
                  <a:off x="7426689" y="6091639"/>
                  <a:ext cx="5040" cy="1332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B91A4221-6FEE-4069-8D9A-12FA25FFD84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408689" y="6073639"/>
                    <a:ext cx="4068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8097BCE-BA13-4308-A450-583AA4E14503}"/>
                      </a:ext>
                    </a:extLst>
                  </p14:cNvPr>
                  <p14:cNvContentPartPr/>
                  <p14:nvPr/>
                </p14:nvContentPartPr>
                <p14:xfrm>
                  <a:off x="7433169" y="6078319"/>
                  <a:ext cx="2880" cy="446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8097BCE-BA13-4308-A450-583AA4E14503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7415529" y="6060679"/>
                    <a:ext cx="3852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4CB64E7-A4B3-4023-BB2D-798179CB66F8}"/>
                      </a:ext>
                    </a:extLst>
                  </p14:cNvPr>
                  <p14:cNvContentPartPr/>
                  <p14:nvPr/>
                </p14:nvContentPartPr>
                <p14:xfrm>
                  <a:off x="7444329" y="6092719"/>
                  <a:ext cx="11520" cy="414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4CB64E7-A4B3-4023-BB2D-798179CB66F8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7426329" y="6074719"/>
                    <a:ext cx="471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0020CFC-D16F-49E4-B1A6-0D87A1BBE88A}"/>
                      </a:ext>
                    </a:extLst>
                  </p14:cNvPr>
                  <p14:cNvContentPartPr/>
                  <p14:nvPr/>
                </p14:nvContentPartPr>
                <p14:xfrm>
                  <a:off x="7450449" y="6092359"/>
                  <a:ext cx="12960" cy="48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0020CFC-D16F-49E4-B1A6-0D87A1BBE88A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7432809" y="6074719"/>
                    <a:ext cx="4860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0542D860-637D-4F89-B641-A7FA3D9A79A7}"/>
                      </a:ext>
                    </a:extLst>
                  </p14:cNvPr>
                  <p14:cNvContentPartPr/>
                  <p14:nvPr/>
                </p14:nvContentPartPr>
                <p14:xfrm>
                  <a:off x="7459449" y="6103879"/>
                  <a:ext cx="1440" cy="3744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0542D860-637D-4F89-B641-A7FA3D9A79A7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7441809" y="6085879"/>
                    <a:ext cx="370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FD31B930-3CB0-4348-B2F9-AB08F4180129}"/>
                      </a:ext>
                    </a:extLst>
                  </p14:cNvPr>
                  <p14:cNvContentPartPr/>
                  <p14:nvPr/>
                </p14:nvContentPartPr>
                <p14:xfrm>
                  <a:off x="7451889" y="6112519"/>
                  <a:ext cx="2520" cy="241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FD31B930-3CB0-4348-B2F9-AB08F4180129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7433889" y="6094519"/>
                    <a:ext cx="3816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096F48B7-B185-443D-9A16-B6DB3FD12E6B}"/>
                      </a:ext>
                    </a:extLst>
                  </p14:cNvPr>
                  <p14:cNvContentPartPr/>
                  <p14:nvPr/>
                </p14:nvContentPartPr>
                <p14:xfrm>
                  <a:off x="7417329" y="6120439"/>
                  <a:ext cx="3240" cy="165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096F48B7-B185-443D-9A16-B6DB3FD12E6B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7399689" y="6102799"/>
                    <a:ext cx="3888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64C26877-D866-4132-A2D7-2F19A3EF09FD}"/>
                      </a:ext>
                    </a:extLst>
                  </p14:cNvPr>
                  <p14:cNvContentPartPr/>
                  <p14:nvPr/>
                </p14:nvContentPartPr>
                <p14:xfrm>
                  <a:off x="7416249" y="6098119"/>
                  <a:ext cx="2880" cy="1260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64C26877-D866-4132-A2D7-2F19A3EF09FD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7398609" y="6080119"/>
                    <a:ext cx="3852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6581B537-09C5-4BDC-AD23-37AA477FA5E1}"/>
                      </a:ext>
                    </a:extLst>
                  </p14:cNvPr>
                  <p14:cNvContentPartPr/>
                  <p14:nvPr/>
                </p14:nvContentPartPr>
                <p14:xfrm>
                  <a:off x="7476729" y="6099559"/>
                  <a:ext cx="8280" cy="4932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6581B537-09C5-4BDC-AD23-37AA477FA5E1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459089" y="6081919"/>
                    <a:ext cx="4392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EAC41D4-4198-446E-8A89-A21CC6B49126}"/>
                      </a:ext>
                    </a:extLst>
                  </p14:cNvPr>
                  <p14:cNvContentPartPr/>
                  <p14:nvPr/>
                </p14:nvContentPartPr>
                <p14:xfrm>
                  <a:off x="7484289" y="6100999"/>
                  <a:ext cx="1800" cy="406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EAC41D4-4198-446E-8A89-A21CC6B49126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466289" y="6082999"/>
                    <a:ext cx="3744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127659E7-A85A-4049-B27E-AA989088391E}"/>
                      </a:ext>
                    </a:extLst>
                  </p14:cNvPr>
                  <p14:cNvContentPartPr/>
                  <p14:nvPr/>
                </p14:nvContentPartPr>
                <p14:xfrm>
                  <a:off x="7487529" y="6104599"/>
                  <a:ext cx="3240" cy="4356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127659E7-A85A-4049-B27E-AA989088391E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7469889" y="6086959"/>
                    <a:ext cx="3888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6CD6CA6B-1283-4CAE-B229-1C3AFF4CC754}"/>
                      </a:ext>
                    </a:extLst>
                  </p14:cNvPr>
                  <p14:cNvContentPartPr/>
                  <p14:nvPr/>
                </p14:nvContentPartPr>
                <p14:xfrm>
                  <a:off x="7489689" y="6099559"/>
                  <a:ext cx="4680" cy="381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6CD6CA6B-1283-4CAE-B229-1C3AFF4CC754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7472049" y="6081559"/>
                    <a:ext cx="4032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9A93C4C8-8BC1-4913-9426-FFA21A7B6CA2}"/>
                      </a:ext>
                    </a:extLst>
                  </p14:cNvPr>
                  <p14:cNvContentPartPr/>
                  <p14:nvPr/>
                </p14:nvContentPartPr>
                <p14:xfrm>
                  <a:off x="7499049" y="6103159"/>
                  <a:ext cx="14400" cy="388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9A93C4C8-8BC1-4913-9426-FFA21A7B6CA2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7481409" y="6085159"/>
                    <a:ext cx="5004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A4E55B8F-6A31-451D-93D9-31873D5E9FE7}"/>
                      </a:ext>
                    </a:extLst>
                  </p14:cNvPr>
                  <p14:cNvContentPartPr/>
                  <p14:nvPr/>
                </p14:nvContentPartPr>
                <p14:xfrm>
                  <a:off x="7507329" y="6129439"/>
                  <a:ext cx="3600" cy="3168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A4E55B8F-6A31-451D-93D9-31873D5E9FE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7489329" y="6111439"/>
                    <a:ext cx="392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15EDCC4C-AC91-492E-BEE5-F9AA80426803}"/>
                      </a:ext>
                    </a:extLst>
                  </p14:cNvPr>
                  <p14:cNvContentPartPr/>
                  <p14:nvPr/>
                </p14:nvContentPartPr>
                <p14:xfrm>
                  <a:off x="7514169" y="6117559"/>
                  <a:ext cx="2880" cy="475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15EDCC4C-AC91-492E-BEE5-F9AA80426803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7496529" y="6099559"/>
                    <a:ext cx="385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FDE014D2-777B-47B3-A988-8A46FAC673F5}"/>
                      </a:ext>
                    </a:extLst>
                  </p14:cNvPr>
                  <p14:cNvContentPartPr/>
                  <p14:nvPr/>
                </p14:nvContentPartPr>
                <p14:xfrm>
                  <a:off x="7519209" y="6139159"/>
                  <a:ext cx="1440" cy="1548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FDE014D2-777B-47B3-A988-8A46FAC673F5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7501209" y="6121519"/>
                    <a:ext cx="37080" cy="5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F996D418-A3D9-4503-A94F-05D8E35DEA35}"/>
                      </a:ext>
                    </a:extLst>
                  </p14:cNvPr>
                  <p14:cNvContentPartPr/>
                  <p14:nvPr/>
                </p14:nvContentPartPr>
                <p14:xfrm>
                  <a:off x="7520289" y="6122599"/>
                  <a:ext cx="5400" cy="396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F996D418-A3D9-4503-A94F-05D8E35DEA35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7502649" y="6104959"/>
                    <a:ext cx="4104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8E21466-FE7A-4FCC-BC00-6ACA5B4816E6}"/>
                      </a:ext>
                    </a:extLst>
                  </p14:cNvPr>
                  <p14:cNvContentPartPr/>
                  <p14:nvPr/>
                </p14:nvContentPartPr>
                <p14:xfrm>
                  <a:off x="7529289" y="6138079"/>
                  <a:ext cx="3960" cy="291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18E21466-FE7A-4FCC-BC00-6ACA5B4816E6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7511649" y="6120439"/>
                    <a:ext cx="39600" cy="6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2FB869A2-093A-4C65-9816-E615DE701933}"/>
                      </a:ext>
                    </a:extLst>
                  </p14:cNvPr>
                  <p14:cNvContentPartPr/>
                  <p14:nvPr/>
                </p14:nvContentPartPr>
                <p14:xfrm>
                  <a:off x="7536129" y="6129079"/>
                  <a:ext cx="6120" cy="5328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2FB869A2-093A-4C65-9816-E615DE701933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7518129" y="6111079"/>
                    <a:ext cx="4176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0A1F9D0B-9C46-4A26-8189-448BA09E8BA7}"/>
                      </a:ext>
                    </a:extLst>
                  </p14:cNvPr>
                  <p14:cNvContentPartPr/>
                  <p14:nvPr/>
                </p14:nvContentPartPr>
                <p14:xfrm>
                  <a:off x="7534329" y="6115759"/>
                  <a:ext cx="7560" cy="4968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0A1F9D0B-9C46-4A26-8189-448BA09E8BA7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516689" y="6098119"/>
                    <a:ext cx="4320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08386E36-55D4-4E85-AB99-690ED4BF32EC}"/>
                      </a:ext>
                    </a:extLst>
                  </p14:cNvPr>
                  <p14:cNvContentPartPr/>
                  <p14:nvPr/>
                </p14:nvContentPartPr>
                <p14:xfrm>
                  <a:off x="7542969" y="6137359"/>
                  <a:ext cx="2160" cy="4680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08386E36-55D4-4E85-AB99-690ED4BF32EC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525329" y="6119719"/>
                    <a:ext cx="3780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FAE00441-6C5C-42B3-A66B-220811A5E439}"/>
                      </a:ext>
                    </a:extLst>
                  </p14:cNvPr>
                  <p14:cNvContentPartPr/>
                  <p14:nvPr/>
                </p14:nvContentPartPr>
                <p14:xfrm>
                  <a:off x="7550889" y="6136639"/>
                  <a:ext cx="2520" cy="3528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FAE00441-6C5C-42B3-A66B-220811A5E439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533249" y="6118639"/>
                    <a:ext cx="3816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75A24712-055D-42C1-AC9F-DFA422DFA3F7}"/>
                      </a:ext>
                    </a:extLst>
                  </p14:cNvPr>
                  <p14:cNvContentPartPr/>
                  <p14:nvPr/>
                </p14:nvContentPartPr>
                <p14:xfrm>
                  <a:off x="7553409" y="6124759"/>
                  <a:ext cx="31320" cy="5040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75A24712-055D-42C1-AC9F-DFA422DFA3F7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535769" y="6107119"/>
                    <a:ext cx="6696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4285CDD0-082B-4D63-8EC6-0BE6957EB921}"/>
                      </a:ext>
                    </a:extLst>
                  </p14:cNvPr>
                  <p14:cNvContentPartPr/>
                  <p14:nvPr/>
                </p14:nvContentPartPr>
                <p14:xfrm>
                  <a:off x="7559889" y="6137359"/>
                  <a:ext cx="9000" cy="4680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4285CDD0-082B-4D63-8EC6-0BE6957EB921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542249" y="6119719"/>
                    <a:ext cx="4464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CC36AF60-8011-402B-9237-242514B4AC89}"/>
                      </a:ext>
                    </a:extLst>
                  </p14:cNvPr>
                  <p14:cNvContentPartPr/>
                  <p14:nvPr/>
                </p14:nvContentPartPr>
                <p14:xfrm>
                  <a:off x="7564929" y="6144919"/>
                  <a:ext cx="10800" cy="4176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CC36AF60-8011-402B-9237-242514B4AC89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7547289" y="6127279"/>
                    <a:ext cx="4644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ED033450-DE31-4DA0-8B8C-5A44095E6E2C}"/>
                      </a:ext>
                    </a:extLst>
                  </p14:cNvPr>
                  <p14:cNvContentPartPr/>
                  <p14:nvPr/>
                </p14:nvContentPartPr>
                <p14:xfrm>
                  <a:off x="7568529" y="6138799"/>
                  <a:ext cx="21960" cy="4572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ED033450-DE31-4DA0-8B8C-5A44095E6E2C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7550529" y="6121159"/>
                    <a:ext cx="5760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142A7A7E-6C1F-4354-BB8C-70B1FC38952D}"/>
                      </a:ext>
                    </a:extLst>
                  </p14:cNvPr>
                  <p14:cNvContentPartPr/>
                  <p14:nvPr/>
                </p14:nvContentPartPr>
                <p14:xfrm>
                  <a:off x="7579329" y="6139159"/>
                  <a:ext cx="20520" cy="3132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142A7A7E-6C1F-4354-BB8C-70B1FC38952D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7561329" y="6121519"/>
                    <a:ext cx="5616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E39E589D-6A4B-4599-8E96-466DA6A7D162}"/>
                      </a:ext>
                    </a:extLst>
                  </p14:cNvPr>
                  <p14:cNvContentPartPr/>
                  <p14:nvPr/>
                </p14:nvContentPartPr>
                <p14:xfrm>
                  <a:off x="7268211" y="5956127"/>
                  <a:ext cx="12240" cy="5400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E39E589D-6A4B-4599-8E96-466DA6A7D162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7250211" y="5938127"/>
                    <a:ext cx="4788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B76D57FB-E238-4A2A-98C1-09DEB9BC56EF}"/>
                      </a:ext>
                    </a:extLst>
                  </p14:cNvPr>
                  <p14:cNvContentPartPr/>
                  <p14:nvPr/>
                </p14:nvContentPartPr>
                <p14:xfrm>
                  <a:off x="7298811" y="5973767"/>
                  <a:ext cx="11160" cy="7740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B76D57FB-E238-4A2A-98C1-09DEB9BC56EF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7281171" y="5956127"/>
                    <a:ext cx="4680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17242D15-171C-409C-AE0B-C60BAFA9E33F}"/>
                      </a:ext>
                    </a:extLst>
                  </p14:cNvPr>
                  <p14:cNvContentPartPr/>
                  <p14:nvPr/>
                </p14:nvContentPartPr>
                <p14:xfrm>
                  <a:off x="7324731" y="5968727"/>
                  <a:ext cx="10080" cy="6660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17242D15-171C-409C-AE0B-C60BAFA9E33F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7306731" y="5951087"/>
                    <a:ext cx="4572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A950030D-C53D-4D81-9767-F648C1CBB333}"/>
                      </a:ext>
                    </a:extLst>
                  </p14:cNvPr>
                  <p14:cNvContentPartPr/>
                  <p14:nvPr/>
                </p14:nvContentPartPr>
                <p14:xfrm>
                  <a:off x="7341291" y="5987447"/>
                  <a:ext cx="22680" cy="8388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A950030D-C53D-4D81-9767-F648C1CBB333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7323291" y="5969447"/>
                    <a:ext cx="5832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9CBAE27F-DE1A-47EA-8E89-0057131EAF7B}"/>
                      </a:ext>
                    </a:extLst>
                  </p14:cNvPr>
                  <p14:cNvContentPartPr/>
                  <p14:nvPr/>
                </p14:nvContentPartPr>
                <p14:xfrm>
                  <a:off x="7373691" y="5995367"/>
                  <a:ext cx="16560" cy="8028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9CBAE27F-DE1A-47EA-8E89-0057131EAF7B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7356051" y="5977367"/>
                    <a:ext cx="52200" cy="11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38FA5FF8-8E49-4BA6-AE68-51E4381F5E32}"/>
                      </a:ext>
                    </a:extLst>
                  </p14:cNvPr>
                  <p14:cNvContentPartPr/>
                  <p14:nvPr/>
                </p14:nvContentPartPr>
                <p14:xfrm>
                  <a:off x="7401771" y="6011207"/>
                  <a:ext cx="10440" cy="7848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38FA5FF8-8E49-4BA6-AE68-51E4381F5E32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7383771" y="5993207"/>
                    <a:ext cx="4608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A7B8C872-96F5-4AD3-B623-42E9C9424EB3}"/>
                      </a:ext>
                    </a:extLst>
                  </p14:cNvPr>
                  <p14:cNvContentPartPr/>
                  <p14:nvPr/>
                </p14:nvContentPartPr>
                <p14:xfrm>
                  <a:off x="7431291" y="6024167"/>
                  <a:ext cx="13680" cy="7560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A7B8C872-96F5-4AD3-B623-42E9C9424EB3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7413651" y="6006527"/>
                    <a:ext cx="4932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40BC82CE-D316-47A8-92D7-884CC802B8A0}"/>
                      </a:ext>
                    </a:extLst>
                  </p14:cNvPr>
                  <p14:cNvContentPartPr/>
                  <p14:nvPr/>
                </p14:nvContentPartPr>
                <p14:xfrm>
                  <a:off x="7292331" y="5903207"/>
                  <a:ext cx="11160" cy="10440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40BC82CE-D316-47A8-92D7-884CC802B8A0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7274331" y="5885567"/>
                    <a:ext cx="4680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E9C89345-20FF-4723-9FC7-F0DB7411CF10}"/>
                      </a:ext>
                    </a:extLst>
                  </p14:cNvPr>
                  <p14:cNvContentPartPr/>
                  <p14:nvPr/>
                </p14:nvContentPartPr>
                <p14:xfrm>
                  <a:off x="7323291" y="5922287"/>
                  <a:ext cx="8280" cy="9396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E9C89345-20FF-4723-9FC7-F0DB7411CF10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7305291" y="5904287"/>
                    <a:ext cx="4392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F29E4108-C7B3-4EF8-A558-5610BE57A1C7}"/>
                      </a:ext>
                    </a:extLst>
                  </p14:cNvPr>
                  <p14:cNvContentPartPr/>
                  <p14:nvPr/>
                </p14:nvContentPartPr>
                <p14:xfrm>
                  <a:off x="7349571" y="5917607"/>
                  <a:ext cx="17280" cy="11268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F29E4108-C7B3-4EF8-A558-5610BE57A1C7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7331571" y="5899967"/>
                    <a:ext cx="52920" cy="14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DB03D42A-CD9B-43F5-9233-B9298497B407}"/>
                      </a:ext>
                    </a:extLst>
                  </p14:cNvPr>
                  <p14:cNvContentPartPr/>
                  <p14:nvPr/>
                </p14:nvContentPartPr>
                <p14:xfrm>
                  <a:off x="7382691" y="5934887"/>
                  <a:ext cx="14400" cy="108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DB03D42A-CD9B-43F5-9233-B9298497B407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7364691" y="5916887"/>
                    <a:ext cx="5004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EE7DC711-C808-4F2A-A90C-AE038DCD968F}"/>
                      </a:ext>
                    </a:extLst>
                  </p14:cNvPr>
                  <p14:cNvContentPartPr/>
                  <p14:nvPr/>
                </p14:nvContentPartPr>
                <p14:xfrm>
                  <a:off x="7421211" y="5946767"/>
                  <a:ext cx="16560" cy="12852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EE7DC711-C808-4F2A-A90C-AE038DCD968F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7403571" y="5929127"/>
                    <a:ext cx="5220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3202A53E-4388-48EF-82DC-2B4702729526}"/>
                      </a:ext>
                    </a:extLst>
                  </p14:cNvPr>
                  <p14:cNvContentPartPr/>
                  <p14:nvPr/>
                </p14:nvContentPartPr>
                <p14:xfrm>
                  <a:off x="7458651" y="5951087"/>
                  <a:ext cx="10080" cy="17244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3202A53E-4388-48EF-82DC-2B4702729526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7440651" y="5933087"/>
                    <a:ext cx="45720" cy="20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065B0180-7CE0-4CE0-A1BF-FC31BAC84B87}"/>
                      </a:ext>
                    </a:extLst>
                  </p14:cNvPr>
                  <p14:cNvContentPartPr/>
                  <p14:nvPr/>
                </p14:nvContentPartPr>
                <p14:xfrm>
                  <a:off x="7477731" y="5959007"/>
                  <a:ext cx="14400" cy="15984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065B0180-7CE0-4CE0-A1BF-FC31BAC84B87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7460091" y="5941007"/>
                    <a:ext cx="50040" cy="19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4C68A4C-80D1-4A82-8C0E-DD8BF339EA11}"/>
                      </a:ext>
                    </a:extLst>
                  </p14:cNvPr>
                  <p14:cNvContentPartPr/>
                  <p14:nvPr/>
                </p14:nvContentPartPr>
                <p14:xfrm>
                  <a:off x="7511571" y="5975207"/>
                  <a:ext cx="12960" cy="1501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4C68A4C-80D1-4A82-8C0E-DD8BF339EA11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7493571" y="5957207"/>
                    <a:ext cx="4860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BA080E9A-CAE0-4C12-B385-0BD1446AD09F}"/>
                      </a:ext>
                    </a:extLst>
                  </p14:cNvPr>
                  <p14:cNvContentPartPr/>
                  <p14:nvPr/>
                </p14:nvContentPartPr>
                <p14:xfrm>
                  <a:off x="7534971" y="5955047"/>
                  <a:ext cx="20880" cy="198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A080E9A-CAE0-4C12-B385-0BD1446AD09F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7516971" y="5937407"/>
                    <a:ext cx="5652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921EA68B-E08C-424E-A1A5-4D0BC403FB57}"/>
                      </a:ext>
                    </a:extLst>
                  </p14:cNvPr>
                  <p14:cNvContentPartPr/>
                  <p14:nvPr/>
                </p14:nvContentPartPr>
                <p14:xfrm>
                  <a:off x="7259571" y="6012287"/>
                  <a:ext cx="317880" cy="14292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921EA68B-E08C-424E-A1A5-4D0BC403FB57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7241931" y="5994287"/>
                    <a:ext cx="353520" cy="178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A0363-C323-4EA1-B6E6-39DDEED3A8A1}"/>
              </a:ext>
            </a:extLst>
          </p:cNvPr>
          <p:cNvSpPr/>
          <p:nvPr/>
        </p:nvSpPr>
        <p:spPr>
          <a:xfrm rot="664692">
            <a:off x="7209440" y="5428827"/>
            <a:ext cx="584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199768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AFDA7-147D-4011-B9F6-73A69F1AB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19F236-430F-4DF5-AA5C-FC70B807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Reductions</a:t>
            </a:r>
          </a:p>
        </p:txBody>
      </p:sp>
    </p:spTree>
    <p:extLst>
      <p:ext uri="{BB962C8B-B14F-4D97-AF65-F5344CB8AC3E}">
        <p14:creationId xmlns:p14="http://schemas.microsoft.com/office/powerpoint/2010/main" val="171268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Functional Interfaces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their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Functional Methods</a:t>
            </a:r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(a review)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5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56CE4E58-1F10-4E2B-A3EF-14128CB0687B}"/>
              </a:ext>
            </a:extLst>
          </p:cNvPr>
          <p:cNvSpPr txBox="1"/>
          <p:nvPr/>
        </p:nvSpPr>
        <p:spPr>
          <a:xfrm>
            <a:off x="7924801" y="5406017"/>
            <a:ext cx="881832" cy="7684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0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  <a:t>the average salary</a:t>
            </a:r>
            <a:endParaRPr lang="en-US" sz="1400" b="0" dirty="0" err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A62AAD-ABAB-4DD2-98F2-BEAA01297028}"/>
              </a:ext>
            </a:extLst>
          </p:cNvPr>
          <p:cNvSpPr txBox="1"/>
          <p:nvPr/>
        </p:nvSpPr>
        <p:spPr>
          <a:xfrm>
            <a:off x="7772400" y="4452603"/>
            <a:ext cx="1042701" cy="5375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0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  <a:t>Doubles </a:t>
            </a:r>
            <a:b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  <a:t>(salaries)</a:t>
            </a:r>
            <a:endParaRPr lang="en-US" sz="1400" b="0" dirty="0" err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421" y="3886200"/>
            <a:ext cx="7513779" cy="2164079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1600" dirty="0"/>
              <a:t>Tell the JVM to process the Set of persons in parallel.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600" dirty="0"/>
              <a:t>Filter based on the Gender passed to the method.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600" dirty="0"/>
              <a:t>Return a stream of Doubles (a </a:t>
            </a:r>
            <a:r>
              <a:rPr lang="en-US" sz="1600" dirty="0" err="1"/>
              <a:t>DoubleStream</a:t>
            </a:r>
            <a:r>
              <a:rPr lang="en-US" sz="1600" dirty="0"/>
              <a:t>), so we can perform calculations on the persons of the desired gender.  Note how the instance method was identified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600" dirty="0"/>
              <a:t>Calculate the average using the average() method of </a:t>
            </a:r>
            <a:r>
              <a:rPr lang="en-US" sz="1600" dirty="0" err="1"/>
              <a:t>DoubleStream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(You could also calculate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sum(</a:t>
            </a:r>
            <a:r>
              <a:rPr lang="en-US" sz="1600" dirty="0"/>
              <a:t>),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min()</a:t>
            </a:r>
            <a:r>
              <a:rPr lang="en-US" sz="1600" dirty="0"/>
              <a:t> 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max()</a:t>
            </a:r>
            <a:r>
              <a:rPr lang="en-US" sz="1600" dirty="0"/>
              <a:t>. )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600" dirty="0" err="1"/>
              <a:t>getAsDouble</a:t>
            </a:r>
            <a:r>
              <a:rPr lang="en-US" sz="1600" dirty="0"/>
              <a:t>() is a functional interface which is used as the assignment target of the lambda expression.  It returns the value from the call to average()</a:t>
            </a:r>
          </a:p>
          <a:p>
            <a:pPr marL="502920" indent="-457200">
              <a:buFont typeface="+mj-lt"/>
              <a:buAutoNum type="arabicPeriod"/>
            </a:pPr>
            <a:endParaRPr lang="en-US" sz="1600" dirty="0"/>
          </a:p>
          <a:p>
            <a:pPr lvl="1"/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Reductions 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198634" y="1676400"/>
            <a:ext cx="86868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averageSalaryByGender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	Set&lt;Person&gt;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Person.Gender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persons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.parallelStream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.filter(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.getGender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==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mapToDouble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(Person::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getSalary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.average()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.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getAsDouble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();  </a:t>
            </a:r>
            <a:r>
              <a:rPr lang="en-US" sz="1200">
                <a:solidFill>
                  <a:schemeClr val="accent1"/>
                </a:solidFill>
                <a:latin typeface="Consolas"/>
              </a:rPr>
              <a:t>// Why do we need?  See next slide</a:t>
            </a:r>
            <a:endParaRPr lang="en-US" sz="1600" dirty="0">
              <a:solidFill>
                <a:schemeClr val="accent1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E4C9C-E8A6-430D-9B15-DF8EEA45FB09}"/>
              </a:ext>
            </a:extLst>
          </p:cNvPr>
          <p:cNvSpPr txBox="1"/>
          <p:nvPr/>
        </p:nvSpPr>
        <p:spPr>
          <a:xfrm>
            <a:off x="7620000" y="2131649"/>
            <a:ext cx="1389786" cy="3067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  <a:t>Person objects</a:t>
            </a:r>
            <a:endParaRPr lang="en-US" sz="1400" b="0" dirty="0" err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34ED8-4854-4A8D-8344-01838DE7E54D}"/>
              </a:ext>
            </a:extLst>
          </p:cNvPr>
          <p:cNvSpPr txBox="1"/>
          <p:nvPr/>
        </p:nvSpPr>
        <p:spPr>
          <a:xfrm>
            <a:off x="6783491" y="3674963"/>
            <a:ext cx="1645104" cy="5375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0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400" b="0">
                <a:solidFill>
                  <a:schemeClr val="tx2">
                    <a:lumMod val="75000"/>
                  </a:schemeClr>
                </a:solidFill>
                <a:latin typeface="+mn-lt"/>
              </a:rPr>
              <a:t>Persons of specified gender	r  </a:t>
            </a:r>
            <a:endParaRPr lang="en-US" sz="1400" b="0" dirty="0" err="1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0E6CD8-B62C-47A8-BC6B-17BD87270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7"/>
          <a:stretch/>
        </p:blipFill>
        <p:spPr>
          <a:xfrm>
            <a:off x="7180986" y="1810950"/>
            <a:ext cx="1833376" cy="43634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47A7F19-8294-46C7-AE2C-A877B7E2547D}"/>
              </a:ext>
            </a:extLst>
          </p:cNvPr>
          <p:cNvGrpSpPr/>
          <p:nvPr/>
        </p:nvGrpSpPr>
        <p:grpSpPr>
          <a:xfrm>
            <a:off x="8411966" y="2524362"/>
            <a:ext cx="655834" cy="1057038"/>
            <a:chOff x="8289532" y="2333095"/>
            <a:chExt cx="655834" cy="10570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C95A93D-8464-41DA-947B-C149675CBDD4}"/>
                </a:ext>
              </a:extLst>
            </p:cNvPr>
            <p:cNvGrpSpPr/>
            <p:nvPr/>
          </p:nvGrpSpPr>
          <p:grpSpPr>
            <a:xfrm flipH="1">
              <a:off x="8289532" y="2333095"/>
              <a:ext cx="655834" cy="1057038"/>
              <a:chOff x="7096035" y="5040297"/>
              <a:chExt cx="858151" cy="1256888"/>
            </a:xfrm>
          </p:grpSpPr>
          <p:pic>
            <p:nvPicPr>
              <p:cNvPr id="14" name="Picture 13" descr="A close up of a fence&#10;&#10;Description automatically generated">
                <a:extLst>
                  <a:ext uri="{FF2B5EF4-FFF2-40B4-BE49-F238E27FC236}">
                    <a16:creationId xmlns:a16="http://schemas.microsoft.com/office/drawing/2014/main" id="{EE6E814A-BBF6-4DAC-B491-6963BBC76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096035" y="5040297"/>
                <a:ext cx="858151" cy="1256888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D95AA3A-5A63-4424-BD85-F7CED8FBE0FD}"/>
                  </a:ext>
                </a:extLst>
              </p:cNvPr>
              <p:cNvGrpSpPr/>
              <p:nvPr/>
            </p:nvGrpSpPr>
            <p:grpSpPr>
              <a:xfrm>
                <a:off x="7243089" y="5903207"/>
                <a:ext cx="356760" cy="283472"/>
                <a:chOff x="7243089" y="5903207"/>
                <a:chExt cx="356760" cy="283472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6" name="Ink 15">
                      <a:extLst>
                        <a:ext uri="{FF2B5EF4-FFF2-40B4-BE49-F238E27FC236}">
                          <a16:creationId xmlns:a16="http://schemas.microsoft.com/office/drawing/2014/main" id="{BD737B07-B866-4E86-A36A-9EF7C85BCA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43089" y="6003079"/>
                    <a:ext cx="18000" cy="64080"/>
                  </p14:xfrm>
                </p:contentPart>
              </mc:Choice>
              <mc:Fallback xmlns=""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BD737B07-B866-4E86-A36A-9EF7C85BCAD8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7220474" y="5981719"/>
                      <a:ext cx="63692" cy="10637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FCE205C7-CDBF-4A33-B783-5303CE30B0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76569" y="6015679"/>
                    <a:ext cx="13320" cy="73440"/>
                  </p14:xfrm>
                </p:contentPart>
              </mc:Choice>
              <mc:Fallback xmlns=""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FCE205C7-CDBF-4A33-B783-5303CE30B08C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252783" y="5994205"/>
                      <a:ext cx="60416" cy="1159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EAFFBC75-988E-45BF-86BA-80B17F4DDF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85929" y="6017479"/>
                    <a:ext cx="5760" cy="54720"/>
                  </p14:xfrm>
                </p:contentPart>
              </mc:Choice>
              <mc:Fallback xmlns=""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EAFFBC75-988E-45BF-86BA-80B17F4DDF6B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261929" y="5996104"/>
                      <a:ext cx="53280" cy="9704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44B7A3A2-13AF-430C-BC43-4F9ACD9AF41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93489" y="6019999"/>
                    <a:ext cx="1080" cy="2916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44B7A3A2-13AF-430C-BC43-4F9ACD9AF413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7275489" y="5999291"/>
                      <a:ext cx="36720" cy="7099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536C107D-DAAB-40E0-A796-001BDB9B0C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23729" y="6028999"/>
                    <a:ext cx="4320" cy="46800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536C107D-DAAB-40E0-A796-001BDB9B0CA1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300209" y="6007726"/>
                      <a:ext cx="51840" cy="88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21" name="Ink 20">
                      <a:extLst>
                        <a:ext uri="{FF2B5EF4-FFF2-40B4-BE49-F238E27FC236}">
                          <a16:creationId xmlns:a16="http://schemas.microsoft.com/office/drawing/2014/main" id="{2DD0D096-63D1-4D9E-B638-48EB1C88B31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17249" y="6035479"/>
                    <a:ext cx="10080" cy="52200"/>
                  </p14:xfrm>
                </p:contentPart>
              </mc:Choice>
              <mc:Fallback xmlns="">
                <p:pic>
                  <p:nvPicPr>
                    <p:cNvPr id="21" name="Ink 20">
                      <a:extLst>
                        <a:ext uri="{FF2B5EF4-FFF2-40B4-BE49-F238E27FC236}">
                          <a16:creationId xmlns:a16="http://schemas.microsoft.com/office/drawing/2014/main" id="{2DD0D096-63D1-4D9E-B638-48EB1C88B314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294340" y="6014513"/>
                      <a:ext cx="55440" cy="9455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56E9FBF5-6F35-4D37-8BB8-C95E8C67712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29129" y="6051679"/>
                    <a:ext cx="2160" cy="2268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56E9FBF5-6F35-4D37-8BB8-C95E8C67712F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7302669" y="6030711"/>
                      <a:ext cx="55620" cy="6504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23" name="Ink 22">
                      <a:extLst>
                        <a:ext uri="{FF2B5EF4-FFF2-40B4-BE49-F238E27FC236}">
                          <a16:creationId xmlns:a16="http://schemas.microsoft.com/office/drawing/2014/main" id="{9B91DC17-A0F0-485E-BC48-BB7AF2E7D8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40649" y="6048079"/>
                    <a:ext cx="11880" cy="44280"/>
                  </p14:xfrm>
                </p:contentPart>
              </mc:Choice>
              <mc:Fallback xmlns=""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9B91DC17-A0F0-485E-BC48-BB7AF2E7D86B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316889" y="6026791"/>
                      <a:ext cx="58925" cy="864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24" name="Ink 23">
                      <a:extLst>
                        <a:ext uri="{FF2B5EF4-FFF2-40B4-BE49-F238E27FC236}">
                          <a16:creationId xmlns:a16="http://schemas.microsoft.com/office/drawing/2014/main" id="{8D2F140A-40CA-45E0-A00A-3C87152D94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47489" y="6048799"/>
                    <a:ext cx="4680" cy="43200"/>
                  </p14:xfrm>
                </p:contentPart>
              </mc:Choice>
              <mc:Fallback xmlns=""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8D2F140A-40CA-45E0-A00A-3C87152D94D9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7324089" y="6027413"/>
                      <a:ext cx="51012" cy="8554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25" name="Ink 24">
                      <a:extLst>
                        <a:ext uri="{FF2B5EF4-FFF2-40B4-BE49-F238E27FC236}">
                          <a16:creationId xmlns:a16="http://schemas.microsoft.com/office/drawing/2014/main" id="{A1C2B2A1-CD3B-4A1D-90B4-EBEB25AF67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50009" y="6070759"/>
                    <a:ext cx="1440" cy="21240"/>
                  </p14:xfrm>
                </p:contentPart>
              </mc:Choice>
              <mc:Fallback xmlns="">
                <p:pic>
                  <p:nvPicPr>
                    <p:cNvPr id="25" name="Ink 24">
                      <a:extLst>
                        <a:ext uri="{FF2B5EF4-FFF2-40B4-BE49-F238E27FC236}">
                          <a16:creationId xmlns:a16="http://schemas.microsoft.com/office/drawing/2014/main" id="{A1C2B2A1-CD3B-4A1D-90B4-EBEB25AF678F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7326489" y="6049519"/>
                      <a:ext cx="48960" cy="6329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26" name="Ink 25">
                      <a:extLst>
                        <a:ext uri="{FF2B5EF4-FFF2-40B4-BE49-F238E27FC236}">
                          <a16:creationId xmlns:a16="http://schemas.microsoft.com/office/drawing/2014/main" id="{822F731D-F02C-4BE8-92BD-D9CFDDCE84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54689" y="6055639"/>
                    <a:ext cx="7200" cy="25200"/>
                  </p14:xfrm>
                </p:contentPart>
              </mc:Choice>
              <mc:Fallback xmlns="">
                <p:pic>
                  <p:nvPicPr>
                    <p:cNvPr id="26" name="Ink 25">
                      <a:extLst>
                        <a:ext uri="{FF2B5EF4-FFF2-40B4-BE49-F238E27FC236}">
                          <a16:creationId xmlns:a16="http://schemas.microsoft.com/office/drawing/2014/main" id="{822F731D-F02C-4BE8-92BD-D9CFDDCE8489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7331169" y="6034283"/>
                      <a:ext cx="54720" cy="6748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380ABCA8-093C-44BC-8979-408FE8B284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59009" y="6093799"/>
                    <a:ext cx="3240" cy="6480"/>
                  </p14:xfrm>
                </p:contentPart>
              </mc:Choice>
              <mc:Fallback xmlns=""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380ABCA8-093C-44BC-8979-408FE8B2845F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7336329" y="6072199"/>
                      <a:ext cx="49063" cy="4924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F04577AD-57FA-461A-A0CD-B05CFBE1C1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71969" y="6055279"/>
                    <a:ext cx="8640" cy="4716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F04577AD-57FA-461A-A0CD-B05CFBE1C183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348449" y="6033843"/>
                      <a:ext cx="56160" cy="8960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A5373670-FF70-4A89-8EF5-5AD830A8C6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59369" y="6059239"/>
                    <a:ext cx="20160" cy="489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A5373670-FF70-4A89-8EF5-5AD830A8C615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7336396" y="6037765"/>
                      <a:ext cx="66575" cy="9147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D2E09B80-B6C7-47AD-AF6C-BC30FAF7FE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61529" y="6077959"/>
                    <a:ext cx="8640" cy="1764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D2E09B80-B6C7-47AD-AF6C-BC30FAF7FEF0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7337529" y="6056447"/>
                      <a:ext cx="56160" cy="6023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57F57653-8B11-48F3-8432-CEDBCF9FFF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84569" y="6086239"/>
                    <a:ext cx="1080" cy="1152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57F57653-8B11-48F3-8432-CEDBCF9FFFCD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7358109" y="6064906"/>
                      <a:ext cx="54540" cy="5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3EB7B216-960E-45A2-AE56-FDF4D84B80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83489" y="6058519"/>
                    <a:ext cx="5400" cy="5004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3EB7B216-960E-45A2-AE56-FDF4D84B80F6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358944" y="6037134"/>
                      <a:ext cx="54000" cy="9238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6523ADE1-70B1-4650-898C-B44B3CA5EC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98609" y="6064639"/>
                    <a:ext cx="7560" cy="4824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6523ADE1-70B1-4650-898C-B44B3CA5ECEC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374984" y="6043294"/>
                      <a:ext cx="54338" cy="905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E7688A22-0443-421A-A0DB-C8AE55CCB9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04369" y="6091639"/>
                    <a:ext cx="2880" cy="12600"/>
                  </p14:xfrm>
                </p:contentPart>
              </mc:Choice>
              <mc:Fallback xmlns=""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E7688A22-0443-421A-A0DB-C8AE55CCB91D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7383798" y="6070639"/>
                      <a:ext cx="43611" cy="541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35E4EFCC-11E5-4F14-B43B-7DE48D7BD5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26689" y="6086239"/>
                    <a:ext cx="3960" cy="2916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35E4EFCC-11E5-4F14-B43B-7DE48D7BD554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7404689" y="6065109"/>
                      <a:ext cx="47520" cy="7099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2EFD229E-599E-476F-94E9-E5AB3F8153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19849" y="6080839"/>
                    <a:ext cx="10440" cy="27720"/>
                  </p14:xfrm>
                </p:contentPart>
              </mc:Choice>
              <mc:Fallback xmlns=""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2EFD229E-599E-476F-94E9-E5AB3F8153F8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7396122" y="6059516"/>
                      <a:ext cx="57420" cy="699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CAEE68EF-F13D-4F67-ABCD-89A128CBB7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26689" y="6091639"/>
                    <a:ext cx="5040" cy="13320"/>
                  </p14:xfrm>
                </p:contentPart>
              </mc:Choice>
              <mc:Fallback xmlns="">
                <p:pic>
                  <p:nvPicPr>
                    <p:cNvPr id="37" name="Ink 36">
                      <a:extLst>
                        <a:ext uri="{FF2B5EF4-FFF2-40B4-BE49-F238E27FC236}">
                          <a16:creationId xmlns:a16="http://schemas.microsoft.com/office/drawing/2014/main" id="{CAEE68EF-F13D-4F67-ABCD-89A128CBB70D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7403780" y="6070155"/>
                      <a:ext cx="50400" cy="558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754CB3DB-0A75-41D4-B57E-C1DF2D6B6E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33169" y="6078319"/>
                    <a:ext cx="2880" cy="44640"/>
                  </p14:xfrm>
                </p:contentPart>
              </mc:Choice>
              <mc:Fallback xmlns=""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754CB3DB-0A75-41D4-B57E-C1DF2D6B6E38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409169" y="6057287"/>
                      <a:ext cx="50400" cy="8713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A6841E90-088A-48AD-9C67-20868F9858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44329" y="6092719"/>
                    <a:ext cx="11520" cy="41400"/>
                  </p14:xfrm>
                </p:contentPart>
              </mc:Choice>
              <mc:Fallback xmlns=""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A6841E90-088A-48AD-9C67-20868F985804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7421750" y="6071379"/>
                      <a:ext cx="57139" cy="8365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B1FC66CE-FD78-424B-9F36-1A4019FA47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50449" y="6092359"/>
                    <a:ext cx="12960" cy="48960"/>
                  </p14:xfrm>
                </p:contentPart>
              </mc:Choice>
              <mc:Fallback xmlns="">
                <p:pic>
                  <p:nvPicPr>
                    <p:cNvPr id="40" name="Ink 39">
                      <a:extLst>
                        <a:ext uri="{FF2B5EF4-FFF2-40B4-BE49-F238E27FC236}">
                          <a16:creationId xmlns:a16="http://schemas.microsoft.com/office/drawing/2014/main" id="{B1FC66CE-FD78-424B-9F36-1A4019FA4704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427769" y="6070885"/>
                      <a:ext cx="58783" cy="9147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19285996-2E65-44BE-AEA4-070FE5FAAA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59449" y="6103879"/>
                    <a:ext cx="1440" cy="37440"/>
                  </p14:xfrm>
                </p:contentPart>
              </mc:Choice>
              <mc:Fallback xmlns=""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19285996-2E65-44BE-AEA4-070FE5FAAABD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7435449" y="6082362"/>
                      <a:ext cx="48960" cy="8004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169A7074-4631-4C9E-A2BF-4781F8037B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51889" y="6112519"/>
                    <a:ext cx="2520" cy="2412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169A7074-4631-4C9E-A2BF-4781F8037B60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7426689" y="6091361"/>
                      <a:ext cx="52416" cy="6601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4D1FB200-A2EF-425C-8286-9CBD7A6ADC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17329" y="6120439"/>
                    <a:ext cx="3240" cy="1656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4D1FB200-A2EF-425C-8286-9CBD7A6ADC27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7394649" y="6099633"/>
                      <a:ext cx="49063" cy="5859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F31D71BB-A947-4763-9DF1-D7D06B1E59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16249" y="6098119"/>
                    <a:ext cx="2880" cy="1260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F31D71BB-A947-4763-9DF1-D7D06B1E59AB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7392249" y="6077119"/>
                      <a:ext cx="50400" cy="541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CF63A8BA-5EF0-4202-A811-E9F301546C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76729" y="6099559"/>
                    <a:ext cx="8280" cy="49320"/>
                  </p14:xfrm>
                </p:contentPart>
              </mc:Choice>
              <mc:Fallback xmlns=""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CF63A8BA-5EF0-4202-A811-E9F301546C7D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454189" y="6078544"/>
                      <a:ext cx="53820" cy="9177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">
                  <p14:nvContentPartPr>
                    <p14:cNvPr id="46" name="Ink 45">
                      <a:extLst>
                        <a:ext uri="{FF2B5EF4-FFF2-40B4-BE49-F238E27FC236}">
                          <a16:creationId xmlns:a16="http://schemas.microsoft.com/office/drawing/2014/main" id="{4926A9CE-48D8-452A-A5E7-244046A19F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84289" y="6100999"/>
                    <a:ext cx="1800" cy="40680"/>
                  </p14:xfrm>
                </p:contentPart>
              </mc:Choice>
              <mc:Fallback xmlns="">
                <p:pic>
                  <p:nvPicPr>
                    <p:cNvPr id="46" name="Ink 45">
                      <a:extLst>
                        <a:ext uri="{FF2B5EF4-FFF2-40B4-BE49-F238E27FC236}">
                          <a16:creationId xmlns:a16="http://schemas.microsoft.com/office/drawing/2014/main" id="{4926A9CE-48D8-452A-A5E7-244046A19F06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7462239" y="6079588"/>
                      <a:ext cx="46350" cy="8307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BF32164E-FD87-48BC-BD4C-6550FEF520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87529" y="6104599"/>
                    <a:ext cx="3240" cy="43560"/>
                  </p14:xfrm>
                </p:contentPart>
              </mc:Choice>
              <mc:Fallback xmlns=""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BF32164E-FD87-48BC-BD4C-6550FEF52019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464849" y="6083246"/>
                      <a:ext cx="49063" cy="8583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9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275D356A-067D-41DE-AE1D-6F29A82FD9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89689" y="6099559"/>
                    <a:ext cx="4680" cy="38160"/>
                  </p14:xfrm>
                </p:contentPart>
              </mc:Choice>
              <mc:Fallback xmlns=""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275D356A-067D-41DE-AE1D-6F29A82FD9A9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7466289" y="6078121"/>
                      <a:ext cx="51012" cy="8060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140A3001-4446-4744-861F-415C73AD24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99049" y="6103159"/>
                    <a:ext cx="14400" cy="38880"/>
                  </p14:xfrm>
                </p:contentPart>
              </mc:Choice>
              <mc:Fallback xmlns=""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140A3001-4446-4744-861F-415C73AD2488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7475823" y="6081796"/>
                      <a:ext cx="60387" cy="8117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1">
                  <p14:nvContentPartPr>
                    <p14:cNvPr id="50" name="Ink 49">
                      <a:extLst>
                        <a:ext uri="{FF2B5EF4-FFF2-40B4-BE49-F238E27FC236}">
                          <a16:creationId xmlns:a16="http://schemas.microsoft.com/office/drawing/2014/main" id="{2A85BC1A-B405-438F-9EA7-18A32ECCED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07329" y="6129439"/>
                    <a:ext cx="3600" cy="31680"/>
                  </p14:xfrm>
                </p:contentPart>
              </mc:Choice>
              <mc:Fallback xmlns="">
                <p:pic>
                  <p:nvPicPr>
                    <p:cNvPr id="50" name="Ink 49">
                      <a:extLst>
                        <a:ext uri="{FF2B5EF4-FFF2-40B4-BE49-F238E27FC236}">
                          <a16:creationId xmlns:a16="http://schemas.microsoft.com/office/drawing/2014/main" id="{2A85BC1A-B405-438F-9EA7-18A32ECCED91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7485279" y="6108034"/>
                      <a:ext cx="48150" cy="7406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C28292B1-8AB3-4781-8FA3-13B87C85A0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14169" y="6117559"/>
                    <a:ext cx="2880" cy="47520"/>
                  </p14:xfrm>
                </p:contentPart>
              </mc:Choice>
              <mc:Fallback xmlns=""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C28292B1-8AB3-4781-8FA3-13B87C85A05D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490169" y="6096154"/>
                      <a:ext cx="50400" cy="899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52" name="Ink 51">
                      <a:extLst>
                        <a:ext uri="{FF2B5EF4-FFF2-40B4-BE49-F238E27FC236}">
                          <a16:creationId xmlns:a16="http://schemas.microsoft.com/office/drawing/2014/main" id="{690CBFE7-7D47-44F2-BD8F-830FB9C68D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19209" y="6139159"/>
                    <a:ext cx="1440" cy="15480"/>
                  </p14:xfrm>
                </p:contentPart>
              </mc:Choice>
              <mc:Fallback xmlns="">
                <p:pic>
                  <p:nvPicPr>
                    <p:cNvPr id="52" name="Ink 51">
                      <a:extLst>
                        <a:ext uri="{FF2B5EF4-FFF2-40B4-BE49-F238E27FC236}">
                          <a16:creationId xmlns:a16="http://schemas.microsoft.com/office/drawing/2014/main" id="{690CBFE7-7D47-44F2-BD8F-830FB9C68D40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7495689" y="6118089"/>
                      <a:ext cx="48960" cy="5805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53" name="Ink 52">
                      <a:extLst>
                        <a:ext uri="{FF2B5EF4-FFF2-40B4-BE49-F238E27FC236}">
                          <a16:creationId xmlns:a16="http://schemas.microsoft.com/office/drawing/2014/main" id="{77A899BD-6DE9-4E5F-880D-D850621750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20289" y="6122599"/>
                    <a:ext cx="5400" cy="39600"/>
                  </p14:xfrm>
                </p:contentPart>
              </mc:Choice>
              <mc:Fallback xmlns="">
                <p:pic>
                  <p:nvPicPr>
                    <p:cNvPr id="53" name="Ink 52">
                      <a:extLst>
                        <a:ext uri="{FF2B5EF4-FFF2-40B4-BE49-F238E27FC236}">
                          <a16:creationId xmlns:a16="http://schemas.microsoft.com/office/drawing/2014/main" id="{77A899BD-6DE9-4E5F-880D-D850621750EF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7497789" y="6101734"/>
                      <a:ext cx="49950" cy="8175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54" name="Ink 53">
                      <a:extLst>
                        <a:ext uri="{FF2B5EF4-FFF2-40B4-BE49-F238E27FC236}">
                          <a16:creationId xmlns:a16="http://schemas.microsoft.com/office/drawing/2014/main" id="{F173EC9B-7404-4C1E-9E99-B504BCFCC8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29289" y="6138079"/>
                    <a:ext cx="3960" cy="29160"/>
                  </p14:xfrm>
                </p:contentPart>
              </mc:Choice>
              <mc:Fallback xmlns="">
                <p:pic>
                  <p:nvPicPr>
                    <p:cNvPr id="54" name="Ink 53">
                      <a:extLst>
                        <a:ext uri="{FF2B5EF4-FFF2-40B4-BE49-F238E27FC236}">
                          <a16:creationId xmlns:a16="http://schemas.microsoft.com/office/drawing/2014/main" id="{F173EC9B-7404-4C1E-9E99-B504BCFCC8B0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7507729" y="6116949"/>
                      <a:ext cx="47520" cy="7099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55" name="Ink 54">
                      <a:extLst>
                        <a:ext uri="{FF2B5EF4-FFF2-40B4-BE49-F238E27FC236}">
                          <a16:creationId xmlns:a16="http://schemas.microsoft.com/office/drawing/2014/main" id="{2ED98709-F8F9-40CA-8805-4D62834CBF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36129" y="6129079"/>
                    <a:ext cx="6120" cy="53280"/>
                  </p14:xfrm>
                </p:contentPart>
              </mc:Choice>
              <mc:Fallback xmlns="">
                <p:pic>
                  <p:nvPicPr>
                    <p:cNvPr id="55" name="Ink 54">
                      <a:extLst>
                        <a:ext uri="{FF2B5EF4-FFF2-40B4-BE49-F238E27FC236}">
                          <a16:creationId xmlns:a16="http://schemas.microsoft.com/office/drawing/2014/main" id="{2ED98709-F8F9-40CA-8805-4D62834CBFCE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512591" y="6107767"/>
                      <a:ext cx="52726" cy="9547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56" name="Ink 55">
                      <a:extLst>
                        <a:ext uri="{FF2B5EF4-FFF2-40B4-BE49-F238E27FC236}">
                          <a16:creationId xmlns:a16="http://schemas.microsoft.com/office/drawing/2014/main" id="{84908CF7-85F3-4A74-A37B-E3F4F8059B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34329" y="6115759"/>
                    <a:ext cx="7560" cy="49680"/>
                  </p14:xfrm>
                </p:contentPart>
              </mc:Choice>
              <mc:Fallback xmlns="">
                <p:pic>
                  <p:nvPicPr>
                    <p:cNvPr id="56" name="Ink 55">
                      <a:extLst>
                        <a:ext uri="{FF2B5EF4-FFF2-40B4-BE49-F238E27FC236}">
                          <a16:creationId xmlns:a16="http://schemas.microsoft.com/office/drawing/2014/main" id="{84908CF7-85F3-4A74-A37B-E3F4F8059B80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510704" y="6094345"/>
                      <a:ext cx="54338" cy="9207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6C3B22F9-9503-451D-B82A-BB22B2F667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42969" y="6137359"/>
                    <a:ext cx="2160" cy="46800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6C3B22F9-9503-451D-B82A-BB22B2F667C7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521801" y="6116320"/>
                      <a:ext cx="44928" cy="8930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1DBDBC91-4AA4-4CC0-B566-E983D4BB36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50889" y="6136639"/>
                    <a:ext cx="2520" cy="352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1DBDBC91-4AA4-4CC0-B566-E983D4BB36BF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7529889" y="6115386"/>
                      <a:ext cx="44100" cy="7736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59" name="Ink 58">
                      <a:extLst>
                        <a:ext uri="{FF2B5EF4-FFF2-40B4-BE49-F238E27FC236}">
                          <a16:creationId xmlns:a16="http://schemas.microsoft.com/office/drawing/2014/main" id="{CC3404D6-08EA-4FF8-B4D8-00B1B1EB83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53409" y="6124759"/>
                    <a:ext cx="31320" cy="50400"/>
                  </p14:xfrm>
                </p:contentPart>
              </mc:Choice>
              <mc:Fallback xmlns="">
                <p:pic>
                  <p:nvPicPr>
                    <p:cNvPr id="59" name="Ink 58">
                      <a:extLst>
                        <a:ext uri="{FF2B5EF4-FFF2-40B4-BE49-F238E27FC236}">
                          <a16:creationId xmlns:a16="http://schemas.microsoft.com/office/drawing/2014/main" id="{CC3404D6-08EA-4FF8-B4D8-00B1B1EB8303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7530036" y="6103830"/>
                      <a:ext cx="77599" cy="9268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62033B85-8AC2-47E8-AC11-D58326B0E9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59889" y="6137359"/>
                    <a:ext cx="9000" cy="4680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62033B85-8AC2-47E8-AC11-D58326B0E9AA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536678" y="6116320"/>
                      <a:ext cx="55895" cy="8930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61" name="Ink 60">
                      <a:extLst>
                        <a:ext uri="{FF2B5EF4-FFF2-40B4-BE49-F238E27FC236}">
                          <a16:creationId xmlns:a16="http://schemas.microsoft.com/office/drawing/2014/main" id="{89D773C2-CEE7-4A99-87D4-F51841D4FF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64929" y="6144919"/>
                    <a:ext cx="10800" cy="41760"/>
                  </p14:xfrm>
                </p:contentPart>
              </mc:Choice>
              <mc:Fallback xmlns="">
                <p:pic>
                  <p:nvPicPr>
                    <p:cNvPr id="61" name="Ink 60">
                      <a:extLst>
                        <a:ext uri="{FF2B5EF4-FFF2-40B4-BE49-F238E27FC236}">
                          <a16:creationId xmlns:a16="http://schemas.microsoft.com/office/drawing/2014/main" id="{89D773C2-CEE7-4A99-87D4-F51841D4FF7F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7541920" y="6124039"/>
                      <a:ext cx="57287" cy="8394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62" name="Ink 61">
                      <a:extLst>
                        <a:ext uri="{FF2B5EF4-FFF2-40B4-BE49-F238E27FC236}">
                          <a16:creationId xmlns:a16="http://schemas.microsoft.com/office/drawing/2014/main" id="{1A9C3617-557A-49DC-B2A3-66ADD145655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68529" y="6138799"/>
                    <a:ext cx="21960" cy="45720"/>
                  </p14:xfrm>
                </p:contentPart>
              </mc:Choice>
              <mc:Fallback xmlns="">
                <p:pic>
                  <p:nvPicPr>
                    <p:cNvPr id="62" name="Ink 61">
                      <a:extLst>
                        <a:ext uri="{FF2B5EF4-FFF2-40B4-BE49-F238E27FC236}">
                          <a16:creationId xmlns:a16="http://schemas.microsoft.com/office/drawing/2014/main" id="{1A9C3617-557A-49DC-B2A3-66ADD1456555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7545167" y="6117862"/>
                      <a:ext cx="68216" cy="8802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5">
                  <p14:nvContentPartPr>
                    <p14:cNvPr id="63" name="Ink 62">
                      <a:extLst>
                        <a:ext uri="{FF2B5EF4-FFF2-40B4-BE49-F238E27FC236}">
                          <a16:creationId xmlns:a16="http://schemas.microsoft.com/office/drawing/2014/main" id="{C3A9626F-EC83-452C-9364-7F36E39B40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79329" y="6139159"/>
                    <a:ext cx="20520" cy="31320"/>
                  </p14:xfrm>
                </p:contentPart>
              </mc:Choice>
              <mc:Fallback xmlns="">
                <p:pic>
                  <p:nvPicPr>
                    <p:cNvPr id="63" name="Ink 62">
                      <a:extLst>
                        <a:ext uri="{FF2B5EF4-FFF2-40B4-BE49-F238E27FC236}">
                          <a16:creationId xmlns:a16="http://schemas.microsoft.com/office/drawing/2014/main" id="{C3A9626F-EC83-452C-9364-7F36E39B4091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7556011" y="6118420"/>
                      <a:ext cx="66690" cy="7322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7">
                  <p14:nvContentPartPr>
                    <p14:cNvPr id="64" name="Ink 63">
                      <a:extLst>
                        <a:ext uri="{FF2B5EF4-FFF2-40B4-BE49-F238E27FC236}">
                          <a16:creationId xmlns:a16="http://schemas.microsoft.com/office/drawing/2014/main" id="{07EFA491-3D9D-4EFC-B3CA-D944243462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68211" y="5956127"/>
                    <a:ext cx="12240" cy="540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07EFA491-3D9D-4EFC-B3CA-D944243462A4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244673" y="5934698"/>
                      <a:ext cx="58846" cy="9642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65" name="Ink 64">
                      <a:extLst>
                        <a:ext uri="{FF2B5EF4-FFF2-40B4-BE49-F238E27FC236}">
                          <a16:creationId xmlns:a16="http://schemas.microsoft.com/office/drawing/2014/main" id="{80FD6E86-A380-4FFF-8E99-5DA171E678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98811" y="5973767"/>
                    <a:ext cx="11160" cy="774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80FD6E86-A380-4FFF-8E99-5DA171E67802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275561" y="5952813"/>
                      <a:ext cx="57195" cy="11973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30D082E9-98DD-484C-B221-07470AE172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24731" y="5968727"/>
                    <a:ext cx="10080" cy="66600"/>
                  </p14:xfrm>
                </p:contentPart>
              </mc:Choice>
              <mc:Fallback xmlns=""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30D082E9-98DD-484C-B221-07470AE172B4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7300731" y="5947673"/>
                      <a:ext cx="57600" cy="10913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05A5EA85-157C-4D46-A44A-AD9D923A33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41291" y="5987447"/>
                    <a:ext cx="22680" cy="83880"/>
                  </p14:xfrm>
                </p:contentPart>
              </mc:Choice>
              <mc:Fallback xmlns="">
                <p:pic>
                  <p:nvPicPr>
                    <p:cNvPr id="67" name="Ink 66">
                      <a:extLst>
                        <a:ext uri="{FF2B5EF4-FFF2-40B4-BE49-F238E27FC236}">
                          <a16:creationId xmlns:a16="http://schemas.microsoft.com/office/drawing/2014/main" id="{05A5EA85-157C-4D46-A44A-AD9D923A3341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7318148" y="5966049"/>
                      <a:ext cx="68503" cy="12624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3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3CFCF56B-E1A8-4D0B-BE1F-C2361FB318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73691" y="5995367"/>
                    <a:ext cx="16560" cy="80280"/>
                  </p14:xfrm>
                </p:contentPart>
              </mc:Choice>
              <mc:Fallback xmlns=""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3CFCF56B-E1A8-4D0B-BE1F-C2361FB318A3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7350691" y="5974016"/>
                      <a:ext cx="62100" cy="12255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CAD2E030-AD1C-403B-ACAA-4D94267F8C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01771" y="6011207"/>
                    <a:ext cx="10440" cy="78480"/>
                  </p14:xfrm>
                </p:contentPart>
              </mc:Choice>
              <mc:Fallback xmlns=""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CAD2E030-AD1C-403B-ACAA-4D94267F8C54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378044" y="5989881"/>
                      <a:ext cx="57420" cy="12070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6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9A060466-9EBC-4D95-AAB0-75BC4223B9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31291" y="6024167"/>
                    <a:ext cx="13680" cy="75600"/>
                  </p14:xfrm>
                </p:contentPart>
              </mc:Choice>
              <mc:Fallback xmlns=""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9A060466-9EBC-4D95-AAB0-75BC4223B9A3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408177" y="6002811"/>
                      <a:ext cx="60381" cy="11788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7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B6E9246F-895C-4FCC-B8ED-524A36BD9C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92331" y="5903207"/>
                    <a:ext cx="11160" cy="104400"/>
                  </p14:xfrm>
                </p:contentPart>
              </mc:Choice>
              <mc:Fallback xmlns=""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B6E9246F-895C-4FCC-B8ED-524A36BD9CAA}"/>
                        </a:ext>
                      </a:extLst>
                    </p:cNvPr>
                    <p:cNvPicPr/>
                    <p:nvPr/>
                  </p:nvPicPr>
                  <p:blipFill>
                    <a:blip r:embed="rId78"/>
                    <a:stretch>
                      <a:fillRect/>
                    </a:stretch>
                  </p:blipFill>
                  <p:spPr>
                    <a:xfrm>
                      <a:off x="7269081" y="5882241"/>
                      <a:ext cx="57195" cy="14675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9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3B958E99-C173-42F5-AEBC-7DC0F2BEDA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23291" y="5922287"/>
                    <a:ext cx="8280" cy="93960"/>
                  </p14:xfrm>
                </p:contentPart>
              </mc:Choice>
              <mc:Fallback xmlns="">
                <p:pic>
                  <p:nvPicPr>
                    <p:cNvPr id="72" name="Ink 71">
                      <a:extLst>
                        <a:ext uri="{FF2B5EF4-FFF2-40B4-BE49-F238E27FC236}">
                          <a16:creationId xmlns:a16="http://schemas.microsoft.com/office/drawing/2014/main" id="{3B958E99-C173-42F5-AEBC-7DC0F2BEDAF4}"/>
                        </a:ext>
                      </a:extLst>
                    </p:cNvPr>
                    <p:cNvPicPr/>
                    <p:nvPr/>
                  </p:nvPicPr>
                  <p:blipFill>
                    <a:blip r:embed="rId80"/>
                    <a:stretch>
                      <a:fillRect/>
                    </a:stretch>
                  </p:blipFill>
                  <p:spPr>
                    <a:xfrm>
                      <a:off x="7300291" y="5900835"/>
                      <a:ext cx="53820" cy="13643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1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92793C4A-42B5-4734-AAA5-AF99208521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49571" y="5917607"/>
                    <a:ext cx="17280" cy="112680"/>
                  </p14:xfrm>
                </p:contentPart>
              </mc:Choice>
              <mc:Fallback xmlns=""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92793C4A-42B5-4734-AAA5-AF99208521A8}"/>
                        </a:ext>
                      </a:extLst>
                    </p:cNvPr>
                    <p:cNvPicPr/>
                    <p:nvPr/>
                  </p:nvPicPr>
                  <p:blipFill>
                    <a:blip r:embed="rId82"/>
                    <a:stretch>
                      <a:fillRect/>
                    </a:stretch>
                  </p:blipFill>
                  <p:spPr>
                    <a:xfrm>
                      <a:off x="7326687" y="5896613"/>
                      <a:ext cx="63516" cy="15509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3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65FBF5BF-DAB6-4D41-BA1B-DF05A7D704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82691" y="5934887"/>
                    <a:ext cx="14400" cy="108360"/>
                  </p14:xfrm>
                </p:contentPart>
              </mc:Choice>
              <mc:Fallback xmlns=""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65FBF5BF-DAB6-4D41-BA1B-DF05A7D70462}"/>
                        </a:ext>
                      </a:extLst>
                    </p:cNvPr>
                    <p:cNvPicPr/>
                    <p:nvPr/>
                  </p:nvPicPr>
                  <p:blipFill>
                    <a:blip r:embed="rId78"/>
                    <a:stretch>
                      <a:fillRect/>
                    </a:stretch>
                  </p:blipFill>
                  <p:spPr>
                    <a:xfrm>
                      <a:off x="7359465" y="5913472"/>
                      <a:ext cx="60387" cy="15076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4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8F01B26A-711E-49ED-8DEA-4F66E59EF8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21211" y="5946767"/>
                    <a:ext cx="16560" cy="128520"/>
                  </p14:xfrm>
                </p:contentPart>
              </mc:Choice>
              <mc:Fallback xmlns=""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8F01B26A-711E-49ED-8DEA-4F66E59EF87F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7398027" y="5925775"/>
                      <a:ext cx="63401" cy="17093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6">
                  <p14:nvContentPartPr>
                    <p14:cNvPr id="76" name="Ink 75">
                      <a:extLst>
                        <a:ext uri="{FF2B5EF4-FFF2-40B4-BE49-F238E27FC236}">
                          <a16:creationId xmlns:a16="http://schemas.microsoft.com/office/drawing/2014/main" id="{CE10E99A-983C-4299-8430-8F50E5D4A7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58651" y="5951087"/>
                    <a:ext cx="10080" cy="17244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CE10E99A-983C-4299-8430-8F50E5D4A72B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7435742" y="5929692"/>
                      <a:ext cx="55440" cy="21480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8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A30445FA-B9FE-4225-8274-0DDA6BE832C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77731" y="5959007"/>
                    <a:ext cx="14400" cy="159840"/>
                  </p14:xfrm>
                </p:contentPart>
              </mc:Choice>
              <mc:Fallback xmlns="">
                <p:pic>
                  <p:nvPicPr>
                    <p:cNvPr id="77" name="Ink 76">
                      <a:extLst>
                        <a:ext uri="{FF2B5EF4-FFF2-40B4-BE49-F238E27FC236}">
                          <a16:creationId xmlns:a16="http://schemas.microsoft.com/office/drawing/2014/main" id="{A30445FA-B9FE-4225-8274-0DDA6BE832CC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7454505" y="5937638"/>
                      <a:ext cx="60387" cy="20215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0">
                  <p14:nvContentPartPr>
                    <p14:cNvPr id="78" name="Ink 77">
                      <a:extLst>
                        <a:ext uri="{FF2B5EF4-FFF2-40B4-BE49-F238E27FC236}">
                          <a16:creationId xmlns:a16="http://schemas.microsoft.com/office/drawing/2014/main" id="{AAC98989-D293-4890-B121-66989E54D9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11571" y="5975207"/>
                    <a:ext cx="12960" cy="15012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AAC98989-D293-4890-B121-66989E54D9C1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7488891" y="5953822"/>
                      <a:ext cx="58783" cy="19246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2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8F4CDDC2-5235-4059-8A81-F1493E2C87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34971" y="5955047"/>
                    <a:ext cx="20880" cy="198720"/>
                  </p14:xfrm>
                </p:contentPart>
              </mc:Choice>
              <mc:Fallback xmlns="">
                <p:pic>
                  <p:nvPicPr>
                    <p:cNvPr id="79" name="Ink 78">
                      <a:extLst>
                        <a:ext uri="{FF2B5EF4-FFF2-40B4-BE49-F238E27FC236}">
                          <a16:creationId xmlns:a16="http://schemas.microsoft.com/office/drawing/2014/main" id="{8F4CDDC2-5235-4059-8A81-F1493E2C87BD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7512235" y="5934061"/>
                      <a:ext cx="66816" cy="24111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4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D5A662CA-663B-4BC6-BD0E-1B1C33165D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59571" y="6012287"/>
                    <a:ext cx="317880" cy="14292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D5A662CA-663B-4BC6-BD0E-1B1C33165DA7}"/>
                        </a:ext>
                      </a:extLst>
                    </p:cNvPr>
                    <p:cNvPicPr/>
                    <p:nvPr/>
                  </p:nvPicPr>
                  <p:blipFill>
                    <a:blip r:embed="rId95"/>
                    <a:stretch>
                      <a:fillRect/>
                    </a:stretch>
                  </p:blipFill>
                  <p:spPr>
                    <a:xfrm>
                      <a:off x="7236024" y="5990892"/>
                      <a:ext cx="364502" cy="18528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F3303C9-A02F-4F86-B29D-4FC5E8695877}"/>
                </a:ext>
              </a:extLst>
            </p:cNvPr>
            <p:cNvSpPr/>
            <p:nvPr/>
          </p:nvSpPr>
          <p:spPr>
            <a:xfrm rot="20983827">
              <a:off x="8348684" y="2611452"/>
              <a:ext cx="5845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/>
                <a:t>filter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361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151" y="4119937"/>
            <a:ext cx="75737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0" dirty="0">
                <a:solidFill>
                  <a:srgbClr val="C00000"/>
                </a:solidFill>
                <a:latin typeface="Comic Sans MS" panose="030F0702030302020204" pitchFamily="66" charset="0"/>
              </a:rPr>
              <a:t>Why do we need </a:t>
            </a:r>
            <a:r>
              <a:rPr lang="en-US" sz="1600" b="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getAsDouble</a:t>
            </a:r>
            <a:r>
              <a:rPr lang="en-US" sz="1600" b="0" dirty="0">
                <a:solidFill>
                  <a:srgbClr val="C00000"/>
                </a:solidFill>
                <a:latin typeface="Comic Sans MS" panose="030F0702030302020204" pitchFamily="66" charset="0"/>
              </a:rPr>
              <a:t>?</a:t>
            </a:r>
          </a:p>
          <a:p>
            <a:pPr>
              <a:lnSpc>
                <a:spcPts val="1800"/>
              </a:lnSpc>
            </a:pPr>
            <a:endParaRPr lang="en-US" sz="16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mic Sans MS" panose="030F0702030302020204" pitchFamily="66" charset="0"/>
              </a:rPr>
              <a:t>The average operation calculates the average value of the elements contained in the </a:t>
            </a:r>
            <a:r>
              <a:rPr lang="en-US" sz="1600" dirty="0" err="1">
                <a:latin typeface="Comic Sans MS" panose="030F0702030302020204" pitchFamily="66" charset="0"/>
              </a:rPr>
              <a:t>DoubleStream</a:t>
            </a:r>
            <a:r>
              <a:rPr lang="en-US" sz="1600" dirty="0">
                <a:latin typeface="Comic Sans MS" panose="030F0702030302020204" pitchFamily="66" charset="0"/>
              </a:rPr>
              <a:t> but returns an object of type </a:t>
            </a:r>
            <a:r>
              <a:rPr lang="en-US" sz="1600" dirty="0" err="1">
                <a:latin typeface="Comic Sans MS" panose="030F0702030302020204" pitchFamily="66" charset="0"/>
              </a:rPr>
              <a:t>OptionalDouble</a:t>
            </a:r>
            <a:r>
              <a:rPr lang="en-US" sz="1600" dirty="0">
                <a:latin typeface="Comic Sans MS" panose="030F0702030302020204" pitchFamily="66" charset="0"/>
              </a:rPr>
              <a:t>.</a:t>
            </a:r>
          </a:p>
          <a:p>
            <a:pPr>
              <a:lnSpc>
                <a:spcPts val="1800"/>
              </a:lnSpc>
            </a:pPr>
            <a:endParaRPr lang="en-US" sz="1600" b="0" dirty="0">
              <a:latin typeface="Comic Sans MS" panose="030F0702030302020204" pitchFamily="66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mic Sans MS" panose="030F0702030302020204" pitchFamily="66" charset="0"/>
              </a:rPr>
              <a:t>The </a:t>
            </a:r>
            <a:r>
              <a:rPr lang="en-US" sz="1600" dirty="0" err="1">
                <a:latin typeface="Comic Sans MS" panose="030F0702030302020204" pitchFamily="66" charset="0"/>
              </a:rPr>
              <a:t>OptionalDouble</a:t>
            </a:r>
            <a:r>
              <a:rPr lang="en-US" sz="1600" dirty="0">
                <a:latin typeface="Comic Sans MS" panose="030F0702030302020204" pitchFamily="66" charset="0"/>
              </a:rPr>
              <a:t> object may be an empty instance, or it might have the double answer you expect.</a:t>
            </a:r>
          </a:p>
          <a:p>
            <a:pPr>
              <a:lnSpc>
                <a:spcPts val="1800"/>
              </a:lnSpc>
            </a:pPr>
            <a:endParaRPr lang="en-US" sz="1600" b="0" dirty="0">
              <a:latin typeface="Comic Sans MS" panose="030F0702030302020204" pitchFamily="66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mic Sans MS" panose="030F0702030302020204" pitchFamily="66" charset="0"/>
              </a:rPr>
              <a:t>Hence we need .</a:t>
            </a:r>
            <a:r>
              <a:rPr lang="en-US" sz="1600" dirty="0" err="1">
                <a:latin typeface="Comic Sans MS" panose="030F0702030302020204" pitchFamily="66" charset="0"/>
              </a:rPr>
              <a:t>getAsDouble</a:t>
            </a:r>
            <a:r>
              <a:rPr lang="en-US" sz="1600" dirty="0">
                <a:latin typeface="Comic Sans MS" panose="030F0702030302020204" pitchFamily="66" charset="0"/>
              </a:rPr>
              <a:t>() to return the value.  </a:t>
            </a:r>
            <a:r>
              <a:rPr lang="en-US" sz="1600" dirty="0" err="1">
                <a:latin typeface="Comic Sans MS" panose="030F0702030302020204" pitchFamily="66" charset="0"/>
              </a:rPr>
              <a:t>getAsDouble</a:t>
            </a:r>
            <a:r>
              <a:rPr lang="en-US" sz="1600" dirty="0">
                <a:latin typeface="Comic Sans MS" panose="030F0702030302020204" pitchFamily="66" charset="0"/>
              </a:rPr>
              <a:t>() will throw an exception if the </a:t>
            </a:r>
            <a:r>
              <a:rPr lang="en-US" sz="1600" dirty="0" err="1">
                <a:latin typeface="Comic Sans MS" panose="030F0702030302020204" pitchFamily="66" charset="0"/>
              </a:rPr>
              <a:t>OptionalDouble</a:t>
            </a:r>
            <a:r>
              <a:rPr lang="en-US" sz="1600" dirty="0">
                <a:latin typeface="Comic Sans MS" panose="030F0702030302020204" pitchFamily="66" charset="0"/>
              </a:rPr>
              <a:t> object is an empty instance.</a:t>
            </a:r>
            <a:endParaRPr lang="en-US" sz="1600" b="0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Optionals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198634" y="1676400"/>
            <a:ext cx="86868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averageSalaryByGender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	Set&lt;Person&gt;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Person.Gender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persons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.parallelStream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.filter(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.getGender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==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mapToDouble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(Person::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getSalary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.average()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getAsDouble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7486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14050-C681-41C0-AB75-E6E7055DD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02086-359E-4EE8-9D8F-B14D18E9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Examining the Stream and more</a:t>
            </a:r>
          </a:p>
        </p:txBody>
      </p:sp>
    </p:spTree>
    <p:extLst>
      <p:ext uri="{BB962C8B-B14F-4D97-AF65-F5344CB8AC3E}">
        <p14:creationId xmlns:p14="http://schemas.microsoft.com/office/powerpoint/2010/main" val="948550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1260" cy="1054394"/>
          </a:xfrm>
        </p:spPr>
        <p:txBody>
          <a:bodyPr/>
          <a:lstStyle/>
          <a:p>
            <a:r>
              <a:rPr lang="en-US" dirty="0"/>
              <a:t>Even more methods of the Stream class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" y="1569720"/>
          <a:ext cx="8915400" cy="505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effectLst/>
                        </a:rPr>
                        <a:t>boolean</a:t>
                      </a:r>
                      <a:endParaRPr lang="en-US" sz="18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allMatch</a:t>
                      </a:r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(Predicate&lt;? super T&gt; predicate)</a:t>
                      </a:r>
                      <a:br>
                        <a:rPr lang="en-US" sz="18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The mutable reduction operation is called </a:t>
                      </a:r>
                      <a:r>
                        <a:rPr lang="en-US" sz="1600" b="0" kern="1200" dirty="0">
                          <a:solidFill>
                            <a:srgbClr val="474747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collect()</a:t>
                      </a:r>
                      <a:r>
                        <a:rPr lang="en-US" sz="1800" b="0" kern="120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b="0" kern="1200" dirty="0">
                          <a:solidFill>
                            <a:srgbClr val="474747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as it collects together the desired results into a result container such as a Collection. A collect operation requires three functions: a supplier function to construct new instances of the result container, an accumulator function to incorporate an input element into a result container, and a combining function to merge the contents of one result container into another.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effectLst/>
                        </a:rPr>
                        <a:t>boolean</a:t>
                      </a:r>
                      <a:endParaRPr lang="en-US" sz="18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anyMatch</a:t>
                      </a:r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(Predicate&lt;? super T&gt; predicate)</a:t>
                      </a:r>
                      <a:br>
                        <a:rPr lang="en-US" sz="18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Returns whether any elements of this stream match the provided predicate.</a:t>
                      </a:r>
                    </a:p>
                  </a:txBody>
                  <a:tcPr>
                    <a:solidFill>
                      <a:srgbClr val="E9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Optional&lt;T&gt;</a:t>
                      </a: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findAny</a:t>
                      </a:r>
                      <a:r>
                        <a:rPr lang="fr-FR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br>
                        <a:rPr lang="fr-FR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Returns an Optional describing some element of the stream, or an empty Optional if the stream is empty.  </a:t>
                      </a:r>
                      <a:r>
                        <a:rPr lang="en-US" sz="1600" b="0" dirty="0" err="1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Optionals</a:t>
                      </a:r>
                      <a:r>
                        <a:rPr lang="en-US" sz="1600" b="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are  container objects which may or may not contain a non-null value. If a value is present, </a:t>
                      </a:r>
                      <a:r>
                        <a:rPr lang="en-US" sz="1600" b="0" kern="1200" dirty="0" err="1">
                          <a:solidFill>
                            <a:srgbClr val="474747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isPresent</a:t>
                      </a:r>
                      <a:r>
                        <a:rPr lang="en-US" sz="1600" b="0" kern="1200" dirty="0">
                          <a:solidFill>
                            <a:srgbClr val="474747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 </a:t>
                      </a:r>
                      <a:r>
                        <a:rPr lang="en-US" sz="1600" b="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will return true and </a:t>
                      </a:r>
                      <a:r>
                        <a:rPr lang="en-US" sz="1600" b="0" kern="1200" dirty="0">
                          <a:solidFill>
                            <a:srgbClr val="474747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get() </a:t>
                      </a:r>
                      <a:r>
                        <a:rPr lang="en-US" sz="1600" b="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will return the value.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Optional&lt;T&gt;</a:t>
                      </a: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findFirst</a:t>
                      </a:r>
                      <a:r>
                        <a:rPr lang="fr-FR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br>
                        <a:rPr lang="fr-FR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b="0" kern="120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Returns an Optional describing the first element of this stream, or an empty Optional if the stream is empty.</a:t>
                      </a:r>
                    </a:p>
                  </a:txBody>
                  <a:tcPr>
                    <a:solidFill>
                      <a:srgbClr val="E9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1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65097" y="5715000"/>
            <a:ext cx="4073703" cy="101799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Is 7 lucky?  true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Is 13 lucky?  false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Are all lucky numbers &lt; 20?  false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Are all lucky numbers &lt; 100?  true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370" y="352310"/>
            <a:ext cx="8381260" cy="1054394"/>
          </a:xfrm>
        </p:spPr>
        <p:txBody>
          <a:bodyPr/>
          <a:lstStyle/>
          <a:p>
            <a:r>
              <a:rPr lang="en-US"/>
              <a:t>Check </a:t>
            </a:r>
            <a:r>
              <a:rPr lang="en-US" dirty="0"/>
              <a:t>collections for conditions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198634" y="16764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private static List&lt;Integer&gt;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luckyNumbers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(7, 10, 11, 19, 30, 41);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private static void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matchTest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List&lt;Integer&gt;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numsToTest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Arrays.asList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( 7, 13 );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numsToTest.forEach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(("Is " +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" lucky?  " +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   		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luckyNumbers.stream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                 	    </a:t>
            </a:r>
            <a:r>
              <a:rPr lang="en-US" sz="1600" b="1" dirty="0">
                <a:solidFill>
                  <a:srgbClr val="C00000"/>
                </a:solidFill>
                <a:latin typeface="Consolas"/>
              </a:rPr>
              <a:t>.</a:t>
            </a:r>
            <a:r>
              <a:rPr lang="en-US" sz="1600" b="1" dirty="0" err="1">
                <a:solidFill>
                  <a:srgbClr val="C00000"/>
                </a:solidFill>
                <a:latin typeface="Consolas"/>
              </a:rPr>
              <a:t>anyMatch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numsToTest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Arrays.asList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( 20, 100 );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numsToTest.forEach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(("Are all lucky numbers &lt; " +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"?  " +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			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luckyNumbers.stream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 	                             </a:t>
            </a:r>
            <a:r>
              <a:rPr lang="en-US" sz="1600" b="1" dirty="0">
                <a:solidFill>
                  <a:srgbClr val="C00000"/>
                </a:solidFill>
                <a:latin typeface="Consolas"/>
              </a:rPr>
              <a:t>.</a:t>
            </a:r>
            <a:r>
              <a:rPr lang="en-US" sz="1600" b="1" dirty="0" err="1">
                <a:solidFill>
                  <a:srgbClr val="C00000"/>
                </a:solidFill>
                <a:latin typeface="Consolas"/>
              </a:rPr>
              <a:t>allMatch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45551" y="2362200"/>
            <a:ext cx="87929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7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43600" y="5562600"/>
            <a:ext cx="2702103" cy="6858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Any Katy's? ==&gt; true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Any Hugo's? ==&gt; false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370" y="352310"/>
            <a:ext cx="8381260" cy="1054394"/>
          </a:xfrm>
        </p:spPr>
        <p:txBody>
          <a:bodyPr/>
          <a:lstStyle/>
          <a:p>
            <a:r>
              <a:rPr lang="en-US"/>
              <a:t>Another Example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1676400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any (Collection&lt;Person&gt;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coll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Predicate&lt;Person&gt;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coll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stream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600" b="1">
                <a:solidFill>
                  <a:srgbClr val="C00000"/>
                </a:solidFill>
                <a:latin typeface="Consolas"/>
              </a:rPr>
              <a:t>.anyMatch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45551" y="2590800"/>
            <a:ext cx="87929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8599" y="2819400"/>
            <a:ext cx="87099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Predicate&lt;Person&gt; 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katy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person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.getFirstName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equalsIgnoreCase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katy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"Any Katy's? ==&gt;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any(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persons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katy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Predicate&lt;Person&gt; 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hugo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person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.getFirstName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equalsIgnoreCase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hugo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"Any Hugo's? ==&gt;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any(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persons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hugo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61135" y="5562600"/>
            <a:ext cx="5377666" cy="761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"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any method up top can work with any collection of Persons for any lambda function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82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01275" y="4572000"/>
            <a:ext cx="4759503" cy="6096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Any .com address ==&gt; William S.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Frawley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First .com address ==&gt; Betty Rubble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370" y="352310"/>
            <a:ext cx="8381260" cy="1054394"/>
          </a:xfrm>
        </p:spPr>
        <p:txBody>
          <a:bodyPr/>
          <a:lstStyle/>
          <a:p>
            <a:r>
              <a:rPr lang="en-US"/>
              <a:t>More Examples</a:t>
            </a:r>
            <a:br>
              <a:rPr lang="en-US" sz="2400" dirty="0"/>
            </a:br>
            <a:r>
              <a:rPr lang="en-US" sz="2400" i="1" dirty="0" err="1"/>
              <a:t>findFirst</a:t>
            </a:r>
            <a:r>
              <a:rPr lang="en-US" sz="2400" i="1" dirty="0"/>
              <a:t>() and </a:t>
            </a:r>
            <a:r>
              <a:rPr lang="en-US" sz="2400" i="1" dirty="0" err="1"/>
              <a:t>findAny</a:t>
            </a:r>
            <a:r>
              <a:rPr lang="en-US" sz="2400" i="1" dirty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1676400"/>
            <a:ext cx="8915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Person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findAnyTest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persons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parallelStream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.filter(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.getEmail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().contains(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".com"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dirty="0">
                <a:solidFill>
                  <a:srgbClr val="C00000"/>
                </a:solidFill>
                <a:latin typeface="Consolas"/>
              </a:rPr>
              <a:t>.</a:t>
            </a:r>
            <a:r>
              <a:rPr lang="en-US" sz="1600" b="1" dirty="0" err="1">
                <a:solidFill>
                  <a:srgbClr val="C00000"/>
                </a:solidFill>
                <a:latin typeface="Consolas"/>
              </a:rPr>
              <a:t>findAny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.get();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600" b="1" dirty="0">
              <a:latin typeface="Consolas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Person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findFirstTest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persons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parallelStream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.filter(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.getEmail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().contains(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".com"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dirty="0">
                <a:solidFill>
                  <a:srgbClr val="C00000"/>
                </a:solidFill>
                <a:latin typeface="Consolas"/>
              </a:rPr>
              <a:t>.</a:t>
            </a:r>
            <a:r>
              <a:rPr lang="en-US" sz="1600" b="1" dirty="0" err="1">
                <a:solidFill>
                  <a:srgbClr val="C00000"/>
                </a:solidFill>
                <a:latin typeface="Consolas"/>
              </a:rPr>
              <a:t>findFirst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.get();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76200" y="5334001"/>
            <a:ext cx="8915400" cy="761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"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findAny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is more flexible when processing a collection in parallel processes</a:t>
            </a:r>
          </a:p>
          <a:p>
            <a:pPr marL="4572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"Any .com address ==&gt;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findAnyTest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4572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"First .com address ==&gt;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findFirstTest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A595B-1B74-4F6C-9EF5-BDE1267721C6}"/>
              </a:ext>
            </a:extLst>
          </p:cNvPr>
          <p:cNvSpPr/>
          <p:nvPr/>
        </p:nvSpPr>
        <p:spPr>
          <a:xfrm>
            <a:off x="5867030" y="1758315"/>
            <a:ext cx="2895600" cy="1754326"/>
          </a:xfrm>
          <a:prstGeom prst="rect">
            <a:avLst/>
          </a:prstGeom>
          <a:solidFill>
            <a:srgbClr val="E5EBF2"/>
          </a:solidFill>
        </p:spPr>
        <p:txBody>
          <a:bodyPr wrap="square">
            <a:spAutoFit/>
          </a:bodyPr>
          <a:lstStyle/>
          <a:p>
            <a:r>
              <a:rPr lang="en-US"/>
              <a:t>findFirst(). If you are not interested in getting a specific element, this gives the implementing stream more flexibility in case it is a parallel stream.</a:t>
            </a:r>
          </a:p>
        </p:txBody>
      </p:sp>
    </p:spTree>
    <p:extLst>
      <p:ext uri="{BB962C8B-B14F-4D97-AF65-F5344CB8AC3E}">
        <p14:creationId xmlns:p14="http://schemas.microsoft.com/office/powerpoint/2010/main" val="2566125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E681C8-1EA3-43E5-BE36-EFBCD7A9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limit(n)</a:t>
            </a:r>
          </a:p>
          <a:p>
            <a:pPr lvl="1"/>
            <a:r>
              <a:rPr lang="en-US" sz="1600"/>
              <a:t>The call stream.limit(n) returns a new stream that ends after n elements (or when the original stream ends if it is shorter).</a:t>
            </a:r>
          </a:p>
          <a:p>
            <a:pPr lvl="1"/>
            <a:r>
              <a:rPr lang="en-US" sz="1400">
                <a:latin typeface="Consolas" panose="020B0609020204030204" pitchFamily="49" charset="0"/>
              </a:rPr>
              <a:t>Stream&lt;Double&gt; randoms = Stream.generate(Math::random).limit(100);</a:t>
            </a:r>
            <a:br>
              <a:rPr lang="en-US" sz="1400">
                <a:latin typeface="Consolas" panose="020B0609020204030204" pitchFamily="49" charset="0"/>
              </a:rPr>
            </a:br>
            <a:endParaRPr lang="en-US" sz="1600"/>
          </a:p>
          <a:p>
            <a:r>
              <a:rPr lang="en-US" sz="1800"/>
              <a:t>skip(n) </a:t>
            </a:r>
          </a:p>
          <a:p>
            <a:pPr lvl="1"/>
            <a:r>
              <a:rPr lang="en-US" sz="1600"/>
              <a:t>Does the exact opposite. It discards the first n elements.</a:t>
            </a:r>
            <a:br>
              <a:rPr lang="en-US" sz="1600"/>
            </a:br>
            <a:endParaRPr lang="en-US" sz="1800"/>
          </a:p>
          <a:p>
            <a:r>
              <a:rPr lang="en-US" sz="1800"/>
              <a:t>concat(stream1, stream2)</a:t>
            </a:r>
          </a:p>
          <a:p>
            <a:pPr lvl="1"/>
            <a:r>
              <a:rPr lang="en-US" sz="1600"/>
              <a:t>Concatenates two streams together</a:t>
            </a:r>
          </a:p>
          <a:p>
            <a:pPr lvl="1"/>
            <a:r>
              <a:rPr lang="en-US" sz="1400">
                <a:latin typeface="Consolas" panose="020B0609020204030204" pitchFamily="49" charset="0"/>
              </a:rPr>
              <a:t>Stream.concat(names.stream(), chars.stream())   </a:t>
            </a:r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</a:rPr>
              <a:t>// Sequential order</a:t>
            </a:r>
          </a:p>
          <a:p>
            <a:pPr lvl="1"/>
            <a:r>
              <a:rPr lang="en-US" sz="1400">
                <a:latin typeface="Consolas" panose="020B0609020204030204" pitchFamily="49" charset="0"/>
              </a:rPr>
              <a:t>Stream.concat(names.parallelStream(), chars.parallelStream()) 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</a:rPr>
              <a:t>// In order by the fastest (first) to stream.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27666B-3C73-4E9B-B739-B1022B30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Stream Functions</a:t>
            </a:r>
          </a:p>
        </p:txBody>
      </p:sp>
    </p:spTree>
    <p:extLst>
      <p:ext uri="{BB962C8B-B14F-4D97-AF65-F5344CB8AC3E}">
        <p14:creationId xmlns:p14="http://schemas.microsoft.com/office/powerpoint/2010/main" val="3734343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and Distinct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47505"/>
              </p:ext>
            </p:extLst>
          </p:nvPr>
        </p:nvGraphicFramePr>
        <p:xfrm>
          <a:off x="172948" y="1981200"/>
          <a:ext cx="8763000" cy="2468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Stream&lt;T&gt;</a:t>
                      </a: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sorted()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Returns a stream consisting of the elements of this stream, sorted according to natural order.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Stream&lt;T&gt;</a:t>
                      </a: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sorted(Comparator&lt;? super T&gt; comparator)</a:t>
                      </a:r>
                      <a:b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Returns a stream consisting of the elements of this stream, sorted according to the provided Comparator</a:t>
                      </a:r>
                    </a:p>
                  </a:txBody>
                  <a:tcPr>
                    <a:solidFill>
                      <a:srgbClr val="E9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Stream&lt;T&gt;</a:t>
                      </a:r>
                      <a:endParaRPr lang="en-US" sz="1600" b="1" u="none" strike="noStrike" kern="1200" dirty="0">
                        <a:solidFill>
                          <a:srgbClr val="4A678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distinct()</a:t>
                      </a:r>
                      <a:endParaRPr lang="en-US" sz="1600" b="0" kern="1200" dirty="0">
                        <a:solidFill>
                          <a:srgbClr val="474747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Returns a stream consisting of the distinct elements (according to </a:t>
                      </a:r>
                      <a:r>
                        <a:rPr lang="en-US" sz="1600" b="0" kern="1200" dirty="0" err="1">
                          <a:solidFill>
                            <a:srgbClr val="474747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Object.equals</a:t>
                      </a:r>
                      <a:r>
                        <a:rPr lang="en-US" sz="1600" b="0" kern="1200" dirty="0">
                          <a:solidFill>
                            <a:srgbClr val="474747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(Object)</a:t>
                      </a:r>
                      <a:r>
                        <a:rPr lang="en-US" sz="1600" b="0" kern="120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) of this stream.</a:t>
                      </a:r>
                    </a:p>
                  </a:txBody>
                  <a:tcPr>
                    <a:solidFill>
                      <a:srgbClr val="E9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026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with Comparators</a:t>
            </a:r>
            <a:r>
              <a:rPr lang="en-US" u="none"/>
              <a:t>  (1)</a:t>
            </a:r>
            <a:endParaRPr lang="en-US" u="none" dirty="0"/>
          </a:p>
        </p:txBody>
      </p:sp>
      <p:sp>
        <p:nvSpPr>
          <p:cNvPr id="9" name="Rectangle 8"/>
          <p:cNvSpPr/>
          <p:nvPr/>
        </p:nvSpPr>
        <p:spPr>
          <a:xfrm>
            <a:off x="152400" y="539175"/>
            <a:ext cx="89154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sortTest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"\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nThe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 original order of the Set"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i="1" dirty="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persons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.forEach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"\t"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i="1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// Create comparators using lambda expressions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Comparator&lt;Person&gt;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byAgeDescending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	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-&gt;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.getAge() -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.getAge();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Comparator&lt;Person&gt;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byAgeAscending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-&gt;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.getAge() -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.getAge();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/* For these comparators, rely on the natural orders of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* String comparisons (i.e., alphabetically) and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*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enum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comparisons (i.e., order values from 1st to last)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*/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Comparator&lt;Person&gt;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byLastName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-&gt; </a:t>
            </a:r>
          </a:p>
          <a:p>
            <a:r>
              <a:rPr lang="en-US" sz="1600" dirty="0">
                <a:solidFill>
                  <a:srgbClr val="6A3E3E"/>
                </a:solidFill>
                <a:latin typeface="Consolas"/>
              </a:rPr>
              <a:t>		person1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.getLastName().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.getLastName());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Comparator&lt;Person&gt;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byGender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-&gt; </a:t>
            </a:r>
          </a:p>
          <a:p>
            <a:r>
              <a:rPr lang="en-US" sz="1600" dirty="0">
                <a:solidFill>
                  <a:srgbClr val="6A3E3E"/>
                </a:solidFill>
                <a:latin typeface="Consolas"/>
              </a:rPr>
              <a:t>		person1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.getGender().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.getGender());</a:t>
            </a:r>
          </a:p>
          <a:p>
            <a:endParaRPr lang="en-US" sz="1600" dirty="0"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CONTINUED ON NEXT SLIDE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491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731FF7-ACCB-442F-89D6-CFE90FDC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>
                <a:solidFill>
                  <a:srgbClr val="C00000"/>
                </a:solidFill>
              </a:rPr>
              <a:t>functional interface </a:t>
            </a:r>
            <a:r>
              <a:rPr lang="en-US"/>
              <a:t>is an interface that defines only one method.</a:t>
            </a:r>
          </a:p>
          <a:p>
            <a:pPr lvl="1">
              <a:spcBef>
                <a:spcPts val="0"/>
              </a:spcBef>
            </a:pPr>
            <a:r>
              <a:rPr lang="en-US"/>
              <a:t>Comparable – defines compareTo() </a:t>
            </a:r>
          </a:p>
          <a:p>
            <a:pPr lvl="1">
              <a:spcBef>
                <a:spcPts val="0"/>
              </a:spcBef>
            </a:pPr>
            <a:r>
              <a:rPr lang="en-US"/>
              <a:t>Comparator – defines compare()</a:t>
            </a:r>
          </a:p>
          <a:p>
            <a:pPr>
              <a:spcBef>
                <a:spcPts val="1800"/>
              </a:spcBef>
            </a:pPr>
            <a:r>
              <a:rPr lang="en-US"/>
              <a:t>Java provides us with some very useful functional interfaces:</a:t>
            </a:r>
          </a:p>
          <a:p>
            <a:pPr lvl="1">
              <a:spcBef>
                <a:spcPts val="0"/>
              </a:spcBef>
            </a:pPr>
            <a:r>
              <a:rPr lang="en-US"/>
              <a:t>Predicate, BiPredicate, Function, BiFunction, Consumer, BiConsumer</a:t>
            </a:r>
          </a:p>
          <a:p>
            <a:pPr lvl="1">
              <a:spcBef>
                <a:spcPts val="0"/>
              </a:spcBef>
            </a:pPr>
            <a:r>
              <a:rPr lang="en-US"/>
              <a:t>These are often expected as parameters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/>
              <a:t>You can assign a lambda expression to a functional interface or you could use a </a:t>
            </a:r>
            <a:r>
              <a:rPr lang="en-US">
                <a:solidFill>
                  <a:srgbClr val="C00000"/>
                </a:solidFill>
              </a:rPr>
              <a:t>method reference</a:t>
            </a:r>
            <a:r>
              <a:rPr lang="en-US"/>
              <a:t>.</a:t>
            </a:r>
            <a:endParaRPr lang="en-US">
              <a:solidFill>
                <a:srgbClr val="C00000"/>
              </a:solidFill>
            </a:endParaRPr>
          </a:p>
          <a:p>
            <a:pPr lvl="2"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</a:rPr>
              <a:t>Class::instanceMethod </a:t>
            </a:r>
          </a:p>
          <a:p>
            <a:pPr lvl="2"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</a:rPr>
              <a:t>Class::staticMethod </a:t>
            </a:r>
          </a:p>
          <a:p>
            <a:pPr lvl="2"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</a:rPr>
              <a:t>object::instanceMethod</a:t>
            </a:r>
          </a:p>
          <a:p>
            <a:pPr lvl="2"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</a:rPr>
              <a:t>Class::new  </a:t>
            </a:r>
            <a:r>
              <a:rPr lang="en-US"/>
              <a:t>(to reference constructor)</a:t>
            </a:r>
          </a:p>
          <a:p>
            <a:pPr lvl="2">
              <a:spcAft>
                <a:spcPts val="0"/>
              </a:spcAft>
            </a:pP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40EFDD-9D65-4725-86A3-EE770197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Reminder: Functional Interfaces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3612B-C48E-4ED6-81F9-C1853F6149B5}"/>
              </a:ext>
            </a:extLst>
          </p:cNvPr>
          <p:cNvSpPr/>
          <p:nvPr/>
        </p:nvSpPr>
        <p:spPr>
          <a:xfrm>
            <a:off x="5334000" y="5334000"/>
            <a:ext cx="3581400" cy="152041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indent="-274320">
              <a:spcBef>
                <a:spcPct val="20000"/>
              </a:spcBef>
              <a:buClr>
                <a:schemeClr val="accent3"/>
              </a:buClr>
            </a:pPr>
            <a:r>
              <a:rPr lang="en-US" sz="1600" b="1"/>
              <a:t>Some Examples</a:t>
            </a:r>
          </a:p>
          <a:p>
            <a:pPr indent="-27432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sz="1600">
                <a:latin typeface="Consolas" panose="020B0609020204030204" pitchFamily="49" charset="0"/>
              </a:rPr>
              <a:t>String::compareToIgnoreCase</a:t>
            </a:r>
          </a:p>
          <a:p>
            <a:pPr indent="-27432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sz="1600">
                <a:latin typeface="Consolas" panose="020B0609020204030204" pitchFamily="49" charset="0"/>
              </a:rPr>
              <a:t>Person::getDateOfBirth</a:t>
            </a:r>
          </a:p>
          <a:p>
            <a:pPr indent="-27432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sz="1600">
                <a:latin typeface="Consolas" panose="020B0609020204030204" pitchFamily="49" charset="0"/>
              </a:rPr>
              <a:t>joe::getSalary</a:t>
            </a:r>
          </a:p>
          <a:p>
            <a:pPr indent="-27432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sz="1600">
                <a:latin typeface="Consolas" panose="020B0609020204030204" pitchFamily="49" charset="0"/>
              </a:rPr>
              <a:t>Person::new</a:t>
            </a:r>
          </a:p>
        </p:txBody>
      </p:sp>
    </p:spTree>
    <p:extLst>
      <p:ext uri="{BB962C8B-B14F-4D97-AF65-F5344CB8AC3E}">
        <p14:creationId xmlns:p14="http://schemas.microsoft.com/office/powerpoint/2010/main" val="3263389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with Comparators</a:t>
            </a:r>
            <a:r>
              <a:rPr lang="en-US" u="none"/>
              <a:t>  (2)</a:t>
            </a:r>
            <a:endParaRPr lang="en-US" u="none" dirty="0"/>
          </a:p>
        </p:txBody>
      </p:sp>
      <p:sp>
        <p:nvSpPr>
          <p:cNvPr id="9" name="Rectangle 8"/>
          <p:cNvSpPr/>
          <p:nvPr/>
        </p:nvSpPr>
        <p:spPr>
          <a:xfrm>
            <a:off x="152400" y="539175"/>
            <a:ext cx="8915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sortTest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// ...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// Now use the Comparators in the collection's stream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"\</a:t>
            </a:r>
            <a:r>
              <a:rPr lang="en-US" sz="1600" dirty="0" err="1">
                <a:solidFill>
                  <a:srgbClr val="2A00FF"/>
                </a:solidFill>
                <a:latin typeface="Consolas"/>
              </a:rPr>
              <a:t>nOldest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 to Youngest"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persons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.sorted(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byAgeDescending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"\t"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"\</a:t>
            </a:r>
            <a:r>
              <a:rPr lang="en-US" sz="1600" dirty="0" err="1">
                <a:solidFill>
                  <a:srgbClr val="2A00FF"/>
                </a:solidFill>
                <a:latin typeface="Consolas"/>
              </a:rPr>
              <a:t>nYoungest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 to Oldest"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persons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.sorted(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byAgeAscending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"\t"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"\</a:t>
            </a:r>
            <a:r>
              <a:rPr lang="en-US" sz="1600" dirty="0" err="1">
                <a:solidFill>
                  <a:srgbClr val="2A00FF"/>
                </a:solidFill>
                <a:latin typeface="Consolas"/>
              </a:rPr>
              <a:t>nAlphabetically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 by last name"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persons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.sorted(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byLastName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"\t"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"\</a:t>
            </a:r>
            <a:r>
              <a:rPr lang="en-US" sz="1600" dirty="0" err="1">
                <a:solidFill>
                  <a:srgbClr val="2A00FF"/>
                </a:solidFill>
                <a:latin typeface="Consolas"/>
              </a:rPr>
              <a:t>nBy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 Gender, then Alphabetically by last name"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persons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.sorted(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byGender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.thenComparing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byLastName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"\t"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75AAA-2581-4689-88A7-B53F08019228}"/>
              </a:ext>
            </a:extLst>
          </p:cNvPr>
          <p:cNvSpPr txBox="1"/>
          <p:nvPr/>
        </p:nvSpPr>
        <p:spPr>
          <a:xfrm>
            <a:off x="7239000" y="2995409"/>
            <a:ext cx="1752600" cy="14773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>
                <a:latin typeface="+mn-lt"/>
              </a:rPr>
              <a:t>You can add </a:t>
            </a:r>
            <a:r>
              <a:rPr lang="en-US" sz="1800" b="0">
                <a:latin typeface="Consolas" panose="020B0609020204030204" pitchFamily="49" charset="0"/>
              </a:rPr>
              <a:t>.reversed() </a:t>
            </a:r>
            <a:r>
              <a:rPr lang="en-US" sz="1800" b="0">
                <a:latin typeface="+mn-lt"/>
              </a:rPr>
              <a:t>here to reverse the order the Comparator is enforcing.</a:t>
            </a:r>
            <a:endParaRPr lang="en-US" sz="1800" b="0" dirty="0" err="1">
              <a:latin typeface="+mn-lt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7FF86D7-92D2-4ED9-94C1-3A8BF6CA85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81400" y="3704888"/>
            <a:ext cx="3657600" cy="914127"/>
          </a:xfrm>
          <a:prstGeom prst="bentConnector3">
            <a:avLst>
              <a:gd name="adj1" fmla="val 1289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6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Interfaces</a:t>
            </a:r>
            <a:br>
              <a:rPr lang="en-US"/>
            </a:br>
            <a:r>
              <a:rPr lang="en-US"/>
              <a:t>and their Methods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1" y="1600200"/>
            <a:ext cx="9017490" cy="4407408"/>
          </a:xfrm>
        </p:spPr>
        <p:txBody>
          <a:bodyPr/>
          <a:lstStyle/>
          <a:p>
            <a:r>
              <a:rPr lang="en-US"/>
              <a:t>Some important functional interfaces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47152"/>
              </p:ext>
            </p:extLst>
          </p:nvPr>
        </p:nvGraphicFramePr>
        <p:xfrm>
          <a:off x="211390" y="2245995"/>
          <a:ext cx="8780210" cy="423100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1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Medium"/>
                        </a:rPr>
                        <a:t>Interface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Medium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Medium"/>
                        </a:rPr>
                        <a:t>Functional Method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Runnable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Represents an operation that accepts </a:t>
                      </a:r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Franklin Gothic Medium"/>
                        </a:rPr>
                        <a:t>no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 input arguments and </a:t>
                      </a:r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Franklin Gothic Medium"/>
                        </a:rPr>
                        <a:t>returns no result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method: run</a:t>
                      </a:r>
                      <a:b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void run()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916964"/>
                  </a:ext>
                </a:extLst>
              </a:tr>
              <a:tr h="1015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Supplier&lt;T&gt;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Represents an operation that accepts </a:t>
                      </a:r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no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input arguments and </a:t>
                      </a:r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returns an object of type T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method: get</a:t>
                      </a:r>
                      <a:b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T get()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0057213"/>
                  </a:ext>
                </a:extLst>
              </a:tr>
              <a:tr h="1015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Consumer&lt;T&gt;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Represents an operation that accepts a 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Franklin Gothic Medium"/>
                        </a:rPr>
                        <a:t>single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input argument and 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Franklin Gothic Medium"/>
                        </a:rPr>
                        <a:t>returns no result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method: accept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   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oid accept(T t)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BiConsumer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&lt;T,U&gt;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Represents an operation that accepts 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Franklin Gothic Medium"/>
                        </a:rPr>
                        <a:t>two</a:t>
                      </a: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Franklin Gothic Medium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input arguments and </a:t>
                      </a:r>
                      <a:r>
                        <a:rPr lang="en-US" sz="16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Franklin Gothic Medium"/>
                          <a:ea typeface="+mn-ea"/>
                          <a:cs typeface="+mn-cs"/>
                        </a:rPr>
                        <a:t>returns no result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method: accept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   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oid accept(T 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U u)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8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Function&lt;T,R&gt;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Represents a function that accepts </a:t>
                      </a:r>
                      <a:r>
                        <a:rPr lang="en-US" sz="16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Franklin Gothic Medium"/>
                          <a:ea typeface="+mn-ea"/>
                          <a:cs typeface="+mn-cs"/>
                        </a:rPr>
                        <a:t>one </a:t>
                      </a:r>
                      <a:br>
                        <a:rPr lang="en-US" sz="16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Franklin Gothic Medium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  <a:ea typeface="+mn-ea"/>
                          <a:cs typeface="+mn-cs"/>
                        </a:rPr>
                        <a:t>argument</a:t>
                      </a:r>
                      <a:r>
                        <a:rPr lang="en-US" sz="16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Franklin Gothic Medium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and 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Franklin Gothic Medium"/>
                        </a:rPr>
                        <a:t>produces a result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method: apply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   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apply(T t)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BiFunction&lt;T,U,R&gt;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Represents a function that accepts </a:t>
                      </a:r>
                      <a:r>
                        <a:rPr lang="en-US" sz="16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Franklin Gothic Medium"/>
                          <a:ea typeface="+mn-ea"/>
                          <a:cs typeface="+mn-cs"/>
                        </a:rPr>
                        <a:t>two </a:t>
                      </a:r>
                      <a:br>
                        <a:rPr lang="en-US" sz="16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Franklin Gothic Medium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  <a:ea typeface="+mn-ea"/>
                          <a:cs typeface="+mn-cs"/>
                        </a:rPr>
                        <a:t>arguments</a:t>
                      </a:r>
                      <a:r>
                        <a:rPr lang="en-US" sz="16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Franklin Gothic Medium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and </a:t>
                      </a: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Franklin Gothic Medium"/>
                        </a:rPr>
                        <a:t>produces a result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method: apply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   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apply(T 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U u)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Predicate&lt;T&gt;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Represents a predicate (</a:t>
                      </a:r>
                      <a:r>
                        <a:rPr lang="en-US" sz="1600" b="1" i="0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Franklin Gothic Medium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-valued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function) of </a:t>
                      </a:r>
                      <a:r>
                        <a:rPr lang="en-US" sz="16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Franklin Gothic Medium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 argument.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method: test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  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test(T t)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5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BiPredicate&lt;T,U&gt;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Represents a predicate (</a:t>
                      </a:r>
                      <a:r>
                        <a:rPr lang="en-US" sz="1600" b="1" i="0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Franklin Gothic Medium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-valued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function) of </a:t>
                      </a:r>
                      <a:r>
                        <a:rPr lang="en-US" sz="16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Franklin Gothic Medium"/>
                          <a:ea typeface="+mn-ea"/>
                          <a:cs typeface="+mn-cs"/>
                        </a:rPr>
                        <a:t>two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/>
                        </a:rPr>
                        <a:t> arguments.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method: test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  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test(T 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U u)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25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5FCDC-14AC-461B-85AE-6B38A902B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8CB373-C643-4940-AEAC-E5AD9727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iteration to streams</a:t>
            </a:r>
          </a:p>
        </p:txBody>
      </p:sp>
    </p:spTree>
    <p:extLst>
      <p:ext uri="{BB962C8B-B14F-4D97-AF65-F5344CB8AC3E}">
        <p14:creationId xmlns:p14="http://schemas.microsoft.com/office/powerpoint/2010/main" val="217833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collection</a:t>
            </a:r>
            <a:r>
              <a:rPr lang="en-US" dirty="0"/>
              <a:t> is an in-memory data structure to hold values and before we start using collection, all the values should have been populated.  </a:t>
            </a:r>
          </a:p>
          <a:p>
            <a:pPr fontAlgn="base"/>
            <a:r>
              <a:rPr lang="en-US" dirty="0"/>
              <a:t>Whereas a </a:t>
            </a:r>
            <a:r>
              <a:rPr lang="en-US" b="1" dirty="0">
                <a:solidFill>
                  <a:srgbClr val="C00000"/>
                </a:solidFill>
              </a:rPr>
              <a:t>stream</a:t>
            </a:r>
            <a:r>
              <a:rPr lang="en-US" dirty="0"/>
              <a:t> is a data structure that is computed on-demand.</a:t>
            </a:r>
          </a:p>
          <a:p>
            <a:pPr fontAlgn="base"/>
            <a:r>
              <a:rPr lang="en-US" dirty="0"/>
              <a:t>Streams do not store data, they operate on the source data structure and </a:t>
            </a:r>
            <a:r>
              <a:rPr lang="en-US" b="1" dirty="0">
                <a:solidFill>
                  <a:srgbClr val="C00000"/>
                </a:solidFill>
              </a:rPr>
              <a:t>produce pipelined data </a:t>
            </a:r>
            <a:r>
              <a:rPr lang="en-US" dirty="0"/>
              <a:t>that we can use and perform specific operations such as filtering</a:t>
            </a:r>
          </a:p>
          <a:p>
            <a:pPr fontAlgn="base"/>
            <a:r>
              <a:rPr lang="en-US" dirty="0"/>
              <a:t>Streams are consumable.  It is impossible to reuse the same stream multiple times.</a:t>
            </a:r>
          </a:p>
          <a:p>
            <a:pPr fontAlgn="base"/>
            <a:r>
              <a:rPr lang="en-US" dirty="0"/>
              <a:t>Streams support </a:t>
            </a:r>
            <a:r>
              <a:rPr lang="en-US" b="1" dirty="0">
                <a:solidFill>
                  <a:srgbClr val="C00000"/>
                </a:solidFill>
              </a:rPr>
              <a:t>sequential</a:t>
            </a:r>
            <a:r>
              <a:rPr lang="en-US" dirty="0"/>
              <a:t> as well as </a:t>
            </a:r>
            <a:r>
              <a:rPr lang="en-US" b="1" dirty="0">
                <a:solidFill>
                  <a:srgbClr val="C00000"/>
                </a:solidFill>
              </a:rPr>
              <a:t>parallel</a:t>
            </a:r>
            <a:r>
              <a:rPr lang="en-US" dirty="0"/>
              <a:t> processing, parallel processing can be very helpful in achieving high performance for large collections.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Collections</a:t>
            </a:r>
          </a:p>
        </p:txBody>
      </p:sp>
    </p:spTree>
    <p:extLst>
      <p:ext uri="{BB962C8B-B14F-4D97-AF65-F5344CB8AC3E}">
        <p14:creationId xmlns:p14="http://schemas.microsoft.com/office/powerpoint/2010/main" val="402184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A1C1F5-7F8D-4DE6-976D-5ACD70583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131" y="1719071"/>
            <a:ext cx="6889669" cy="4912233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longWordsIterate(List&lt;String&gt;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   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.length() &gt; 12)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longWordsStream(List&lt;String&gt;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.stream()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.filter(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.length() &gt; 12)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.count();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998E-C7A5-4D4F-BF91-084FE5225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7308" y="5101856"/>
            <a:ext cx="8381260" cy="1525904"/>
          </a:xfrm>
        </p:spPr>
        <p:txBody>
          <a:bodyPr>
            <a:normAutofit/>
          </a:bodyPr>
          <a:lstStyle/>
          <a:p>
            <a:r>
              <a:rPr lang="en-US" sz="1800"/>
              <a:t>Code is more intuitive, each operation on the stream is clearly described.</a:t>
            </a:r>
          </a:p>
          <a:p>
            <a:r>
              <a:rPr lang="en-US" sz="1800"/>
              <a:t>Where the loop prescribes the order of operations in complete detail, a stream is able to schedule the operations any way it wants.  We could even process in parallel!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40EFDD-9D65-4725-86A3-EE770197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From iteration to streams</a:t>
            </a:r>
          </a:p>
        </p:txBody>
      </p:sp>
    </p:spTree>
    <p:extLst>
      <p:ext uri="{BB962C8B-B14F-4D97-AF65-F5344CB8AC3E}">
        <p14:creationId xmlns:p14="http://schemas.microsoft.com/office/powerpoint/2010/main" val="186123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A1C1F5-7F8D-4DE6-976D-5ACD7058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424" y="1752600"/>
            <a:ext cx="4038601" cy="4407408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1800"/>
              <a:t>Create a stream. 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/>
              <a:t>Specify intermediate operations for transforming the initial stream into others, possibly in multiple steps. 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/>
              <a:t>Apply a terminal operation to produce a result. This operation forces the execution of the lazy operations that precede it.  Afterwards, the stream can no longer be used.</a:t>
            </a:r>
          </a:p>
          <a:p>
            <a:pPr marL="502920" indent="-457200">
              <a:buFont typeface="+mj-lt"/>
              <a:buAutoNum type="arabicPeriod"/>
            </a:pPr>
            <a:endParaRPr lang="en-US" sz="1800"/>
          </a:p>
          <a:p>
            <a:endParaRPr lang="en-US" sz="1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40EFDD-9D65-4725-86A3-EE770197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How stream coding 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215359-00EA-4B39-8653-7AFCE5158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75" y="1658679"/>
            <a:ext cx="4114801" cy="4742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132B4A-318C-4E60-B806-D7DCA597FE59}"/>
              </a:ext>
            </a:extLst>
          </p:cNvPr>
          <p:cNvSpPr txBox="1"/>
          <p:nvPr/>
        </p:nvSpPr>
        <p:spPr>
          <a:xfrm>
            <a:off x="6208673" y="1557488"/>
            <a:ext cx="1066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>
                <a:solidFill>
                  <a:schemeClr val="accent1"/>
                </a:solidFill>
                <a:latin typeface="+mn-lt"/>
              </a:rPr>
              <a:t>Step 1</a:t>
            </a:r>
            <a:endParaRPr lang="en-US" sz="1800" b="0" dirty="0" err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0830D-61F3-45AF-9D23-ECFEE9C6986E}"/>
              </a:ext>
            </a:extLst>
          </p:cNvPr>
          <p:cNvSpPr txBox="1"/>
          <p:nvPr/>
        </p:nvSpPr>
        <p:spPr>
          <a:xfrm>
            <a:off x="4191000" y="6400929"/>
            <a:ext cx="1066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>
                <a:solidFill>
                  <a:schemeClr val="accent1"/>
                </a:solidFill>
                <a:latin typeface="+mn-lt"/>
              </a:rPr>
              <a:t>Step 3</a:t>
            </a:r>
            <a:endParaRPr lang="en-US" sz="1800" b="0" dirty="0" err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B8800DE-646C-4EDE-B323-B2AE19EF648B}"/>
              </a:ext>
            </a:extLst>
          </p:cNvPr>
          <p:cNvSpPr/>
          <p:nvPr/>
        </p:nvSpPr>
        <p:spPr>
          <a:xfrm>
            <a:off x="4191000" y="2735076"/>
            <a:ext cx="1600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17975-083E-427A-879F-DDAA957C8767}"/>
              </a:ext>
            </a:extLst>
          </p:cNvPr>
          <p:cNvSpPr txBox="1"/>
          <p:nvPr/>
        </p:nvSpPr>
        <p:spPr>
          <a:xfrm>
            <a:off x="4415025" y="3188914"/>
            <a:ext cx="1600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0">
                <a:solidFill>
                  <a:schemeClr val="accent1"/>
                </a:solidFill>
                <a:latin typeface="+mn-lt"/>
              </a:rPr>
              <a:t>In step 2, the </a:t>
            </a:r>
            <a:r>
              <a:rPr lang="en-US" sz="1600" b="1" u="sng">
                <a:solidFill>
                  <a:schemeClr val="accent1"/>
                </a:solidFill>
                <a:latin typeface="+mn-lt"/>
              </a:rPr>
              <a:t>number</a:t>
            </a:r>
            <a:r>
              <a:rPr lang="en-US" sz="1600" b="0">
                <a:solidFill>
                  <a:schemeClr val="accent1"/>
                </a:solidFill>
                <a:latin typeface="+mn-lt"/>
              </a:rPr>
              <a:t> of obects and the </a:t>
            </a:r>
            <a:r>
              <a:rPr lang="en-US" sz="1600" b="1" u="sng">
                <a:solidFill>
                  <a:schemeClr val="accent1"/>
                </a:solidFill>
                <a:latin typeface="+mn-lt"/>
              </a:rPr>
              <a:t>type</a:t>
            </a:r>
            <a:r>
              <a:rPr lang="en-US" sz="1600" b="0">
                <a:solidFill>
                  <a:schemeClr val="accent1"/>
                </a:solidFill>
                <a:latin typeface="+mn-lt"/>
              </a:rPr>
              <a:t> of objects in the stream can change many times</a:t>
            </a:r>
            <a:endParaRPr lang="en-US" sz="1600" b="0" dirty="0" err="1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25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can produce streams via the stream methods below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create a stream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2194560"/>
          <a:ext cx="8686800" cy="2377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effectLst/>
                        </a:rPr>
                        <a:t>default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b="1" u="none" strike="noStrike" kern="1200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Stream&lt;E&gt;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</a:t>
                      </a:r>
                      <a:r>
                        <a:rPr lang="en-US" sz="1800" b="1" u="none" strike="noStrike" kern="1200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Returns a sequential Stream with this collection as its source.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default </a:t>
                      </a:r>
                      <a:r>
                        <a:rPr lang="en-US" sz="1800" b="1" u="none" strike="noStrike" kern="1200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Stream&lt;E&gt;</a:t>
                      </a:r>
                    </a:p>
                  </a:txBody>
                  <a:tcPr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err="1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parallelStream</a:t>
                      </a:r>
                      <a:r>
                        <a:rPr lang="en-US" sz="1800" b="1" u="none" strike="noStrike" kern="1200" dirty="0">
                          <a:solidFill>
                            <a:srgbClr val="4A67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Returns a possibly parallel Stream with this collection as its source.  When a stream executes in parallel, the Java runtime partitions the stream into multiple </a:t>
                      </a:r>
                      <a:r>
                        <a:rPr lang="en-US" sz="1800" b="0" kern="1200" dirty="0" err="1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substreams</a:t>
                      </a:r>
                      <a:r>
                        <a:rPr lang="en-US" sz="1800" b="0" kern="120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. Aggregate operations iterate over and process these </a:t>
                      </a:r>
                      <a:r>
                        <a:rPr lang="en-US" sz="1800" b="0" kern="1200" dirty="0" err="1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substreams</a:t>
                      </a:r>
                      <a:r>
                        <a:rPr lang="en-US" sz="1800" b="0" kern="1200" dirty="0">
                          <a:solidFill>
                            <a:srgbClr val="474747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 in parallel and then combine the results.</a:t>
                      </a:r>
                    </a:p>
                  </a:txBody>
                  <a:tcPr>
                    <a:solidFill>
                      <a:srgbClr val="E9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634" y="4572000"/>
            <a:ext cx="86868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averageSalaryByGender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	Set&lt;Person&gt;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persons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Person.Gender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persons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.parallelStream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.filter(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.getGender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==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mapToDouble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(Person::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getSalary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.average()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getAsDouble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 rot="21375283">
            <a:off x="6500507" y="5741454"/>
            <a:ext cx="1990482" cy="78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C00000"/>
                </a:solidFill>
                <a:latin typeface="Comic Sans MS" panose="030F0702030302020204" pitchFamily="66" charset="0"/>
              </a:rPr>
              <a:t>Will be </a:t>
            </a:r>
            <a:r>
              <a:rPr lang="en-US" sz="1800" b="0">
                <a:solidFill>
                  <a:srgbClr val="C00000"/>
                </a:solidFill>
                <a:latin typeface="Comic Sans MS" panose="030F0702030302020204" pitchFamily="66" charset="0"/>
              </a:rPr>
              <a:t>explained later in this deck</a:t>
            </a:r>
            <a:endParaRPr lang="en-US" sz="1800" b="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85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va Green">
  <a:themeElements>
    <a:clrScheme name="Custom 4">
      <a:dk1>
        <a:sysClr val="windowText" lastClr="000000"/>
      </a:dk1>
      <a:lt1>
        <a:srgbClr val="E5EBF2"/>
      </a:lt1>
      <a:dk2>
        <a:srgbClr val="0EA6AE"/>
      </a:dk2>
      <a:lt2>
        <a:srgbClr val="F6FBC5"/>
      </a:lt2>
      <a:accent1>
        <a:srgbClr val="479B63"/>
      </a:accent1>
      <a:accent2>
        <a:srgbClr val="E08602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15168</TotalTime>
  <Words>3723</Words>
  <Application>Microsoft Office PowerPoint</Application>
  <PresentationFormat>On-screen Show (4:3)</PresentationFormat>
  <Paragraphs>404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 Narrow</vt:lpstr>
      <vt:lpstr>Calibri</vt:lpstr>
      <vt:lpstr>Cambria</vt:lpstr>
      <vt:lpstr>Comic Sans MS</vt:lpstr>
      <vt:lpstr>Consolas</vt:lpstr>
      <vt:lpstr>Franklin Gothic Medium</vt:lpstr>
      <vt:lpstr>Times</vt:lpstr>
      <vt:lpstr>Wingdings</vt:lpstr>
      <vt:lpstr>Wingdings 2</vt:lpstr>
      <vt:lpstr>Java Green</vt:lpstr>
      <vt:lpstr>Object-Oriented Programming and Data Abstraction  Lesson 10: Streaming  Using  Lambdas </vt:lpstr>
      <vt:lpstr>Functional Interfaces and their  Functional Methods  (a review)</vt:lpstr>
      <vt:lpstr> Reminder: Functional Interfaces</vt:lpstr>
      <vt:lpstr>Functional Interfaces and their Methods</vt:lpstr>
      <vt:lpstr>From iteration to streams</vt:lpstr>
      <vt:lpstr>Streams and Collections</vt:lpstr>
      <vt:lpstr> From iteration to streams</vt:lpstr>
      <vt:lpstr> How stream coding works</vt:lpstr>
      <vt:lpstr>How to create a stream</vt:lpstr>
      <vt:lpstr>What can you do with Streams? Here are some methods of the Stream class</vt:lpstr>
      <vt:lpstr>Collecting elements  of a stream</vt:lpstr>
      <vt:lpstr>Collecting the results of a stream</vt:lpstr>
      <vt:lpstr>Very powerful to build Maps using Grouping</vt:lpstr>
      <vt:lpstr>map and flatMap</vt:lpstr>
      <vt:lpstr>Change what is in the Stream</vt:lpstr>
      <vt:lpstr>map()</vt:lpstr>
      <vt:lpstr>flatMap Turning a Collection into Individual Objects</vt:lpstr>
      <vt:lpstr>Watching the stream</vt:lpstr>
      <vt:lpstr>Reductions</vt:lpstr>
      <vt:lpstr>Reductions </vt:lpstr>
      <vt:lpstr>Optionals</vt:lpstr>
      <vt:lpstr>Examining the Stream and more</vt:lpstr>
      <vt:lpstr>Even more methods of the Stream class</vt:lpstr>
      <vt:lpstr>Check collections for conditions</vt:lpstr>
      <vt:lpstr>Another Example</vt:lpstr>
      <vt:lpstr>More Examples findFirst() and findAny()</vt:lpstr>
      <vt:lpstr>Other Stream Functions</vt:lpstr>
      <vt:lpstr>Sorting and Distinct</vt:lpstr>
      <vt:lpstr>Sorting with Comparators  (1)</vt:lpstr>
      <vt:lpstr>Sorting with Comparators 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and Data Abstraction  Lesson 1: Review</dc:title>
  <dc:creator>Jack Myers</dc:creator>
  <cp:lastModifiedBy>Jack Myers</cp:lastModifiedBy>
  <cp:revision>239</cp:revision>
  <dcterms:created xsi:type="dcterms:W3CDTF">2013-12-20T15:33:26Z</dcterms:created>
  <dcterms:modified xsi:type="dcterms:W3CDTF">2020-11-02T22:46:28Z</dcterms:modified>
</cp:coreProperties>
</file>