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3" r:id="rId8"/>
    <p:sldId id="266" r:id="rId9"/>
    <p:sldId id="271" r:id="rId10"/>
    <p:sldId id="267" r:id="rId11"/>
    <p:sldId id="268" r:id="rId12"/>
    <p:sldId id="269" r:id="rId13"/>
    <p:sldId id="270" r:id="rId14"/>
    <p:sldId id="261" r:id="rId15"/>
    <p:sldId id="262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92CE0A1D-85EF-4919-B9C9-09E34B26C81B}"/>
  </pc:docChgLst>
  <pc:docChgLst>
    <pc:chgData name="Chris Woodruff" userId="2dbf025665e4d94d" providerId="LiveId" clId="{7E17F709-98AE-449A-B393-B7999B36E240}"/>
    <pc:docChg chg="undo custSel modSld">
      <pc:chgData name="Chris Woodruff" userId="2dbf025665e4d94d" providerId="LiveId" clId="{7E17F709-98AE-449A-B393-B7999B36E240}" dt="2018-04-18T13:57:01.795" v="21" actId="14100"/>
      <pc:docMkLst>
        <pc:docMk/>
      </pc:docMkLst>
      <pc:sldChg chg="addSp delSp modSp mod setBg">
        <pc:chgData name="Chris Woodruff" userId="2dbf025665e4d94d" providerId="LiveId" clId="{7E17F709-98AE-449A-B393-B7999B36E240}" dt="2018-04-18T13:57:01.795" v="21" actId="14100"/>
        <pc:sldMkLst>
          <pc:docMk/>
          <pc:sldMk cId="3841768025" sldId="260"/>
        </pc:sldMkLst>
        <pc:spChg chg="mod">
          <ac:chgData name="Chris Woodruff" userId="2dbf025665e4d94d" providerId="LiveId" clId="{7E17F709-98AE-449A-B393-B7999B36E240}" dt="2018-04-18T13:56:40.744" v="18" actId="26606"/>
          <ac:spMkLst>
            <pc:docMk/>
            <pc:sldMk cId="3841768025" sldId="260"/>
            <ac:spMk id="2" creationId="{E1695DD9-740F-4196-9030-8F7A87C3AF15}"/>
          </ac:spMkLst>
        </pc:spChg>
        <pc:spChg chg="add del mod">
          <ac:chgData name="Chris Woodruff" userId="2dbf025665e4d94d" providerId="LiveId" clId="{7E17F709-98AE-449A-B393-B7999B36E240}" dt="2018-04-18T13:56:05.354" v="15" actId="478"/>
          <ac:spMkLst>
            <pc:docMk/>
            <pc:sldMk cId="3841768025" sldId="260"/>
            <ac:spMk id="4" creationId="{0645F4DD-6DEC-4E29-9D11-0FC5559B28B8}"/>
          </ac:spMkLst>
        </pc:spChg>
        <pc:spChg chg="add del mod">
          <ac:chgData name="Chris Woodruff" userId="2dbf025665e4d94d" providerId="LiveId" clId="{7E17F709-98AE-449A-B393-B7999B36E240}" dt="2018-04-18T13:56:24.556" v="17" actId="931"/>
          <ac:spMkLst>
            <pc:docMk/>
            <pc:sldMk cId="3841768025" sldId="260"/>
            <ac:spMk id="5" creationId="{690BA111-4769-4C4D-9624-8D72A56F48D4}"/>
          </ac:spMkLst>
        </pc:spChg>
        <pc:spChg chg="mod">
          <ac:chgData name="Chris Woodruff" userId="2dbf025665e4d94d" providerId="LiveId" clId="{7E17F709-98AE-449A-B393-B7999B36E240}" dt="2018-04-18T13:56:40.744" v="18" actId="26606"/>
          <ac:spMkLst>
            <pc:docMk/>
            <pc:sldMk cId="3841768025" sldId="260"/>
            <ac:spMk id="6" creationId="{2054508D-DA5C-4B43-B632-D71573D9A894}"/>
          </ac:spMkLst>
        </pc:spChg>
        <pc:spChg chg="del">
          <ac:chgData name="Chris Woodruff" userId="2dbf025665e4d94d" providerId="LiveId" clId="{7E17F709-98AE-449A-B393-B7999B36E240}" dt="2018-04-18T13:56:40.744" v="18" actId="26606"/>
          <ac:spMkLst>
            <pc:docMk/>
            <pc:sldMk cId="3841768025" sldId="260"/>
            <ac:spMk id="18" creationId="{00000000-0000-0000-0000-000000000000}"/>
          </ac:spMkLst>
        </pc:spChg>
        <pc:spChg chg="del">
          <ac:chgData name="Chris Woodruff" userId="2dbf025665e4d94d" providerId="LiveId" clId="{7E17F709-98AE-449A-B393-B7999B36E240}" dt="2018-04-18T13:56:40.744" v="18" actId="26606"/>
          <ac:spMkLst>
            <pc:docMk/>
            <pc:sldMk cId="3841768025" sldId="260"/>
            <ac:spMk id="19" creationId="{CD333CBE-B699-4E3B-9F45-C045F773434F}"/>
          </ac:spMkLst>
        </pc:spChg>
        <pc:spChg chg="add">
          <ac:chgData name="Chris Woodruff" userId="2dbf025665e4d94d" providerId="LiveId" clId="{7E17F709-98AE-449A-B393-B7999B36E240}" dt="2018-04-18T13:56:40.744" v="18" actId="26606"/>
          <ac:spMkLst>
            <pc:docMk/>
            <pc:sldMk cId="3841768025" sldId="260"/>
            <ac:spMk id="24" creationId="{D6EA1A26-163F-4F15-91F4-F2C51AC9C106}"/>
          </ac:spMkLst>
        </pc:spChg>
        <pc:picChg chg="add del">
          <ac:chgData name="Chris Woodruff" userId="2dbf025665e4d94d" providerId="LiveId" clId="{7E17F709-98AE-449A-B393-B7999B36E240}" dt="2018-04-18T13:56:13.645" v="16" actId="14100"/>
          <ac:picMkLst>
            <pc:docMk/>
            <pc:sldMk cId="3841768025" sldId="260"/>
            <ac:picMk id="8" creationId="{1B510608-D093-44A1-8842-C546F27199B2}"/>
          </ac:picMkLst>
        </pc:picChg>
        <pc:picChg chg="add mod ord">
          <ac:chgData name="Chris Woodruff" userId="2dbf025665e4d94d" providerId="LiveId" clId="{7E17F709-98AE-449A-B393-B7999B36E240}" dt="2018-04-18T13:57:01.795" v="21" actId="14100"/>
          <ac:picMkLst>
            <pc:docMk/>
            <pc:sldMk cId="3841768025" sldId="260"/>
            <ac:picMk id="9" creationId="{F54A51E2-FCD7-4E5C-B460-0EEF7D147044}"/>
          </ac:picMkLst>
        </pc:picChg>
      </pc:sldChg>
      <pc:sldChg chg="modSp">
        <pc:chgData name="Chris Woodruff" userId="2dbf025665e4d94d" providerId="LiveId" clId="{7E17F709-98AE-449A-B393-B7999B36E240}" dt="2018-04-18T12:47:08.957" v="13" actId="20577"/>
        <pc:sldMkLst>
          <pc:docMk/>
          <pc:sldMk cId="4003756371" sldId="270"/>
        </pc:sldMkLst>
        <pc:spChg chg="mod">
          <ac:chgData name="Chris Woodruff" userId="2dbf025665e4d94d" providerId="LiveId" clId="{7E17F709-98AE-449A-B393-B7999B36E240}" dt="2018-04-18T12:47:08.957" v="13" actId="20577"/>
          <ac:spMkLst>
            <pc:docMk/>
            <pc:sldMk cId="4003756371" sldId="270"/>
            <ac:spMk id="3" creationId="{84943BA7-0C44-4209-8FFC-717D8613673B}"/>
          </ac:spMkLst>
        </pc:spChg>
      </pc:sldChg>
    </pc:docChg>
  </pc:docChgLst>
  <pc:docChgLst>
    <pc:chgData name="Chris Woodruff" userId="2dbf025665e4d94d" providerId="LiveId" clId="{AC08C0B1-D8CF-4E8A-982B-D9CBE1835D64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4EEA7-E687-41D2-ACDB-99BD41A43E1F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487C58-D528-4167-8195-A7DF0B26A682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F7EDB712-CC91-49FE-A7A4-FA432FEBB2BF}" type="parTrans" cxnId="{DD65A6CA-EB69-4FB7-A273-31A5BE94486C}">
      <dgm:prSet/>
      <dgm:spPr/>
      <dgm:t>
        <a:bodyPr/>
        <a:lstStyle/>
        <a:p>
          <a:endParaRPr lang="en-US"/>
        </a:p>
      </dgm:t>
    </dgm:pt>
    <dgm:pt modelId="{9A4E6D5D-F7A3-4242-BE5B-C6FE6C1D23C4}" type="sibTrans" cxnId="{DD65A6CA-EB69-4FB7-A273-31A5BE94486C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B7F9FCDE-AE51-4DFE-B787-2866A3776960}">
      <dgm:prSet phldrT="[Text]"/>
      <dgm:spPr/>
      <dgm:t>
        <a:bodyPr/>
        <a:lstStyle/>
        <a:p>
          <a:r>
            <a:rPr lang="en-US" dirty="0"/>
            <a:t>Domain</a:t>
          </a:r>
        </a:p>
      </dgm:t>
    </dgm:pt>
    <dgm:pt modelId="{3DDE7491-A13A-4F1C-8618-536625EF6762}" type="parTrans" cxnId="{93E60DDA-24F4-483F-B5C6-8137D4ED4F21}">
      <dgm:prSet/>
      <dgm:spPr/>
      <dgm:t>
        <a:bodyPr/>
        <a:lstStyle/>
        <a:p>
          <a:endParaRPr lang="en-US"/>
        </a:p>
      </dgm:t>
    </dgm:pt>
    <dgm:pt modelId="{1E92C250-AB14-47F4-8BB3-447DA2C34444}" type="sibTrans" cxnId="{93E60DDA-24F4-483F-B5C6-8137D4ED4F2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C84BC53-817D-403C-90DD-97469BF4E23A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40A2E67-3374-4313-AEBF-64A60F4A3E77}" type="parTrans" cxnId="{29E94FCE-F27C-4E0B-909F-3D6B20276B35}">
      <dgm:prSet/>
      <dgm:spPr/>
      <dgm:t>
        <a:bodyPr/>
        <a:lstStyle/>
        <a:p>
          <a:endParaRPr lang="en-US"/>
        </a:p>
      </dgm:t>
    </dgm:pt>
    <dgm:pt modelId="{24930A57-4CBB-482E-A6E2-7A5313A70DFC}" type="sibTrans" cxnId="{29E94FCE-F27C-4E0B-909F-3D6B20276B35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942ECEC0-9DA5-4A25-B0D1-85C73257A2FB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77E48E7D-8877-4AC3-829E-CF3A44F25BEB}" type="parTrans" cxnId="{A0060AA2-C01A-4856-9600-59E48D1F90F0}">
      <dgm:prSet/>
      <dgm:spPr/>
      <dgm:t>
        <a:bodyPr/>
        <a:lstStyle/>
        <a:p>
          <a:endParaRPr lang="en-US"/>
        </a:p>
      </dgm:t>
    </dgm:pt>
    <dgm:pt modelId="{0A074FE1-C796-4ADD-8EA7-58D581EC89D9}" type="sibTrans" cxnId="{A0060AA2-C01A-4856-9600-59E48D1F90F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8806F51D-FB60-4290-B6F6-1898932B93E7}" type="pres">
      <dgm:prSet presAssocID="{0904EEA7-E687-41D2-ACDB-99BD41A43E1F}" presName="Name0" presStyleCnt="0">
        <dgm:presLayoutVars>
          <dgm:chMax/>
          <dgm:chPref/>
          <dgm:dir/>
          <dgm:animLvl val="lvl"/>
        </dgm:presLayoutVars>
      </dgm:prSet>
      <dgm:spPr/>
    </dgm:pt>
    <dgm:pt modelId="{858E5EDB-EBD8-492C-8B26-BD4D558DD5AC}" type="pres">
      <dgm:prSet presAssocID="{41487C58-D528-4167-8195-A7DF0B26A682}" presName="composite" presStyleCnt="0"/>
      <dgm:spPr/>
    </dgm:pt>
    <dgm:pt modelId="{63B7F723-19D6-4179-8289-2B8F84B6032F}" type="pres">
      <dgm:prSet presAssocID="{41487C58-D528-4167-8195-A7DF0B26A68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EF3AAE00-BF0F-4E35-8F21-D98E010ABC3E}" type="pres">
      <dgm:prSet presAssocID="{41487C58-D528-4167-8195-A7DF0B26A68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0E8B2C6-7C26-48F5-860E-5170E202337A}" type="pres">
      <dgm:prSet presAssocID="{41487C58-D528-4167-8195-A7DF0B26A682}" presName="BalanceSpacing" presStyleCnt="0"/>
      <dgm:spPr/>
    </dgm:pt>
    <dgm:pt modelId="{0E1ECF65-BFC1-40CC-8C25-E3995B3F1227}" type="pres">
      <dgm:prSet presAssocID="{41487C58-D528-4167-8195-A7DF0B26A682}" presName="BalanceSpacing1" presStyleCnt="0"/>
      <dgm:spPr/>
    </dgm:pt>
    <dgm:pt modelId="{5DBB54DA-D5B5-4706-A33C-70716C9B1ADD}" type="pres">
      <dgm:prSet presAssocID="{9A4E6D5D-F7A3-4242-BE5B-C6FE6C1D23C4}" presName="Accent1Text" presStyleLbl="node1" presStyleIdx="1" presStyleCnt="8"/>
      <dgm:spPr/>
    </dgm:pt>
    <dgm:pt modelId="{6E0212B8-EE73-41E5-8732-47B25AB15661}" type="pres">
      <dgm:prSet presAssocID="{9A4E6D5D-F7A3-4242-BE5B-C6FE6C1D23C4}" presName="spaceBetweenRectangles" presStyleCnt="0"/>
      <dgm:spPr/>
    </dgm:pt>
    <dgm:pt modelId="{DB25789D-3FC0-476B-868E-3264C598F94E}" type="pres">
      <dgm:prSet presAssocID="{B7F9FCDE-AE51-4DFE-B787-2866A3776960}" presName="composite" presStyleCnt="0"/>
      <dgm:spPr/>
    </dgm:pt>
    <dgm:pt modelId="{0505B772-0D5A-4A35-A421-C059FC46D0B6}" type="pres">
      <dgm:prSet presAssocID="{B7F9FCDE-AE51-4DFE-B787-2866A3776960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0A168076-2C5C-47CD-BAFF-2E5CDF581039}" type="pres">
      <dgm:prSet presAssocID="{B7F9FCDE-AE51-4DFE-B787-2866A377696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ACD9A53-012C-498D-BCAD-2C2A791C2875}" type="pres">
      <dgm:prSet presAssocID="{B7F9FCDE-AE51-4DFE-B787-2866A3776960}" presName="BalanceSpacing" presStyleCnt="0"/>
      <dgm:spPr/>
    </dgm:pt>
    <dgm:pt modelId="{6A46AB29-FA3E-48B3-B0C3-348F3E02ECCB}" type="pres">
      <dgm:prSet presAssocID="{B7F9FCDE-AE51-4DFE-B787-2866A3776960}" presName="BalanceSpacing1" presStyleCnt="0"/>
      <dgm:spPr/>
    </dgm:pt>
    <dgm:pt modelId="{B535CB4B-4777-4BFA-89C5-26ECAE21DD02}" type="pres">
      <dgm:prSet presAssocID="{1E92C250-AB14-47F4-8BB3-447DA2C34444}" presName="Accent1Text" presStyleLbl="node1" presStyleIdx="3" presStyleCnt="8" custLinFactNeighborX="55232" custLinFactNeighborY="-83792"/>
      <dgm:spPr/>
    </dgm:pt>
    <dgm:pt modelId="{DF1E2BA5-EE82-4A45-8C6F-7D2C9B34690C}" type="pres">
      <dgm:prSet presAssocID="{1E92C250-AB14-47F4-8BB3-447DA2C34444}" presName="spaceBetweenRectangles" presStyleCnt="0"/>
      <dgm:spPr/>
    </dgm:pt>
    <dgm:pt modelId="{409969FA-D266-4356-A8CE-3CCBFED5BC04}" type="pres">
      <dgm:prSet presAssocID="{FC84BC53-817D-403C-90DD-97469BF4E23A}" presName="composite" presStyleCnt="0"/>
      <dgm:spPr/>
    </dgm:pt>
    <dgm:pt modelId="{BF44C345-065C-43A8-85AB-FBAE8FF636B9}" type="pres">
      <dgm:prSet presAssocID="{FC84BC53-817D-403C-90DD-97469BF4E23A}" presName="Parent1" presStyleLbl="node1" presStyleIdx="4" presStyleCnt="8" custLinFactNeighborX="52441" custLinFactNeighborY="-84683">
        <dgm:presLayoutVars>
          <dgm:chMax val="1"/>
          <dgm:chPref val="1"/>
          <dgm:bulletEnabled val="1"/>
        </dgm:presLayoutVars>
      </dgm:prSet>
      <dgm:spPr/>
    </dgm:pt>
    <dgm:pt modelId="{EB8F335D-8089-41EE-B39F-0FCBD68A4D59}" type="pres">
      <dgm:prSet presAssocID="{FC84BC53-817D-403C-90DD-97469BF4E23A}" presName="Childtext1" presStyleLbl="revTx" presStyleIdx="2" presStyleCnt="4" custLinFactY="-40044" custLinFactNeighborX="40862" custLinFactNeighborY="-100000">
        <dgm:presLayoutVars>
          <dgm:chMax val="0"/>
          <dgm:chPref val="0"/>
          <dgm:bulletEnabled val="1"/>
        </dgm:presLayoutVars>
      </dgm:prSet>
      <dgm:spPr/>
    </dgm:pt>
    <dgm:pt modelId="{65BD855D-249A-4D9D-9231-B857B388EA07}" type="pres">
      <dgm:prSet presAssocID="{FC84BC53-817D-403C-90DD-97469BF4E23A}" presName="BalanceSpacing" presStyleCnt="0"/>
      <dgm:spPr/>
    </dgm:pt>
    <dgm:pt modelId="{B333503E-6958-4F8A-A946-82CA3626ECAE}" type="pres">
      <dgm:prSet presAssocID="{FC84BC53-817D-403C-90DD-97469BF4E23A}" presName="BalanceSpacing1" presStyleCnt="0"/>
      <dgm:spPr/>
    </dgm:pt>
    <dgm:pt modelId="{D4BABCC2-49D9-4245-9973-17155061D788}" type="pres">
      <dgm:prSet presAssocID="{24930A57-4CBB-482E-A6E2-7A5313A70DFC}" presName="Accent1Text" presStyleLbl="node1" presStyleIdx="5" presStyleCnt="8"/>
      <dgm:spPr/>
    </dgm:pt>
    <dgm:pt modelId="{E9F42744-7C48-4759-B51F-665F8129B274}" type="pres">
      <dgm:prSet presAssocID="{24930A57-4CBB-482E-A6E2-7A5313A70DFC}" presName="spaceBetweenRectangles" presStyleCnt="0"/>
      <dgm:spPr/>
    </dgm:pt>
    <dgm:pt modelId="{D5DA420B-5555-44A8-9E31-0997A4760D57}" type="pres">
      <dgm:prSet presAssocID="{942ECEC0-9DA5-4A25-B0D1-85C73257A2FB}" presName="composite" presStyleCnt="0"/>
      <dgm:spPr/>
    </dgm:pt>
    <dgm:pt modelId="{63756EB2-F6BA-4EE1-95E5-37A3084CD417}" type="pres">
      <dgm:prSet presAssocID="{942ECEC0-9DA5-4A25-B0D1-85C73257A2FB}" presName="Parent1" presStyleLbl="node1" presStyleIdx="6" presStyleCnt="8" custLinFactNeighborX="54034" custLinFactNeighborY="-83382">
        <dgm:presLayoutVars>
          <dgm:chMax val="1"/>
          <dgm:chPref val="1"/>
          <dgm:bulletEnabled val="1"/>
        </dgm:presLayoutVars>
      </dgm:prSet>
      <dgm:spPr/>
    </dgm:pt>
    <dgm:pt modelId="{4D2216E5-ADCF-4587-AEE0-635E4B3BAB8A}" type="pres">
      <dgm:prSet presAssocID="{942ECEC0-9DA5-4A25-B0D1-85C73257A2FB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E0428E6-A325-4D3E-9B8C-287A41316E8B}" type="pres">
      <dgm:prSet presAssocID="{942ECEC0-9DA5-4A25-B0D1-85C73257A2FB}" presName="BalanceSpacing" presStyleCnt="0"/>
      <dgm:spPr/>
    </dgm:pt>
    <dgm:pt modelId="{D84EEE05-FF39-4094-88F1-7C882F6C1A21}" type="pres">
      <dgm:prSet presAssocID="{942ECEC0-9DA5-4A25-B0D1-85C73257A2FB}" presName="BalanceSpacing1" presStyleCnt="0"/>
      <dgm:spPr/>
    </dgm:pt>
    <dgm:pt modelId="{AD044E99-2D42-4832-A1A3-ED5A8462915C}" type="pres">
      <dgm:prSet presAssocID="{0A074FE1-C796-4ADD-8EA7-58D581EC89D9}" presName="Accent1Text" presStyleLbl="node1" presStyleIdx="7" presStyleCnt="8" custLinFactNeighborX="56400" custLinFactNeighborY="-84068"/>
      <dgm:spPr/>
    </dgm:pt>
  </dgm:ptLst>
  <dgm:cxnLst>
    <dgm:cxn modelId="{6CB17422-029C-4196-B638-55617BB5A45C}" type="presOf" srcId="{9A4E6D5D-F7A3-4242-BE5B-C6FE6C1D23C4}" destId="{5DBB54DA-D5B5-4706-A33C-70716C9B1ADD}" srcOrd="0" destOrd="0" presId="urn:microsoft.com/office/officeart/2008/layout/AlternatingHexagons"/>
    <dgm:cxn modelId="{46EFB15C-9381-469A-AD2D-FED1560E1C97}" type="presOf" srcId="{0A074FE1-C796-4ADD-8EA7-58D581EC89D9}" destId="{AD044E99-2D42-4832-A1A3-ED5A8462915C}" srcOrd="0" destOrd="0" presId="urn:microsoft.com/office/officeart/2008/layout/AlternatingHexagons"/>
    <dgm:cxn modelId="{CA3AF358-93BA-4FAC-8F93-7173C9D23E26}" type="presOf" srcId="{24930A57-4CBB-482E-A6E2-7A5313A70DFC}" destId="{D4BABCC2-49D9-4245-9973-17155061D788}" srcOrd="0" destOrd="0" presId="urn:microsoft.com/office/officeart/2008/layout/AlternatingHexagons"/>
    <dgm:cxn modelId="{26CD0D8E-AB7B-4A16-86BC-A9D3CC0FD2BB}" type="presOf" srcId="{942ECEC0-9DA5-4A25-B0D1-85C73257A2FB}" destId="{63756EB2-F6BA-4EE1-95E5-37A3084CD417}" srcOrd="0" destOrd="0" presId="urn:microsoft.com/office/officeart/2008/layout/AlternatingHexagons"/>
    <dgm:cxn modelId="{9074FB93-F423-4308-9C54-48108A0BE293}" type="presOf" srcId="{0904EEA7-E687-41D2-ACDB-99BD41A43E1F}" destId="{8806F51D-FB60-4290-B6F6-1898932B93E7}" srcOrd="0" destOrd="0" presId="urn:microsoft.com/office/officeart/2008/layout/AlternatingHexagons"/>
    <dgm:cxn modelId="{A0060AA2-C01A-4856-9600-59E48D1F90F0}" srcId="{0904EEA7-E687-41D2-ACDB-99BD41A43E1F}" destId="{942ECEC0-9DA5-4A25-B0D1-85C73257A2FB}" srcOrd="3" destOrd="0" parTransId="{77E48E7D-8877-4AC3-829E-CF3A44F25BEB}" sibTransId="{0A074FE1-C796-4ADD-8EA7-58D581EC89D9}"/>
    <dgm:cxn modelId="{DD65A6CA-EB69-4FB7-A273-31A5BE94486C}" srcId="{0904EEA7-E687-41D2-ACDB-99BD41A43E1F}" destId="{41487C58-D528-4167-8195-A7DF0B26A682}" srcOrd="0" destOrd="0" parTransId="{F7EDB712-CC91-49FE-A7A4-FA432FEBB2BF}" sibTransId="{9A4E6D5D-F7A3-4242-BE5B-C6FE6C1D23C4}"/>
    <dgm:cxn modelId="{29E94FCE-F27C-4E0B-909F-3D6B20276B35}" srcId="{0904EEA7-E687-41D2-ACDB-99BD41A43E1F}" destId="{FC84BC53-817D-403C-90DD-97469BF4E23A}" srcOrd="2" destOrd="0" parTransId="{940A2E67-3374-4313-AEBF-64A60F4A3E77}" sibTransId="{24930A57-4CBB-482E-A6E2-7A5313A70DFC}"/>
    <dgm:cxn modelId="{87A3F1CF-F6FC-45DD-8E4C-A04477F4D36D}" type="presOf" srcId="{FC84BC53-817D-403C-90DD-97469BF4E23A}" destId="{BF44C345-065C-43A8-85AB-FBAE8FF636B9}" srcOrd="0" destOrd="0" presId="urn:microsoft.com/office/officeart/2008/layout/AlternatingHexagons"/>
    <dgm:cxn modelId="{50DDABD8-DD19-4BEA-881E-F2F42C17ED77}" type="presOf" srcId="{1E92C250-AB14-47F4-8BB3-447DA2C34444}" destId="{B535CB4B-4777-4BFA-89C5-26ECAE21DD02}" srcOrd="0" destOrd="0" presId="urn:microsoft.com/office/officeart/2008/layout/AlternatingHexagons"/>
    <dgm:cxn modelId="{93E60DDA-24F4-483F-B5C6-8137D4ED4F21}" srcId="{0904EEA7-E687-41D2-ACDB-99BD41A43E1F}" destId="{B7F9FCDE-AE51-4DFE-B787-2866A3776960}" srcOrd="1" destOrd="0" parTransId="{3DDE7491-A13A-4F1C-8618-536625EF6762}" sibTransId="{1E92C250-AB14-47F4-8BB3-447DA2C34444}"/>
    <dgm:cxn modelId="{CA5780DA-704C-44C2-8A1B-DF6DE0C8D639}" type="presOf" srcId="{B7F9FCDE-AE51-4DFE-B787-2866A3776960}" destId="{0505B772-0D5A-4A35-A421-C059FC46D0B6}" srcOrd="0" destOrd="0" presId="urn:microsoft.com/office/officeart/2008/layout/AlternatingHexagons"/>
    <dgm:cxn modelId="{B50861E9-2C67-44E1-8FE7-7A379E34ADDC}" type="presOf" srcId="{41487C58-D528-4167-8195-A7DF0B26A682}" destId="{63B7F723-19D6-4179-8289-2B8F84B6032F}" srcOrd="0" destOrd="0" presId="urn:microsoft.com/office/officeart/2008/layout/AlternatingHexagons"/>
    <dgm:cxn modelId="{1E77D4B9-9DAE-423F-8AD5-FCF6F7C08787}" type="presParOf" srcId="{8806F51D-FB60-4290-B6F6-1898932B93E7}" destId="{858E5EDB-EBD8-492C-8B26-BD4D558DD5AC}" srcOrd="0" destOrd="0" presId="urn:microsoft.com/office/officeart/2008/layout/AlternatingHexagons"/>
    <dgm:cxn modelId="{95447770-13EE-4E83-A74E-FF5FF53B19EC}" type="presParOf" srcId="{858E5EDB-EBD8-492C-8B26-BD4D558DD5AC}" destId="{63B7F723-19D6-4179-8289-2B8F84B6032F}" srcOrd="0" destOrd="0" presId="urn:microsoft.com/office/officeart/2008/layout/AlternatingHexagons"/>
    <dgm:cxn modelId="{F338B504-8398-4AB3-955A-D7F83F266B71}" type="presParOf" srcId="{858E5EDB-EBD8-492C-8B26-BD4D558DD5AC}" destId="{EF3AAE00-BF0F-4E35-8F21-D98E010ABC3E}" srcOrd="1" destOrd="0" presId="urn:microsoft.com/office/officeart/2008/layout/AlternatingHexagons"/>
    <dgm:cxn modelId="{FC2BAA50-BA28-4CCF-971B-FC84B091DE06}" type="presParOf" srcId="{858E5EDB-EBD8-492C-8B26-BD4D558DD5AC}" destId="{F0E8B2C6-7C26-48F5-860E-5170E202337A}" srcOrd="2" destOrd="0" presId="urn:microsoft.com/office/officeart/2008/layout/AlternatingHexagons"/>
    <dgm:cxn modelId="{CA6EEAFB-1B98-49B8-BE38-E90F746ECACD}" type="presParOf" srcId="{858E5EDB-EBD8-492C-8B26-BD4D558DD5AC}" destId="{0E1ECF65-BFC1-40CC-8C25-E3995B3F1227}" srcOrd="3" destOrd="0" presId="urn:microsoft.com/office/officeart/2008/layout/AlternatingHexagons"/>
    <dgm:cxn modelId="{EBD4918B-454B-4BFA-9B5C-F3490725CF13}" type="presParOf" srcId="{858E5EDB-EBD8-492C-8B26-BD4D558DD5AC}" destId="{5DBB54DA-D5B5-4706-A33C-70716C9B1ADD}" srcOrd="4" destOrd="0" presId="urn:microsoft.com/office/officeart/2008/layout/AlternatingHexagons"/>
    <dgm:cxn modelId="{F26481E3-2E9E-431B-AA5C-1F8886B2ADDE}" type="presParOf" srcId="{8806F51D-FB60-4290-B6F6-1898932B93E7}" destId="{6E0212B8-EE73-41E5-8732-47B25AB15661}" srcOrd="1" destOrd="0" presId="urn:microsoft.com/office/officeart/2008/layout/AlternatingHexagons"/>
    <dgm:cxn modelId="{348AB62A-96BF-464F-8501-AD0DE2243822}" type="presParOf" srcId="{8806F51D-FB60-4290-B6F6-1898932B93E7}" destId="{DB25789D-3FC0-476B-868E-3264C598F94E}" srcOrd="2" destOrd="0" presId="urn:microsoft.com/office/officeart/2008/layout/AlternatingHexagons"/>
    <dgm:cxn modelId="{F40A9E37-8023-4D40-8065-F106B2E0D76A}" type="presParOf" srcId="{DB25789D-3FC0-476B-868E-3264C598F94E}" destId="{0505B772-0D5A-4A35-A421-C059FC46D0B6}" srcOrd="0" destOrd="0" presId="urn:microsoft.com/office/officeart/2008/layout/AlternatingHexagons"/>
    <dgm:cxn modelId="{CFA6A57D-BB67-4790-BEB9-E1F5AAD54BD3}" type="presParOf" srcId="{DB25789D-3FC0-476B-868E-3264C598F94E}" destId="{0A168076-2C5C-47CD-BAFF-2E5CDF581039}" srcOrd="1" destOrd="0" presId="urn:microsoft.com/office/officeart/2008/layout/AlternatingHexagons"/>
    <dgm:cxn modelId="{20AA5FC4-A8DD-42F2-9F85-029D2A0A46B2}" type="presParOf" srcId="{DB25789D-3FC0-476B-868E-3264C598F94E}" destId="{EACD9A53-012C-498D-BCAD-2C2A791C2875}" srcOrd="2" destOrd="0" presId="urn:microsoft.com/office/officeart/2008/layout/AlternatingHexagons"/>
    <dgm:cxn modelId="{52453777-BA8B-4398-9EEB-9F324F6401E6}" type="presParOf" srcId="{DB25789D-3FC0-476B-868E-3264C598F94E}" destId="{6A46AB29-FA3E-48B3-B0C3-348F3E02ECCB}" srcOrd="3" destOrd="0" presId="urn:microsoft.com/office/officeart/2008/layout/AlternatingHexagons"/>
    <dgm:cxn modelId="{2014C054-E33F-46A0-9409-FE58A1350D8D}" type="presParOf" srcId="{DB25789D-3FC0-476B-868E-3264C598F94E}" destId="{B535CB4B-4777-4BFA-89C5-26ECAE21DD02}" srcOrd="4" destOrd="0" presId="urn:microsoft.com/office/officeart/2008/layout/AlternatingHexagons"/>
    <dgm:cxn modelId="{232EDE8B-CCC5-4397-B054-9FC1F192E77D}" type="presParOf" srcId="{8806F51D-FB60-4290-B6F6-1898932B93E7}" destId="{DF1E2BA5-EE82-4A45-8C6F-7D2C9B34690C}" srcOrd="3" destOrd="0" presId="urn:microsoft.com/office/officeart/2008/layout/AlternatingHexagons"/>
    <dgm:cxn modelId="{E2510F5D-09AD-4F67-B3F0-1509869BF594}" type="presParOf" srcId="{8806F51D-FB60-4290-B6F6-1898932B93E7}" destId="{409969FA-D266-4356-A8CE-3CCBFED5BC04}" srcOrd="4" destOrd="0" presId="urn:microsoft.com/office/officeart/2008/layout/AlternatingHexagons"/>
    <dgm:cxn modelId="{082286A7-DBDB-40BE-A931-6F9A4E8E59B8}" type="presParOf" srcId="{409969FA-D266-4356-A8CE-3CCBFED5BC04}" destId="{BF44C345-065C-43A8-85AB-FBAE8FF636B9}" srcOrd="0" destOrd="0" presId="urn:microsoft.com/office/officeart/2008/layout/AlternatingHexagons"/>
    <dgm:cxn modelId="{BBC53DA6-3764-48DB-82B2-F1B9BD22402A}" type="presParOf" srcId="{409969FA-D266-4356-A8CE-3CCBFED5BC04}" destId="{EB8F335D-8089-41EE-B39F-0FCBD68A4D59}" srcOrd="1" destOrd="0" presId="urn:microsoft.com/office/officeart/2008/layout/AlternatingHexagons"/>
    <dgm:cxn modelId="{FDC39D5D-E027-4895-B7F4-04C0583779FE}" type="presParOf" srcId="{409969FA-D266-4356-A8CE-3CCBFED5BC04}" destId="{65BD855D-249A-4D9D-9231-B857B388EA07}" srcOrd="2" destOrd="0" presId="urn:microsoft.com/office/officeart/2008/layout/AlternatingHexagons"/>
    <dgm:cxn modelId="{1B981F70-E449-42E8-94E2-7AD88371DDFF}" type="presParOf" srcId="{409969FA-D266-4356-A8CE-3CCBFED5BC04}" destId="{B333503E-6958-4F8A-A946-82CA3626ECAE}" srcOrd="3" destOrd="0" presId="urn:microsoft.com/office/officeart/2008/layout/AlternatingHexagons"/>
    <dgm:cxn modelId="{71AD8C47-B5D5-4A47-BECC-97BC4B3BE5BB}" type="presParOf" srcId="{409969FA-D266-4356-A8CE-3CCBFED5BC04}" destId="{D4BABCC2-49D9-4245-9973-17155061D788}" srcOrd="4" destOrd="0" presId="urn:microsoft.com/office/officeart/2008/layout/AlternatingHexagons"/>
    <dgm:cxn modelId="{19116650-30C8-47E9-B13C-5E746D7AB654}" type="presParOf" srcId="{8806F51D-FB60-4290-B6F6-1898932B93E7}" destId="{E9F42744-7C48-4759-B51F-665F8129B274}" srcOrd="5" destOrd="0" presId="urn:microsoft.com/office/officeart/2008/layout/AlternatingHexagons"/>
    <dgm:cxn modelId="{742EEB3F-F90B-4420-809F-63449638C9EF}" type="presParOf" srcId="{8806F51D-FB60-4290-B6F6-1898932B93E7}" destId="{D5DA420B-5555-44A8-9E31-0997A4760D57}" srcOrd="6" destOrd="0" presId="urn:microsoft.com/office/officeart/2008/layout/AlternatingHexagons"/>
    <dgm:cxn modelId="{ACD6380E-C7AC-4564-8758-33B5D437458E}" type="presParOf" srcId="{D5DA420B-5555-44A8-9E31-0997A4760D57}" destId="{63756EB2-F6BA-4EE1-95E5-37A3084CD417}" srcOrd="0" destOrd="0" presId="urn:microsoft.com/office/officeart/2008/layout/AlternatingHexagons"/>
    <dgm:cxn modelId="{3656C759-5E1E-41C0-BEE4-1ABD05263A52}" type="presParOf" srcId="{D5DA420B-5555-44A8-9E31-0997A4760D57}" destId="{4D2216E5-ADCF-4587-AEE0-635E4B3BAB8A}" srcOrd="1" destOrd="0" presId="urn:microsoft.com/office/officeart/2008/layout/AlternatingHexagons"/>
    <dgm:cxn modelId="{74EE916E-60FD-4B45-8949-6437D9654669}" type="presParOf" srcId="{D5DA420B-5555-44A8-9E31-0997A4760D57}" destId="{6E0428E6-A325-4D3E-9B8C-287A41316E8B}" srcOrd="2" destOrd="0" presId="urn:microsoft.com/office/officeart/2008/layout/AlternatingHexagons"/>
    <dgm:cxn modelId="{EC2C1FE4-8B9E-49E7-B1F3-5D41E68B5E0F}" type="presParOf" srcId="{D5DA420B-5555-44A8-9E31-0997A4760D57}" destId="{D84EEE05-FF39-4094-88F1-7C882F6C1A21}" srcOrd="3" destOrd="0" presId="urn:microsoft.com/office/officeart/2008/layout/AlternatingHexagons"/>
    <dgm:cxn modelId="{F15EC005-9C9D-4D30-873F-EF54F0B9B5FF}" type="presParOf" srcId="{D5DA420B-5555-44A8-9E31-0997A4760D57}" destId="{AD044E99-2D42-4832-A1A3-ED5A846291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63A06-1146-4CDD-9AC3-D664B8FDEA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02B7C8-CD07-48AA-A668-750FF1291F76}">
      <dgm:prSet phldrT="[Text]" custT="1"/>
      <dgm:spPr/>
      <dgm:t>
        <a:bodyPr/>
        <a:lstStyle/>
        <a:p>
          <a:r>
            <a:rPr lang="en-US" sz="2800" dirty="0"/>
            <a:t>Twitter @cwoodruff</a:t>
          </a:r>
        </a:p>
      </dgm:t>
    </dgm:pt>
    <dgm:pt modelId="{84E22386-C544-47B5-ACB4-BC6B4708C5A7}" type="parTrans" cxnId="{976A8599-4485-4FC6-BCCC-E5A5A18E533F}">
      <dgm:prSet/>
      <dgm:spPr/>
      <dgm:t>
        <a:bodyPr/>
        <a:lstStyle/>
        <a:p>
          <a:endParaRPr lang="en-US"/>
        </a:p>
      </dgm:t>
    </dgm:pt>
    <dgm:pt modelId="{608F1709-4789-4C7E-8DE9-9C098C9B205C}" type="sibTrans" cxnId="{976A8599-4485-4FC6-BCCC-E5A5A18E533F}">
      <dgm:prSet/>
      <dgm:spPr/>
      <dgm:t>
        <a:bodyPr/>
        <a:lstStyle/>
        <a:p>
          <a:endParaRPr lang="en-US"/>
        </a:p>
      </dgm:t>
    </dgm:pt>
    <dgm:pt modelId="{85EAF297-A412-4144-A8BC-3EDFA6C40039}">
      <dgm:prSet phldrT="[Text]" custT="1"/>
      <dgm:spPr/>
      <dgm:t>
        <a:bodyPr/>
        <a:lstStyle/>
        <a:p>
          <a:r>
            <a:rPr lang="en-US" sz="2800" dirty="0"/>
            <a:t>GitHub https://github.com/cwoodruff</a:t>
          </a:r>
        </a:p>
      </dgm:t>
    </dgm:pt>
    <dgm:pt modelId="{21139239-DD0F-43AD-AE4C-05A1AF2F0156}" type="parTrans" cxnId="{11CDEF3C-E2DF-4F57-B254-0577DB8599B4}">
      <dgm:prSet/>
      <dgm:spPr/>
      <dgm:t>
        <a:bodyPr/>
        <a:lstStyle/>
        <a:p>
          <a:endParaRPr lang="en-US"/>
        </a:p>
      </dgm:t>
    </dgm:pt>
    <dgm:pt modelId="{665C0EB5-96DD-425A-95CD-664167A8135F}" type="sibTrans" cxnId="{11CDEF3C-E2DF-4F57-B254-0577DB8599B4}">
      <dgm:prSet/>
      <dgm:spPr/>
      <dgm:t>
        <a:bodyPr/>
        <a:lstStyle/>
        <a:p>
          <a:endParaRPr lang="en-US"/>
        </a:p>
      </dgm:t>
    </dgm:pt>
    <dgm:pt modelId="{49B5857A-6198-4A18-B316-2EFB7B2729CC}">
      <dgm:prSet phldrT="[Text]" custT="1"/>
      <dgm:spPr/>
      <dgm:t>
        <a:bodyPr/>
        <a:lstStyle/>
        <a:p>
          <a:r>
            <a:rPr lang="en-US" sz="2800" dirty="0"/>
            <a:t>Email chris.woodruff@jetbrains.com</a:t>
          </a:r>
        </a:p>
      </dgm:t>
    </dgm:pt>
    <dgm:pt modelId="{D6724463-08A7-4CD2-9DAF-2170E49C3771}" type="parTrans" cxnId="{9DBAEC36-913F-467D-B9F9-04CE39B34742}">
      <dgm:prSet/>
      <dgm:spPr/>
      <dgm:t>
        <a:bodyPr/>
        <a:lstStyle/>
        <a:p>
          <a:endParaRPr lang="en-US"/>
        </a:p>
      </dgm:t>
    </dgm:pt>
    <dgm:pt modelId="{09DAB057-6367-4B20-A66F-D7EC749B3040}" type="sibTrans" cxnId="{9DBAEC36-913F-467D-B9F9-04CE39B34742}">
      <dgm:prSet/>
      <dgm:spPr/>
      <dgm:t>
        <a:bodyPr/>
        <a:lstStyle/>
        <a:p>
          <a:endParaRPr lang="en-US"/>
        </a:p>
      </dgm:t>
    </dgm:pt>
    <dgm:pt modelId="{289FF76E-72D8-4BFC-B4BE-5385869C5270}">
      <dgm:prSet phldrT="[Text]" custT="1"/>
      <dgm:spPr/>
      <dgm:t>
        <a:bodyPr/>
        <a:lstStyle/>
        <a:p>
          <a:r>
            <a:rPr lang="en-US" sz="2400" dirty="0"/>
            <a:t>Sample project https://github.com/cwoodruff/ChinookASPNETCoreAPIHex</a:t>
          </a:r>
        </a:p>
      </dgm:t>
    </dgm:pt>
    <dgm:pt modelId="{5444E041-8608-45E9-B079-A74C3E230EF1}" type="parTrans" cxnId="{C40AB7D6-28B1-4489-AB48-8C0F457E7EC3}">
      <dgm:prSet/>
      <dgm:spPr/>
      <dgm:t>
        <a:bodyPr/>
        <a:lstStyle/>
        <a:p>
          <a:endParaRPr lang="en-US"/>
        </a:p>
      </dgm:t>
    </dgm:pt>
    <dgm:pt modelId="{5BA77966-6EC5-4762-837C-0E98FB69C8D4}" type="sibTrans" cxnId="{C40AB7D6-28B1-4489-AB48-8C0F457E7EC3}">
      <dgm:prSet/>
      <dgm:spPr/>
      <dgm:t>
        <a:bodyPr/>
        <a:lstStyle/>
        <a:p>
          <a:endParaRPr lang="en-US"/>
        </a:p>
      </dgm:t>
    </dgm:pt>
    <dgm:pt modelId="{40EECEA6-F161-4957-9302-BC76EB6A3EEA}" type="pres">
      <dgm:prSet presAssocID="{44D63A06-1146-4CDD-9AC3-D664B8FDEAA2}" presName="linear" presStyleCnt="0">
        <dgm:presLayoutVars>
          <dgm:dir/>
          <dgm:animLvl val="lvl"/>
          <dgm:resizeHandles val="exact"/>
        </dgm:presLayoutVars>
      </dgm:prSet>
      <dgm:spPr/>
    </dgm:pt>
    <dgm:pt modelId="{8EC14ABE-BA8F-4534-8E94-B1F59F929A97}" type="pres">
      <dgm:prSet presAssocID="{4402B7C8-CD07-48AA-A668-750FF1291F76}" presName="parentLin" presStyleCnt="0"/>
      <dgm:spPr/>
    </dgm:pt>
    <dgm:pt modelId="{08CEE4A1-AE20-4AD9-99DB-372F6A771E98}" type="pres">
      <dgm:prSet presAssocID="{4402B7C8-CD07-48AA-A668-750FF1291F76}" presName="parentLeftMargin" presStyleLbl="node1" presStyleIdx="0" presStyleCnt="4"/>
      <dgm:spPr/>
    </dgm:pt>
    <dgm:pt modelId="{4AA44CA4-1F01-4D8D-8C4E-3048D39FA8BB}" type="pres">
      <dgm:prSet presAssocID="{4402B7C8-CD07-48AA-A668-750FF1291F76}" presName="parentText" presStyleLbl="node1" presStyleIdx="0" presStyleCnt="4" custScaleX="121827">
        <dgm:presLayoutVars>
          <dgm:chMax val="0"/>
          <dgm:bulletEnabled val="1"/>
        </dgm:presLayoutVars>
      </dgm:prSet>
      <dgm:spPr/>
    </dgm:pt>
    <dgm:pt modelId="{729F1D4C-BB52-4D8B-A6A2-7CE2A0DC6354}" type="pres">
      <dgm:prSet presAssocID="{4402B7C8-CD07-48AA-A668-750FF1291F76}" presName="negativeSpace" presStyleCnt="0"/>
      <dgm:spPr/>
    </dgm:pt>
    <dgm:pt modelId="{98FC87B9-E792-4C31-A49D-D216B7A877A6}" type="pres">
      <dgm:prSet presAssocID="{4402B7C8-CD07-48AA-A668-750FF1291F76}" presName="childText" presStyleLbl="conFgAcc1" presStyleIdx="0" presStyleCnt="4">
        <dgm:presLayoutVars>
          <dgm:bulletEnabled val="1"/>
        </dgm:presLayoutVars>
      </dgm:prSet>
      <dgm:spPr/>
    </dgm:pt>
    <dgm:pt modelId="{FAB90165-9A86-4C3A-980B-2377339BBA81}" type="pres">
      <dgm:prSet presAssocID="{608F1709-4789-4C7E-8DE9-9C098C9B205C}" presName="spaceBetweenRectangles" presStyleCnt="0"/>
      <dgm:spPr/>
    </dgm:pt>
    <dgm:pt modelId="{FC9FAA0C-803B-46B5-AAE5-0C119DE09FBE}" type="pres">
      <dgm:prSet presAssocID="{85EAF297-A412-4144-A8BC-3EDFA6C40039}" presName="parentLin" presStyleCnt="0"/>
      <dgm:spPr/>
    </dgm:pt>
    <dgm:pt modelId="{B242AD75-1664-44EA-9170-4BFDA7B1483F}" type="pres">
      <dgm:prSet presAssocID="{85EAF297-A412-4144-A8BC-3EDFA6C40039}" presName="parentLeftMargin" presStyleLbl="node1" presStyleIdx="0" presStyleCnt="4"/>
      <dgm:spPr/>
    </dgm:pt>
    <dgm:pt modelId="{FF347455-49E7-4BD4-9869-C791CFE32E98}" type="pres">
      <dgm:prSet presAssocID="{85EAF297-A412-4144-A8BC-3EDFA6C40039}" presName="parentText" presStyleLbl="node1" presStyleIdx="1" presStyleCnt="4" custScaleX="121185">
        <dgm:presLayoutVars>
          <dgm:chMax val="0"/>
          <dgm:bulletEnabled val="1"/>
        </dgm:presLayoutVars>
      </dgm:prSet>
      <dgm:spPr/>
    </dgm:pt>
    <dgm:pt modelId="{196D17B2-3ABD-4534-BC44-ED4CB7780DC0}" type="pres">
      <dgm:prSet presAssocID="{85EAF297-A412-4144-A8BC-3EDFA6C40039}" presName="negativeSpace" presStyleCnt="0"/>
      <dgm:spPr/>
    </dgm:pt>
    <dgm:pt modelId="{83A31158-5790-4A6B-9767-18FF371AFC94}" type="pres">
      <dgm:prSet presAssocID="{85EAF297-A412-4144-A8BC-3EDFA6C40039}" presName="childText" presStyleLbl="conFgAcc1" presStyleIdx="1" presStyleCnt="4">
        <dgm:presLayoutVars>
          <dgm:bulletEnabled val="1"/>
        </dgm:presLayoutVars>
      </dgm:prSet>
      <dgm:spPr/>
    </dgm:pt>
    <dgm:pt modelId="{8444D688-A4D0-4A4D-9B67-D5ADD0D624CF}" type="pres">
      <dgm:prSet presAssocID="{665C0EB5-96DD-425A-95CD-664167A8135F}" presName="spaceBetweenRectangles" presStyleCnt="0"/>
      <dgm:spPr/>
    </dgm:pt>
    <dgm:pt modelId="{0F50FAD5-5034-44A9-BAA9-CCF87C775ADD}" type="pres">
      <dgm:prSet presAssocID="{49B5857A-6198-4A18-B316-2EFB7B2729CC}" presName="parentLin" presStyleCnt="0"/>
      <dgm:spPr/>
    </dgm:pt>
    <dgm:pt modelId="{EFA4D959-FA9A-4B78-975C-09BFD008E20F}" type="pres">
      <dgm:prSet presAssocID="{49B5857A-6198-4A18-B316-2EFB7B2729CC}" presName="parentLeftMargin" presStyleLbl="node1" presStyleIdx="1" presStyleCnt="4"/>
      <dgm:spPr/>
    </dgm:pt>
    <dgm:pt modelId="{58482573-C0C8-468E-8FF7-232636DD912D}" type="pres">
      <dgm:prSet presAssocID="{49B5857A-6198-4A18-B316-2EFB7B2729CC}" presName="parentText" presStyleLbl="node1" presStyleIdx="2" presStyleCnt="4" custScaleX="121490">
        <dgm:presLayoutVars>
          <dgm:chMax val="0"/>
          <dgm:bulletEnabled val="1"/>
        </dgm:presLayoutVars>
      </dgm:prSet>
      <dgm:spPr/>
    </dgm:pt>
    <dgm:pt modelId="{FCDF52FA-96FD-4587-83F6-D0C395C09C9D}" type="pres">
      <dgm:prSet presAssocID="{49B5857A-6198-4A18-B316-2EFB7B2729CC}" presName="negativeSpace" presStyleCnt="0"/>
      <dgm:spPr/>
    </dgm:pt>
    <dgm:pt modelId="{FE0BC374-77A6-4D4E-9031-EB26A9AE45CB}" type="pres">
      <dgm:prSet presAssocID="{49B5857A-6198-4A18-B316-2EFB7B2729CC}" presName="childText" presStyleLbl="conFgAcc1" presStyleIdx="2" presStyleCnt="4">
        <dgm:presLayoutVars>
          <dgm:bulletEnabled val="1"/>
        </dgm:presLayoutVars>
      </dgm:prSet>
      <dgm:spPr/>
    </dgm:pt>
    <dgm:pt modelId="{92D3B153-9735-455D-848C-9E905636FE6E}" type="pres">
      <dgm:prSet presAssocID="{09DAB057-6367-4B20-A66F-D7EC749B3040}" presName="spaceBetweenRectangles" presStyleCnt="0"/>
      <dgm:spPr/>
    </dgm:pt>
    <dgm:pt modelId="{507FA6F9-3CD5-4ED0-8CA0-92A9EB5BBE24}" type="pres">
      <dgm:prSet presAssocID="{289FF76E-72D8-4BFC-B4BE-5385869C5270}" presName="parentLin" presStyleCnt="0"/>
      <dgm:spPr/>
    </dgm:pt>
    <dgm:pt modelId="{C0C52EB2-AD89-4673-8471-8FBE1AD199B8}" type="pres">
      <dgm:prSet presAssocID="{289FF76E-72D8-4BFC-B4BE-5385869C5270}" presName="parentLeftMargin" presStyleLbl="node1" presStyleIdx="2" presStyleCnt="4"/>
      <dgm:spPr/>
    </dgm:pt>
    <dgm:pt modelId="{1FE630ED-1122-4306-B446-86B10AF8CF2F}" type="pres">
      <dgm:prSet presAssocID="{289FF76E-72D8-4BFC-B4BE-5385869C5270}" presName="parentText" presStyleLbl="node1" presStyleIdx="3" presStyleCnt="4" custScaleX="132377">
        <dgm:presLayoutVars>
          <dgm:chMax val="0"/>
          <dgm:bulletEnabled val="1"/>
        </dgm:presLayoutVars>
      </dgm:prSet>
      <dgm:spPr/>
    </dgm:pt>
    <dgm:pt modelId="{69DABF89-19CA-4BB5-9A13-7C22F3D21712}" type="pres">
      <dgm:prSet presAssocID="{289FF76E-72D8-4BFC-B4BE-5385869C5270}" presName="negativeSpace" presStyleCnt="0"/>
      <dgm:spPr/>
    </dgm:pt>
    <dgm:pt modelId="{0AFE5DBE-1C9E-4462-A968-2237C03F1798}" type="pres">
      <dgm:prSet presAssocID="{289FF76E-72D8-4BFC-B4BE-5385869C527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931120-CEF3-4A30-AB75-790CE403BA6F}" type="presOf" srcId="{85EAF297-A412-4144-A8BC-3EDFA6C40039}" destId="{B242AD75-1664-44EA-9170-4BFDA7B1483F}" srcOrd="0" destOrd="0" presId="urn:microsoft.com/office/officeart/2005/8/layout/list1"/>
    <dgm:cxn modelId="{1DCF352C-BE22-4717-8043-C41BA8E3BA6F}" type="presOf" srcId="{289FF76E-72D8-4BFC-B4BE-5385869C5270}" destId="{1FE630ED-1122-4306-B446-86B10AF8CF2F}" srcOrd="1" destOrd="0" presId="urn:microsoft.com/office/officeart/2005/8/layout/list1"/>
    <dgm:cxn modelId="{D9765730-2BE5-42BF-A0D2-67571D0ACD35}" type="presOf" srcId="{49B5857A-6198-4A18-B316-2EFB7B2729CC}" destId="{EFA4D959-FA9A-4B78-975C-09BFD008E20F}" srcOrd="0" destOrd="0" presId="urn:microsoft.com/office/officeart/2005/8/layout/list1"/>
    <dgm:cxn modelId="{9DBAEC36-913F-467D-B9F9-04CE39B34742}" srcId="{44D63A06-1146-4CDD-9AC3-D664B8FDEAA2}" destId="{49B5857A-6198-4A18-B316-2EFB7B2729CC}" srcOrd="2" destOrd="0" parTransId="{D6724463-08A7-4CD2-9DAF-2170E49C3771}" sibTransId="{09DAB057-6367-4B20-A66F-D7EC749B3040}"/>
    <dgm:cxn modelId="{11CDEF3C-E2DF-4F57-B254-0577DB8599B4}" srcId="{44D63A06-1146-4CDD-9AC3-D664B8FDEAA2}" destId="{85EAF297-A412-4144-A8BC-3EDFA6C40039}" srcOrd="1" destOrd="0" parTransId="{21139239-DD0F-43AD-AE4C-05A1AF2F0156}" sibTransId="{665C0EB5-96DD-425A-95CD-664167A8135F}"/>
    <dgm:cxn modelId="{7553AA95-A0C1-485B-81B2-5D2AE191ED7A}" type="presOf" srcId="{85EAF297-A412-4144-A8BC-3EDFA6C40039}" destId="{FF347455-49E7-4BD4-9869-C791CFE32E98}" srcOrd="1" destOrd="0" presId="urn:microsoft.com/office/officeart/2005/8/layout/list1"/>
    <dgm:cxn modelId="{976A8599-4485-4FC6-BCCC-E5A5A18E533F}" srcId="{44D63A06-1146-4CDD-9AC3-D664B8FDEAA2}" destId="{4402B7C8-CD07-48AA-A668-750FF1291F76}" srcOrd="0" destOrd="0" parTransId="{84E22386-C544-47B5-ACB4-BC6B4708C5A7}" sibTransId="{608F1709-4789-4C7E-8DE9-9C098C9B205C}"/>
    <dgm:cxn modelId="{EF5ECE9A-5A3A-4F89-9091-D1BDCDF9CB46}" type="presOf" srcId="{44D63A06-1146-4CDD-9AC3-D664B8FDEAA2}" destId="{40EECEA6-F161-4957-9302-BC76EB6A3EEA}" srcOrd="0" destOrd="0" presId="urn:microsoft.com/office/officeart/2005/8/layout/list1"/>
    <dgm:cxn modelId="{B5175BA2-5CDB-4681-BFDA-B114D9823AC6}" type="presOf" srcId="{4402B7C8-CD07-48AA-A668-750FF1291F76}" destId="{08CEE4A1-AE20-4AD9-99DB-372F6A771E98}" srcOrd="0" destOrd="0" presId="urn:microsoft.com/office/officeart/2005/8/layout/list1"/>
    <dgm:cxn modelId="{5975F0A2-5F0D-42F4-AA69-BA23F39FAA4F}" type="presOf" srcId="{4402B7C8-CD07-48AA-A668-750FF1291F76}" destId="{4AA44CA4-1F01-4D8D-8C4E-3048D39FA8BB}" srcOrd="1" destOrd="0" presId="urn:microsoft.com/office/officeart/2005/8/layout/list1"/>
    <dgm:cxn modelId="{3CF770B9-02B1-4075-8A99-A88B4A2EAB73}" type="presOf" srcId="{49B5857A-6198-4A18-B316-2EFB7B2729CC}" destId="{58482573-C0C8-468E-8FF7-232636DD912D}" srcOrd="1" destOrd="0" presId="urn:microsoft.com/office/officeart/2005/8/layout/list1"/>
    <dgm:cxn modelId="{995A4FC5-1130-48C5-9FCF-A792BF611261}" type="presOf" srcId="{289FF76E-72D8-4BFC-B4BE-5385869C5270}" destId="{C0C52EB2-AD89-4673-8471-8FBE1AD199B8}" srcOrd="0" destOrd="0" presId="urn:microsoft.com/office/officeart/2005/8/layout/list1"/>
    <dgm:cxn modelId="{C40AB7D6-28B1-4489-AB48-8C0F457E7EC3}" srcId="{44D63A06-1146-4CDD-9AC3-D664B8FDEAA2}" destId="{289FF76E-72D8-4BFC-B4BE-5385869C5270}" srcOrd="3" destOrd="0" parTransId="{5444E041-8608-45E9-B079-A74C3E230EF1}" sibTransId="{5BA77966-6EC5-4762-837C-0E98FB69C8D4}"/>
    <dgm:cxn modelId="{0BC21651-CC5F-45FE-8063-AB42D6C4EFE1}" type="presParOf" srcId="{40EECEA6-F161-4957-9302-BC76EB6A3EEA}" destId="{8EC14ABE-BA8F-4534-8E94-B1F59F929A97}" srcOrd="0" destOrd="0" presId="urn:microsoft.com/office/officeart/2005/8/layout/list1"/>
    <dgm:cxn modelId="{B3E09949-508D-422C-B23F-FC8E5E61CDE4}" type="presParOf" srcId="{8EC14ABE-BA8F-4534-8E94-B1F59F929A97}" destId="{08CEE4A1-AE20-4AD9-99DB-372F6A771E98}" srcOrd="0" destOrd="0" presId="urn:microsoft.com/office/officeart/2005/8/layout/list1"/>
    <dgm:cxn modelId="{DEBC2953-2D44-44F4-BA1C-DCBDB19A1E3A}" type="presParOf" srcId="{8EC14ABE-BA8F-4534-8E94-B1F59F929A97}" destId="{4AA44CA4-1F01-4D8D-8C4E-3048D39FA8BB}" srcOrd="1" destOrd="0" presId="urn:microsoft.com/office/officeart/2005/8/layout/list1"/>
    <dgm:cxn modelId="{BBD4FEE5-D855-4CAB-A462-EE842AFA9AC7}" type="presParOf" srcId="{40EECEA6-F161-4957-9302-BC76EB6A3EEA}" destId="{729F1D4C-BB52-4D8B-A6A2-7CE2A0DC6354}" srcOrd="1" destOrd="0" presId="urn:microsoft.com/office/officeart/2005/8/layout/list1"/>
    <dgm:cxn modelId="{97F4C3D2-1218-4D51-98AE-0D59BFCF911F}" type="presParOf" srcId="{40EECEA6-F161-4957-9302-BC76EB6A3EEA}" destId="{98FC87B9-E792-4C31-A49D-D216B7A877A6}" srcOrd="2" destOrd="0" presId="urn:microsoft.com/office/officeart/2005/8/layout/list1"/>
    <dgm:cxn modelId="{553CDEAF-0EEF-4847-87FF-CEA1B8EE1733}" type="presParOf" srcId="{40EECEA6-F161-4957-9302-BC76EB6A3EEA}" destId="{FAB90165-9A86-4C3A-980B-2377339BBA81}" srcOrd="3" destOrd="0" presId="urn:microsoft.com/office/officeart/2005/8/layout/list1"/>
    <dgm:cxn modelId="{AA819B80-375A-4DA8-BF22-8DC8E5316D41}" type="presParOf" srcId="{40EECEA6-F161-4957-9302-BC76EB6A3EEA}" destId="{FC9FAA0C-803B-46B5-AAE5-0C119DE09FBE}" srcOrd="4" destOrd="0" presId="urn:microsoft.com/office/officeart/2005/8/layout/list1"/>
    <dgm:cxn modelId="{26C2D900-D03D-4581-8812-3FFE8D0C3115}" type="presParOf" srcId="{FC9FAA0C-803B-46B5-AAE5-0C119DE09FBE}" destId="{B242AD75-1664-44EA-9170-4BFDA7B1483F}" srcOrd="0" destOrd="0" presId="urn:microsoft.com/office/officeart/2005/8/layout/list1"/>
    <dgm:cxn modelId="{EEDCAB45-38D9-40FB-AC0C-52CFA15D622E}" type="presParOf" srcId="{FC9FAA0C-803B-46B5-AAE5-0C119DE09FBE}" destId="{FF347455-49E7-4BD4-9869-C791CFE32E98}" srcOrd="1" destOrd="0" presId="urn:microsoft.com/office/officeart/2005/8/layout/list1"/>
    <dgm:cxn modelId="{9EA2C24D-1AA7-44EC-8EFB-23C56BA74036}" type="presParOf" srcId="{40EECEA6-F161-4957-9302-BC76EB6A3EEA}" destId="{196D17B2-3ABD-4534-BC44-ED4CB7780DC0}" srcOrd="5" destOrd="0" presId="urn:microsoft.com/office/officeart/2005/8/layout/list1"/>
    <dgm:cxn modelId="{DD71A997-9438-49A3-878A-0E82FE5A551F}" type="presParOf" srcId="{40EECEA6-F161-4957-9302-BC76EB6A3EEA}" destId="{83A31158-5790-4A6B-9767-18FF371AFC94}" srcOrd="6" destOrd="0" presId="urn:microsoft.com/office/officeart/2005/8/layout/list1"/>
    <dgm:cxn modelId="{13026B43-95A6-472A-BE2E-608CA16AF585}" type="presParOf" srcId="{40EECEA6-F161-4957-9302-BC76EB6A3EEA}" destId="{8444D688-A4D0-4A4D-9B67-D5ADD0D624CF}" srcOrd="7" destOrd="0" presId="urn:microsoft.com/office/officeart/2005/8/layout/list1"/>
    <dgm:cxn modelId="{EE00EBAB-8494-426A-8545-BB098017712D}" type="presParOf" srcId="{40EECEA6-F161-4957-9302-BC76EB6A3EEA}" destId="{0F50FAD5-5034-44A9-BAA9-CCF87C775ADD}" srcOrd="8" destOrd="0" presId="urn:microsoft.com/office/officeart/2005/8/layout/list1"/>
    <dgm:cxn modelId="{92882267-FDD8-4007-A67C-CCB760A759CA}" type="presParOf" srcId="{0F50FAD5-5034-44A9-BAA9-CCF87C775ADD}" destId="{EFA4D959-FA9A-4B78-975C-09BFD008E20F}" srcOrd="0" destOrd="0" presId="urn:microsoft.com/office/officeart/2005/8/layout/list1"/>
    <dgm:cxn modelId="{4A35B5D4-A1BB-407F-BA5A-E1D441D6787C}" type="presParOf" srcId="{0F50FAD5-5034-44A9-BAA9-CCF87C775ADD}" destId="{58482573-C0C8-468E-8FF7-232636DD912D}" srcOrd="1" destOrd="0" presId="urn:microsoft.com/office/officeart/2005/8/layout/list1"/>
    <dgm:cxn modelId="{822D4F57-4D0F-41B4-979F-8674773D6ED3}" type="presParOf" srcId="{40EECEA6-F161-4957-9302-BC76EB6A3EEA}" destId="{FCDF52FA-96FD-4587-83F6-D0C395C09C9D}" srcOrd="9" destOrd="0" presId="urn:microsoft.com/office/officeart/2005/8/layout/list1"/>
    <dgm:cxn modelId="{80622736-325E-4B07-8CAE-C5CD12DD650E}" type="presParOf" srcId="{40EECEA6-F161-4957-9302-BC76EB6A3EEA}" destId="{FE0BC374-77A6-4D4E-9031-EB26A9AE45CB}" srcOrd="10" destOrd="0" presId="urn:microsoft.com/office/officeart/2005/8/layout/list1"/>
    <dgm:cxn modelId="{C6DA56E1-FFD2-4EE0-B109-945E71E1A319}" type="presParOf" srcId="{40EECEA6-F161-4957-9302-BC76EB6A3EEA}" destId="{92D3B153-9735-455D-848C-9E905636FE6E}" srcOrd="11" destOrd="0" presId="urn:microsoft.com/office/officeart/2005/8/layout/list1"/>
    <dgm:cxn modelId="{332C0137-5267-4931-8965-E26AF6B30A0A}" type="presParOf" srcId="{40EECEA6-F161-4957-9302-BC76EB6A3EEA}" destId="{507FA6F9-3CD5-4ED0-8CA0-92A9EB5BBE24}" srcOrd="12" destOrd="0" presId="urn:microsoft.com/office/officeart/2005/8/layout/list1"/>
    <dgm:cxn modelId="{00D6737D-594F-4365-8298-B51F194C0E71}" type="presParOf" srcId="{507FA6F9-3CD5-4ED0-8CA0-92A9EB5BBE24}" destId="{C0C52EB2-AD89-4673-8471-8FBE1AD199B8}" srcOrd="0" destOrd="0" presId="urn:microsoft.com/office/officeart/2005/8/layout/list1"/>
    <dgm:cxn modelId="{75A32DA6-79E2-4AD2-B067-4582BBE44EBE}" type="presParOf" srcId="{507FA6F9-3CD5-4ED0-8CA0-92A9EB5BBE24}" destId="{1FE630ED-1122-4306-B446-86B10AF8CF2F}" srcOrd="1" destOrd="0" presId="urn:microsoft.com/office/officeart/2005/8/layout/list1"/>
    <dgm:cxn modelId="{410BEFDC-D88B-4FC6-BC66-6C20552D2689}" type="presParOf" srcId="{40EECEA6-F161-4957-9302-BC76EB6A3EEA}" destId="{69DABF89-19CA-4BB5-9A13-7C22F3D21712}" srcOrd="13" destOrd="0" presId="urn:microsoft.com/office/officeart/2005/8/layout/list1"/>
    <dgm:cxn modelId="{C1B6847C-4F2A-4257-82C2-94354C6C9D77}" type="presParOf" srcId="{40EECEA6-F161-4957-9302-BC76EB6A3EEA}" destId="{0AFE5DBE-1C9E-4462-A968-2237C03F179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7F723-19D6-4179-8289-2B8F84B6032F}">
      <dsp:nvSpPr>
        <dsp:cNvPr id="0" name=""/>
        <dsp:cNvSpPr/>
      </dsp:nvSpPr>
      <dsp:spPr>
        <a:xfrm rot="5400000">
          <a:off x="4422315" y="136465"/>
          <a:ext cx="2040601" cy="177532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API</a:t>
          </a:r>
        </a:p>
      </dsp:txBody>
      <dsp:txXfrm rot="-5400000">
        <a:off x="4831609" y="321820"/>
        <a:ext cx="1222013" cy="1404613"/>
      </dsp:txXfrm>
    </dsp:sp>
    <dsp:sp modelId="{EF3AAE00-BF0F-4E35-8F21-D98E010ABC3E}">
      <dsp:nvSpPr>
        <dsp:cNvPr id="0" name=""/>
        <dsp:cNvSpPr/>
      </dsp:nvSpPr>
      <dsp:spPr>
        <a:xfrm>
          <a:off x="6384150" y="411946"/>
          <a:ext cx="2277311" cy="122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B54DA-D5B5-4706-A33C-70716C9B1ADD}">
      <dsp:nvSpPr>
        <dsp:cNvPr id="0" name=""/>
        <dsp:cNvSpPr/>
      </dsp:nvSpPr>
      <dsp:spPr>
        <a:xfrm rot="5400000">
          <a:off x="2504966" y="136465"/>
          <a:ext cx="2040601" cy="177532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914260" y="321820"/>
        <a:ext cx="1222013" cy="1404613"/>
      </dsp:txXfrm>
    </dsp:sp>
    <dsp:sp modelId="{0505B772-0D5A-4A35-A421-C059FC46D0B6}">
      <dsp:nvSpPr>
        <dsp:cNvPr id="0" name=""/>
        <dsp:cNvSpPr/>
      </dsp:nvSpPr>
      <dsp:spPr>
        <a:xfrm rot="5400000">
          <a:off x="3459967" y="1868528"/>
          <a:ext cx="2040601" cy="177532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Domain</a:t>
          </a:r>
        </a:p>
      </dsp:txBody>
      <dsp:txXfrm rot="-5400000">
        <a:off x="3869261" y="2053883"/>
        <a:ext cx="1222013" cy="1404613"/>
      </dsp:txXfrm>
    </dsp:sp>
    <dsp:sp modelId="{0A168076-2C5C-47CD-BAFF-2E5CDF581039}">
      <dsp:nvSpPr>
        <dsp:cNvPr id="0" name=""/>
        <dsp:cNvSpPr/>
      </dsp:nvSpPr>
      <dsp:spPr>
        <a:xfrm>
          <a:off x="1315295" y="2144009"/>
          <a:ext cx="2203850" cy="122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5CB4B-4777-4BFA-89C5-26ECAE21DD02}">
      <dsp:nvSpPr>
        <dsp:cNvPr id="0" name=""/>
        <dsp:cNvSpPr/>
      </dsp:nvSpPr>
      <dsp:spPr>
        <a:xfrm rot="5400000">
          <a:off x="6357863" y="158667"/>
          <a:ext cx="2040601" cy="1775323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6767157" y="344022"/>
        <a:ext cx="1222013" cy="1404613"/>
      </dsp:txXfrm>
    </dsp:sp>
    <dsp:sp modelId="{BF44C345-065C-43A8-85AB-FBAE8FF636B9}">
      <dsp:nvSpPr>
        <dsp:cNvPr id="0" name=""/>
        <dsp:cNvSpPr/>
      </dsp:nvSpPr>
      <dsp:spPr>
        <a:xfrm rot="5400000">
          <a:off x="5353313" y="1872548"/>
          <a:ext cx="2040601" cy="177532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</a:t>
          </a:r>
        </a:p>
      </dsp:txBody>
      <dsp:txXfrm rot="-5400000">
        <a:off x="5762607" y="2057903"/>
        <a:ext cx="1222013" cy="1404613"/>
      </dsp:txXfrm>
    </dsp:sp>
    <dsp:sp modelId="{EB8F335D-8089-41EE-B39F-0FCBD68A4D59}">
      <dsp:nvSpPr>
        <dsp:cNvPr id="0" name=""/>
        <dsp:cNvSpPr/>
      </dsp:nvSpPr>
      <dsp:spPr>
        <a:xfrm>
          <a:off x="7314705" y="2161428"/>
          <a:ext cx="2277311" cy="122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ABCC2-49D9-4245-9973-17155061D788}">
      <dsp:nvSpPr>
        <dsp:cNvPr id="0" name=""/>
        <dsp:cNvSpPr/>
      </dsp:nvSpPr>
      <dsp:spPr>
        <a:xfrm rot="5400000">
          <a:off x="2504966" y="3600591"/>
          <a:ext cx="2040601" cy="1775323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914260" y="3785946"/>
        <a:ext cx="1222013" cy="1404613"/>
      </dsp:txXfrm>
    </dsp:sp>
    <dsp:sp modelId="{63756EB2-F6BA-4EE1-95E5-37A3084CD417}">
      <dsp:nvSpPr>
        <dsp:cNvPr id="0" name=""/>
        <dsp:cNvSpPr/>
      </dsp:nvSpPr>
      <dsp:spPr>
        <a:xfrm rot="5400000">
          <a:off x="4419246" y="3631159"/>
          <a:ext cx="2040601" cy="177532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</a:t>
          </a:r>
        </a:p>
      </dsp:txBody>
      <dsp:txXfrm rot="-5400000">
        <a:off x="4828540" y="3816514"/>
        <a:ext cx="1222013" cy="1404613"/>
      </dsp:txXfrm>
    </dsp:sp>
    <dsp:sp modelId="{4D2216E5-ADCF-4587-AEE0-635E4B3BAB8A}">
      <dsp:nvSpPr>
        <dsp:cNvPr id="0" name=""/>
        <dsp:cNvSpPr/>
      </dsp:nvSpPr>
      <dsp:spPr>
        <a:xfrm>
          <a:off x="1315295" y="5608135"/>
          <a:ext cx="2203850" cy="122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44E99-2D42-4832-A1A3-ED5A8462915C}">
      <dsp:nvSpPr>
        <dsp:cNvPr id="0" name=""/>
        <dsp:cNvSpPr/>
      </dsp:nvSpPr>
      <dsp:spPr>
        <a:xfrm rot="5400000">
          <a:off x="6378599" y="3617160"/>
          <a:ext cx="2040601" cy="177532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6787893" y="3802515"/>
        <a:ext cx="1222013" cy="1404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C87B9-E792-4C31-A49D-D216B7A877A6}">
      <dsp:nvSpPr>
        <dsp:cNvPr id="0" name=""/>
        <dsp:cNvSpPr/>
      </dsp:nvSpPr>
      <dsp:spPr>
        <a:xfrm>
          <a:off x="0" y="345108"/>
          <a:ext cx="1075372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44CA4-1F01-4D8D-8C4E-3048D39FA8BB}">
      <dsp:nvSpPr>
        <dsp:cNvPr id="0" name=""/>
        <dsp:cNvSpPr/>
      </dsp:nvSpPr>
      <dsp:spPr>
        <a:xfrm>
          <a:off x="537686" y="35148"/>
          <a:ext cx="917065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Twitter @cwoodruff</a:t>
          </a:r>
        </a:p>
      </dsp:txBody>
      <dsp:txXfrm>
        <a:off x="567948" y="65410"/>
        <a:ext cx="9110134" cy="559396"/>
      </dsp:txXfrm>
    </dsp:sp>
    <dsp:sp modelId="{83A31158-5790-4A6B-9767-18FF371AFC94}">
      <dsp:nvSpPr>
        <dsp:cNvPr id="0" name=""/>
        <dsp:cNvSpPr/>
      </dsp:nvSpPr>
      <dsp:spPr>
        <a:xfrm>
          <a:off x="0" y="1297668"/>
          <a:ext cx="1075372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47455-49E7-4BD4-9869-C791CFE32E98}">
      <dsp:nvSpPr>
        <dsp:cNvPr id="0" name=""/>
        <dsp:cNvSpPr/>
      </dsp:nvSpPr>
      <dsp:spPr>
        <a:xfrm>
          <a:off x="537686" y="987708"/>
          <a:ext cx="912233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 https://github.com/cwoodruff</a:t>
          </a:r>
        </a:p>
      </dsp:txBody>
      <dsp:txXfrm>
        <a:off x="567948" y="1017970"/>
        <a:ext cx="9061807" cy="559396"/>
      </dsp:txXfrm>
    </dsp:sp>
    <dsp:sp modelId="{FE0BC374-77A6-4D4E-9031-EB26A9AE45CB}">
      <dsp:nvSpPr>
        <dsp:cNvPr id="0" name=""/>
        <dsp:cNvSpPr/>
      </dsp:nvSpPr>
      <dsp:spPr>
        <a:xfrm>
          <a:off x="0" y="2250228"/>
          <a:ext cx="1075372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82573-C0C8-468E-8FF7-232636DD912D}">
      <dsp:nvSpPr>
        <dsp:cNvPr id="0" name=""/>
        <dsp:cNvSpPr/>
      </dsp:nvSpPr>
      <dsp:spPr>
        <a:xfrm>
          <a:off x="537686" y="1940268"/>
          <a:ext cx="91452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Email chris.woodruff@jetbrains.com</a:t>
          </a:r>
        </a:p>
      </dsp:txBody>
      <dsp:txXfrm>
        <a:off x="567948" y="1970530"/>
        <a:ext cx="9084766" cy="559396"/>
      </dsp:txXfrm>
    </dsp:sp>
    <dsp:sp modelId="{0AFE5DBE-1C9E-4462-A968-2237C03F1798}">
      <dsp:nvSpPr>
        <dsp:cNvPr id="0" name=""/>
        <dsp:cNvSpPr/>
      </dsp:nvSpPr>
      <dsp:spPr>
        <a:xfrm>
          <a:off x="0" y="3202788"/>
          <a:ext cx="1075372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630ED-1122-4306-B446-86B10AF8CF2F}">
      <dsp:nvSpPr>
        <dsp:cNvPr id="0" name=""/>
        <dsp:cNvSpPr/>
      </dsp:nvSpPr>
      <dsp:spPr>
        <a:xfrm>
          <a:off x="537686" y="2892828"/>
          <a:ext cx="99648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Sample project https://github.com/cwoodruff/ChinookASPNETCoreAPIHex</a:t>
          </a:r>
        </a:p>
      </dsp:txBody>
      <dsp:txXfrm>
        <a:off x="567948" y="2923090"/>
        <a:ext cx="99042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1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4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7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9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B51DE5-BEA0-49C3-8249-356AA1FF78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61FB13-DBC5-4427-BC86-5F1B06DF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E50961-0F1B-484C-85BC-4BD16B9FF9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F50A0744-CB6C-4866-A2B7-60D4DD39A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B3FF3-EF6E-4C28-AEEF-90ABC6982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tx1"/>
                </a:solidFill>
              </a:rPr>
              <a:t>Developing ASP.NET Core 2.0 Web APIs for your Web and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19E2B-ED1A-4448-A5A5-520D44689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Chris Woodruff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872A861-D5CE-492E-A875-98873F596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42" y="3733285"/>
            <a:ext cx="2333767" cy="252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5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0B74-02EB-4555-B61E-B5386D8C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E439-B08E-4C83-A75B-61EE88A7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Like the UI of an ASP.NET MVC (or any web platform and pattern), the API endpoints should not know about the Domain knowledge or Data Access</a:t>
            </a:r>
          </a:p>
          <a:p>
            <a:r>
              <a:rPr lang="en-US" sz="3200" dirty="0"/>
              <a:t>Should interact with ViewModels to ensure the greatest flexibility</a:t>
            </a:r>
          </a:p>
        </p:txBody>
      </p:sp>
    </p:spTree>
    <p:extLst>
      <p:ext uri="{BB962C8B-B14F-4D97-AF65-F5344CB8AC3E}">
        <p14:creationId xmlns:p14="http://schemas.microsoft.com/office/powerpoint/2010/main" val="323410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0B74-02EB-4555-B61E-B5386D8C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0ED3-0FE5-4B28-8C46-9183593DA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Contains both my Entity models and my ViewModels for the solution.</a:t>
            </a:r>
          </a:p>
          <a:p>
            <a:r>
              <a:rPr lang="en-US" sz="3200" dirty="0"/>
              <a:t>Contains all my interfaces for Data Retrieval so I can keep a well define standard for my data access.</a:t>
            </a:r>
          </a:p>
          <a:p>
            <a:r>
              <a:rPr lang="en-US" sz="3200" dirty="0"/>
              <a:t>Allows me to use Dependency Injection for Repositories</a:t>
            </a:r>
          </a:p>
          <a:p>
            <a:r>
              <a:rPr lang="en-US" sz="3200" dirty="0"/>
              <a:t>Think of the Domain Layer as the Supervisor!</a:t>
            </a:r>
          </a:p>
        </p:txBody>
      </p:sp>
    </p:spTree>
    <p:extLst>
      <p:ext uri="{BB962C8B-B14F-4D97-AF65-F5344CB8AC3E}">
        <p14:creationId xmlns:p14="http://schemas.microsoft.com/office/powerpoint/2010/main" val="15177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0B74-02EB-4555-B61E-B5386D8C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3BA7-0C44-4209-8FFC-717D8613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Where all the heavy data lifting happens</a:t>
            </a:r>
          </a:p>
          <a:p>
            <a:r>
              <a:rPr lang="en-US" sz="3200" dirty="0"/>
              <a:t>I have everything defined based on Interfaces from the Domain Layer</a:t>
            </a:r>
          </a:p>
          <a:p>
            <a:r>
              <a:rPr lang="en-US" sz="3200" dirty="0"/>
              <a:t>I use Entity Framework Core 2.0 but I can use anything that is .NET Standard 2.0</a:t>
            </a:r>
          </a:p>
          <a:p>
            <a:r>
              <a:rPr lang="en-US" sz="3200" dirty="0"/>
              <a:t>I also Mock up a data layer for testing</a:t>
            </a:r>
          </a:p>
        </p:txBody>
      </p:sp>
    </p:spTree>
    <p:extLst>
      <p:ext uri="{BB962C8B-B14F-4D97-AF65-F5344CB8AC3E}">
        <p14:creationId xmlns:p14="http://schemas.microsoft.com/office/powerpoint/2010/main" val="146867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0B74-02EB-4555-B61E-B5386D8C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3BA7-0C44-4209-8FFC-717D8613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have 2 sets of tests: Integration and Unit</a:t>
            </a:r>
          </a:p>
          <a:p>
            <a:r>
              <a:rPr lang="en-US" sz="3200" dirty="0"/>
              <a:t>Integration for API endpoint testing and Controllers</a:t>
            </a:r>
          </a:p>
          <a:p>
            <a:r>
              <a:rPr lang="en-US" sz="3200" dirty="0"/>
              <a:t>Unit Testing to cover the Repositories</a:t>
            </a:r>
          </a:p>
        </p:txBody>
      </p:sp>
    </p:spTree>
    <p:extLst>
      <p:ext uri="{BB962C8B-B14F-4D97-AF65-F5344CB8AC3E}">
        <p14:creationId xmlns:p14="http://schemas.microsoft.com/office/powerpoint/2010/main" val="400375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76C13-68E6-4E25-B13E-FC3A2D3F66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62AC3C-FEB4-4C6A-8CA6-D570CD009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6B3D9-EFB7-403F-B514-59CA24FB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1" y="1067403"/>
            <a:ext cx="5830468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Now with the Demos!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74EEE-9344-416F-9295-CFEE7789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490" y="1067403"/>
            <a:ext cx="2759857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ASP.NET Core 2.0 Web API and the 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0203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76C13-68E6-4E25-B13E-FC3A2D3F66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8064B-700C-4331-A7D6-930CEA558D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62AC3C-FEB4-4C6A-8CA6-D570CD009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196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6B3D9-EFB7-403F-B514-59CA24FB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615" y="1067403"/>
            <a:ext cx="5098114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Anything to ask?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74EEE-9344-416F-9295-CFEE7789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784" y="1067403"/>
            <a:ext cx="3193775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ASP.NET Core 2.0 Web API and the 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05433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3D9BA1-280C-44D4-A6A7-B9C40A9E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Woodruff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56AC3C-799D-4A06-8B05-C86F10F3C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607944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2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436931-D2EB-42AE-9E29-453B9E4946C2}"/>
              </a:ext>
            </a:extLst>
          </p:cNvPr>
          <p:cNvSpPr txBox="1"/>
          <p:nvPr/>
        </p:nvSpPr>
        <p:spPr>
          <a:xfrm>
            <a:off x="4635311" y="3304501"/>
            <a:ext cx="2921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43499-8156-4F7E-A495-DD64A380456E}"/>
              </a:ext>
            </a:extLst>
          </p:cNvPr>
          <p:cNvSpPr/>
          <p:nvPr/>
        </p:nvSpPr>
        <p:spPr>
          <a:xfrm>
            <a:off x="4302641" y="4082692"/>
            <a:ext cx="3586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ASP.NET Core 2.0 Web API and the Hexagonal Architecture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9C01D9-8BC9-478E-B219-54FE446353B9}"/>
              </a:ext>
            </a:extLst>
          </p:cNvPr>
          <p:cNvSpPr/>
          <p:nvPr/>
        </p:nvSpPr>
        <p:spPr>
          <a:xfrm>
            <a:off x="5697278" y="2375199"/>
            <a:ext cx="797442" cy="797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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0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6A6A-52DF-4DB6-9376-C1B63DF5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D360-A038-4955-8722-AD8705FE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we do wrong architecting and development our web APIs</a:t>
            </a:r>
          </a:p>
          <a:p>
            <a:r>
              <a:rPr lang="en-US" sz="3200" dirty="0"/>
              <a:t>Lets talk about what we need to focus on</a:t>
            </a:r>
          </a:p>
          <a:p>
            <a:r>
              <a:rPr lang="en-US" sz="3200" dirty="0"/>
              <a:t>What is the Hexagonal Architecture?</a:t>
            </a:r>
          </a:p>
          <a:p>
            <a:r>
              <a:rPr lang="en-US" sz="3200" dirty="0"/>
              <a:t>How can we use the Hex Architecture in ASP.NET Core Web API?</a:t>
            </a:r>
          </a:p>
          <a:p>
            <a:r>
              <a:rPr lang="en-US" sz="3200" dirty="0"/>
              <a:t>Wrap up and Questions</a:t>
            </a:r>
          </a:p>
        </p:txBody>
      </p:sp>
    </p:spTree>
    <p:extLst>
      <p:ext uri="{BB962C8B-B14F-4D97-AF65-F5344CB8AC3E}">
        <p14:creationId xmlns:p14="http://schemas.microsoft.com/office/powerpoint/2010/main" val="365426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76C13-68E6-4E25-B13E-FC3A2D3F66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62AC3C-FEB4-4C6A-8CA6-D570CD009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6B3D9-EFB7-403F-B514-59CA24FB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1" y="1067403"/>
            <a:ext cx="5830468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What do you and I do wrong?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74EEE-9344-416F-9295-CFEE7789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490" y="1067403"/>
            <a:ext cx="2759857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ASP.NET Core 2.0 Web API and the 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839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0B74-02EB-4555-B61E-B5386D8C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E439-B08E-4C83-A75B-61EE88A7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Calling Data Access functionality (EF Core) from Controllers</a:t>
            </a:r>
          </a:p>
          <a:p>
            <a:r>
              <a:rPr lang="en-US" sz="3200" dirty="0"/>
              <a:t>Having all code in a single project. Hard to test!</a:t>
            </a:r>
          </a:p>
          <a:p>
            <a:r>
              <a:rPr lang="en-US" sz="3200" dirty="0"/>
              <a:t>Coupling your Data Access (EF Core) to your project Domain</a:t>
            </a:r>
          </a:p>
          <a:p>
            <a:r>
              <a:rPr lang="en-US" sz="3200" dirty="0"/>
              <a:t>Do not think about Unit or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97229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76C13-68E6-4E25-B13E-FC3A2D3F66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8064B-700C-4331-A7D6-930CEA558D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62AC3C-FEB4-4C6A-8CA6-D570CD009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196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6B3D9-EFB7-403F-B514-59CA24FB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615" y="1067403"/>
            <a:ext cx="5098114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What does ASP.NET Core help us with?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74EEE-9344-416F-9295-CFEE7789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784" y="1067403"/>
            <a:ext cx="3193775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ASP.NET Core 2.0 Web API and the 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3029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6EA1A26-163F-4F15-91F4-F2C51AC9C1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54A51E2-FCD7-4E5C-B460-0EEF7D1470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" r="-2" b="3935"/>
          <a:stretch/>
        </p:blipFill>
        <p:spPr>
          <a:xfrm>
            <a:off x="-73635" y="1"/>
            <a:ext cx="77053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95DD9-740F-4196-9030-8F7A87C3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What is the Hexagonal Architecture?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4508D-DA5C-4B43-B632-D71573D9A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 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6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0B74-02EB-4555-B61E-B5386D8C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1265315" cy="1658198"/>
          </a:xfrm>
        </p:spPr>
        <p:txBody>
          <a:bodyPr/>
          <a:lstStyle/>
          <a:p>
            <a:r>
              <a:rPr lang="en-US" dirty="0"/>
              <a:t>Hex Architecture/Ports &amp; 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E439-B08E-4C83-A75B-61EE88A7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Allows a solution to be driven by users, programs or test equally</a:t>
            </a:r>
          </a:p>
          <a:p>
            <a:r>
              <a:rPr lang="en-US" sz="3200" dirty="0"/>
              <a:t>All segments of the architecture can be tested in isolation</a:t>
            </a:r>
          </a:p>
          <a:p>
            <a:r>
              <a:rPr lang="en-US" sz="3200" dirty="0"/>
              <a:t>Have the business logic driven from non-APIs if needed without issues.</a:t>
            </a:r>
          </a:p>
        </p:txBody>
      </p:sp>
    </p:spTree>
    <p:extLst>
      <p:ext uri="{BB962C8B-B14F-4D97-AF65-F5344CB8AC3E}">
        <p14:creationId xmlns:p14="http://schemas.microsoft.com/office/powerpoint/2010/main" val="36992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36B687D-4C75-4D44-9F52-167AF06FE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290315"/>
              </p:ext>
            </p:extLst>
          </p:nvPr>
        </p:nvGraphicFramePr>
        <p:xfrm>
          <a:off x="2781300" y="952500"/>
          <a:ext cx="9976757" cy="7244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16FBA81-CDED-4423-A571-F7FD55D2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3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36B60-731F-409B-A240-BBF521AB74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2EE1FB-52D9-4BCF-BB18-5D81F0F9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01" y="272616"/>
            <a:ext cx="7261641" cy="62872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16FBA81-CDED-4423-A571-F7FD55D2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How I build my API’s</a:t>
            </a:r>
          </a:p>
        </p:txBody>
      </p:sp>
    </p:spTree>
    <p:extLst>
      <p:ext uri="{BB962C8B-B14F-4D97-AF65-F5344CB8AC3E}">
        <p14:creationId xmlns:p14="http://schemas.microsoft.com/office/powerpoint/2010/main" val="222442966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443</TotalTime>
  <Words>441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 Light</vt:lpstr>
      <vt:lpstr>FontAwesome</vt:lpstr>
      <vt:lpstr>Open Sans</vt:lpstr>
      <vt:lpstr>Metropolitan</vt:lpstr>
      <vt:lpstr>Developing ASP.NET Core 2.0 Web APIs for your Web and Mobile Apps</vt:lpstr>
      <vt:lpstr>Agenda</vt:lpstr>
      <vt:lpstr>What do you and I do wrong?</vt:lpstr>
      <vt:lpstr>Bad Habits</vt:lpstr>
      <vt:lpstr>What does ASP.NET Core help us with?</vt:lpstr>
      <vt:lpstr>What is the Hexagonal Architecture?</vt:lpstr>
      <vt:lpstr>Hex Architecture/Ports &amp; Adapter Pattern</vt:lpstr>
      <vt:lpstr>PowerPoint Presentation</vt:lpstr>
      <vt:lpstr>How I build my API’s</vt:lpstr>
      <vt:lpstr>API Layer</vt:lpstr>
      <vt:lpstr>Domain Layer</vt:lpstr>
      <vt:lpstr>Data Layer</vt:lpstr>
      <vt:lpstr>Tests</vt:lpstr>
      <vt:lpstr>Now with the Demos!</vt:lpstr>
      <vt:lpstr>Anything to ask?</vt:lpstr>
      <vt:lpstr>Chris Woodruff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11</cp:revision>
  <dcterms:created xsi:type="dcterms:W3CDTF">2017-10-13T01:09:47Z</dcterms:created>
  <dcterms:modified xsi:type="dcterms:W3CDTF">2018-04-20T13:51:58Z</dcterms:modified>
</cp:coreProperties>
</file>