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60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66B51-0DF9-8E40-AF98-4603C740B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98F43B-DE91-9D47-8CE5-12699FEBB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EE93A8-8256-6F4D-BF04-E72188D7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ABC-B98C-0E40-9EAF-A83088E963F1}" type="datetimeFigureOut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3E8450-E71C-6B49-989B-8AC18A82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0F54EF-737B-644D-8F0D-7117C128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D00-7F9C-3A49-8098-26F728C7A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3731-69A0-324E-A558-45D1C883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462020-9731-DE4B-9C3C-637CE904D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6EA4F-553F-524E-8AEC-7C05A460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ABC-B98C-0E40-9EAF-A83088E963F1}" type="datetimeFigureOut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B794BE-DD95-9D4B-9D59-AA712F1D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56183A-4E36-D749-9BDB-1E75EC69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D00-7F9C-3A49-8098-26F728C7A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39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5448F4-5DAB-3F4F-AB8C-0375A975A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FF9697-944D-8640-91D3-83E98CC17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AA8D1-06F7-1D4C-9FEE-7032E9F7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ABC-B98C-0E40-9EAF-A83088E963F1}" type="datetimeFigureOut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5FBE5F-2126-7048-8E3B-9F6274E1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ADA5B9-A2FE-F242-A679-AFB680EF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D00-7F9C-3A49-8098-26F728C7A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9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1373D-B3EB-5441-B0C4-9DD78DB8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BCF82B-02EE-3548-AC33-98A707D50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0DED5-ED09-5E4D-B218-C4868BFB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ABC-B98C-0E40-9EAF-A83088E963F1}" type="datetimeFigureOut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36B081-F075-AC45-9B90-D3E59501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BA72A0-E7B3-5F47-AEB5-2AE57D27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D00-7F9C-3A49-8098-26F728C7A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86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22262-CBA0-094F-A142-9C563EED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EC7E0F-F716-8C44-94F8-6C714FEA9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C4910-26CB-5447-86C2-46038080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ABC-B98C-0E40-9EAF-A83088E963F1}" type="datetimeFigureOut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DA09B7-1078-A44F-99E7-4029EDD7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A08295-CBA9-2A41-880E-C1EB6B25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D00-7F9C-3A49-8098-26F728C7A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67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867C3-EC0B-DC47-9639-D414DD20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0D8FEF-441B-544E-B149-444491377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B13067-CB4D-7244-9137-5D08B0D55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015B7A-A8EE-CA49-9352-71CC8CA8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ABC-B98C-0E40-9EAF-A83088E963F1}" type="datetimeFigureOut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A0AB16-F33C-324A-AAD1-73A47998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BF8ECC-5E76-8B4E-81B9-EA384559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D00-7F9C-3A49-8098-26F728C7A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65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DFE15-746D-F04B-9C01-74071640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B180CD-B9A5-3745-8639-918325DE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48E460-ED48-584A-B074-CE4AFE850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33436C-9514-8347-A4F5-C345C4091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6FDACE-3983-9C4C-A0CF-E19248608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2E1D53-0CEB-E140-9E3D-DEFFF23F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ABC-B98C-0E40-9EAF-A83088E963F1}" type="datetimeFigureOut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5D8E84-A5E4-D642-B198-6F2A8E28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F1F170-242F-BB44-9677-A9E846B8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D00-7F9C-3A49-8098-26F728C7A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87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76F5A-1880-DD4C-8CE8-896F2634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C4D081-2FE8-0C4B-810B-DCB0E47D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ABC-B98C-0E40-9EAF-A83088E963F1}" type="datetimeFigureOut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5AD766-F205-094B-9945-8BBBDF9A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6205D4-C49D-D04F-807A-FB935A37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D00-7F9C-3A49-8098-26F728C7A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22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8B4FC6-1ED2-FD47-9709-26B9C6C1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ABC-B98C-0E40-9EAF-A83088E963F1}" type="datetimeFigureOut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8E51CD-C582-734F-B880-A44F50E8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6E8DDE-A009-6641-902E-AA7AA4E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D00-7F9C-3A49-8098-26F728C7A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74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DC2BC-0F58-BB4D-84D2-5230EEF6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3D7B1F-2B7F-8349-97A8-096C21B90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BA8CFB-8EB8-9342-B04D-16BDEEF6C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BD4311-6347-1947-87D3-828F6845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ABC-B98C-0E40-9EAF-A83088E963F1}" type="datetimeFigureOut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C63F3D-C19E-F744-87D6-343FCB6F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90F097-F526-9D48-9C1C-A1C5EE4C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D00-7F9C-3A49-8098-26F728C7A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87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C6A249-4708-CE47-8C06-2205D576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66D9BD8-0F4B-2C49-A4D5-006BB77CB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C3FB4B-3153-724E-AE0D-9AE6B7B9B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1DBF94-6DD5-AE4D-9C57-FF65364C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ABC-B98C-0E40-9EAF-A83088E963F1}" type="datetimeFigureOut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E05D5B-9B35-F546-8BF0-3B0FC8A0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572B2-C809-0647-A880-E15308AF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D00-7F9C-3A49-8098-26F728C7A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62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09EEF5-FF65-054E-8B56-1BEA1EEC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933E31-F8F3-3E46-B07D-B05113C78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13EDBE-973C-1D4F-98B2-52E0C2059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F0ABC-B98C-0E40-9EAF-A83088E963F1}" type="datetimeFigureOut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956137-FBEC-4248-8CD0-EEAFB267A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D182EB-6C60-3B46-8719-8770C48F5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37D00-7F9C-3A49-8098-26F728C7A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69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D2B32-E658-FD46-8D4F-6D3F365CB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２</a:t>
            </a:r>
            <a:r>
              <a:rPr lang="en-US" altLang="ja-JP" dirty="0"/>
              <a:t>D live </a:t>
            </a:r>
            <a:r>
              <a:rPr lang="ja-JP" altLang="en-US"/>
              <a:t>キャラクターと送る健康食事生活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1808EF-93C4-5A43-A663-039A805B4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チーム名：</a:t>
            </a:r>
            <a:r>
              <a:rPr kumimoji="1" lang="en-US" altLang="ja-JP" dirty="0"/>
              <a:t>LRS</a:t>
            </a:r>
          </a:p>
          <a:p>
            <a:r>
              <a:rPr lang="ja-JP" altLang="en-US"/>
              <a:t>メンバー：</a:t>
            </a:r>
            <a:r>
              <a:rPr lang="en-US" altLang="ja-JP" dirty="0"/>
              <a:t>Law, </a:t>
            </a:r>
            <a:r>
              <a:rPr lang="en-US" altLang="ja-JP" dirty="0" err="1"/>
              <a:t>Ryoya</a:t>
            </a:r>
            <a:r>
              <a:rPr lang="en-US" altLang="ja-JP" dirty="0"/>
              <a:t>, </a:t>
            </a:r>
            <a:r>
              <a:rPr kumimoji="1" lang="en-US" altLang="ja-JP" dirty="0"/>
              <a:t>S</a:t>
            </a:r>
            <a:r>
              <a:rPr lang="en-US" altLang="ja-JP" dirty="0"/>
              <a:t>a</a:t>
            </a:r>
            <a:r>
              <a:rPr kumimoji="1" lang="en-US" altLang="ja-JP" dirty="0"/>
              <a:t>tomi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71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467E4-CB39-6A48-9D18-BBFE2DE2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目標と</a:t>
            </a:r>
            <a:r>
              <a:rPr kumimoji="1" lang="ja-JP" altLang="en-US"/>
              <a:t>ターゲット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107486-B4CE-1642-8642-6D734C7D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u="sng"/>
              <a:t>目標</a:t>
            </a:r>
            <a:endParaRPr lang="en-US" altLang="ja-JP" sz="3600" u="sng" dirty="0"/>
          </a:p>
          <a:p>
            <a:pPr marL="0" indent="0">
              <a:buNone/>
            </a:pPr>
            <a:r>
              <a:rPr lang="ja-JP" altLang="en-US"/>
              <a:t>会津大生に健康的な食事生活を送ってもらう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u="sng"/>
              <a:t>ターゲット</a:t>
            </a:r>
            <a:endParaRPr lang="en-US" altLang="ja-JP" u="sng" dirty="0"/>
          </a:p>
          <a:p>
            <a:pPr marL="0" indent="0">
              <a:buNone/>
            </a:pPr>
            <a:r>
              <a:rPr kumimoji="1" lang="ja-JP" altLang="en-US"/>
              <a:t>会津大学生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538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8BE9C-791F-E243-81A1-8CF5F0E7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344233"/>
            <a:ext cx="10515600" cy="1325563"/>
          </a:xfrm>
        </p:spPr>
        <p:txBody>
          <a:bodyPr/>
          <a:lstStyle/>
          <a:p>
            <a:r>
              <a:rPr lang="ja-JP" altLang="en-US"/>
              <a:t>プロ</a:t>
            </a:r>
            <a:r>
              <a:rPr kumimoji="1" lang="ja-JP" altLang="en-US"/>
              <a:t>ダクトイメージ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65CA169-9698-0240-91B5-A261833BD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6683" y="474926"/>
            <a:ext cx="3865033" cy="5824768"/>
          </a:xfr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9CB0661-50C8-854C-868C-CE6A1B77CB11}"/>
              </a:ext>
            </a:extLst>
          </p:cNvPr>
          <p:cNvGrpSpPr/>
          <p:nvPr/>
        </p:nvGrpSpPr>
        <p:grpSpPr>
          <a:xfrm>
            <a:off x="8687705" y="1048509"/>
            <a:ext cx="2723473" cy="3801269"/>
            <a:chOff x="6977439" y="1150109"/>
            <a:chExt cx="2723473" cy="3801269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17B2F4B1-5CB8-444C-BFFF-C9412D93E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1598" y="1552825"/>
              <a:ext cx="1701801" cy="2317971"/>
            </a:xfrm>
            <a:prstGeom prst="rect">
              <a:avLst/>
            </a:prstGeom>
          </p:spPr>
        </p:pic>
        <p:sp>
          <p:nvSpPr>
            <p:cNvPr id="9" name="角丸四角形 8">
              <a:extLst>
                <a:ext uri="{FF2B5EF4-FFF2-40B4-BE49-F238E27FC236}">
                  <a16:creationId xmlns:a16="http://schemas.microsoft.com/office/drawing/2014/main" id="{B80491C5-32C4-1D44-BA71-A8EA0D988F7C}"/>
                </a:ext>
              </a:extLst>
            </p:cNvPr>
            <p:cNvSpPr/>
            <p:nvPr/>
          </p:nvSpPr>
          <p:spPr>
            <a:xfrm>
              <a:off x="7442199" y="2125777"/>
              <a:ext cx="254000" cy="27262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3C9AB3D4-39FD-964C-A77D-63DE3C40A466}"/>
                </a:ext>
              </a:extLst>
            </p:cNvPr>
            <p:cNvSpPr/>
            <p:nvPr/>
          </p:nvSpPr>
          <p:spPr>
            <a:xfrm>
              <a:off x="7446431" y="2892574"/>
              <a:ext cx="249768" cy="195644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CB4B403-9593-E34D-A1CD-8FCAAA9378D4}"/>
                </a:ext>
              </a:extLst>
            </p:cNvPr>
            <p:cNvSpPr/>
            <p:nvPr/>
          </p:nvSpPr>
          <p:spPr>
            <a:xfrm>
              <a:off x="6977439" y="1808674"/>
              <a:ext cx="1133628" cy="27699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200" b="1">
                  <a:solidFill>
                    <a:schemeClr val="accent2">
                      <a:lumMod val="75000"/>
                    </a:schemeClr>
                  </a:solidFill>
                </a:rPr>
                <a:t>目標カロリー</a:t>
              </a:r>
            </a:p>
          </p:txBody>
        </p:sp>
        <p:sp>
          <p:nvSpPr>
            <p:cNvPr id="12" name="角丸四角形吹き出し 11">
              <a:extLst>
                <a:ext uri="{FF2B5EF4-FFF2-40B4-BE49-F238E27FC236}">
                  <a16:creationId xmlns:a16="http://schemas.microsoft.com/office/drawing/2014/main" id="{7E80FE13-217A-FF40-8688-A6756B503B32}"/>
                </a:ext>
              </a:extLst>
            </p:cNvPr>
            <p:cNvSpPr/>
            <p:nvPr/>
          </p:nvSpPr>
          <p:spPr>
            <a:xfrm>
              <a:off x="7688186" y="3653041"/>
              <a:ext cx="1701801" cy="858313"/>
            </a:xfrm>
            <a:prstGeom prst="wedgeRoundRectCallout">
              <a:avLst>
                <a:gd name="adj1" fmla="val -9169"/>
                <a:gd name="adj2" fmla="val -73266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ysClr val="windowText" lastClr="000000"/>
                  </a:solidFill>
                </a:rPr>
                <a:t>そろそろ</a:t>
              </a:r>
              <a:endParaRPr kumimoji="1" lang="en-US" altLang="ja-JP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ja-JP" altLang="en-US">
                  <a:solidFill>
                    <a:sysClr val="windowText" lastClr="000000"/>
                  </a:solidFill>
                </a:rPr>
                <a:t>お腹すいた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AB0AA3E-603D-8C45-BFA8-CAE79E5E50C1}"/>
                </a:ext>
              </a:extLst>
            </p:cNvPr>
            <p:cNvSpPr txBox="1"/>
            <p:nvPr/>
          </p:nvSpPr>
          <p:spPr>
            <a:xfrm>
              <a:off x="7840134" y="4582046"/>
              <a:ext cx="137159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>
                  <a:latin typeface="Hiragino Kaku Gothic StdN W8" panose="020B0800000000000000" pitchFamily="34" charset="-128"/>
                  <a:ea typeface="Hiragino Kaku Gothic StdN W8" panose="020B0800000000000000" pitchFamily="34" charset="-128"/>
                </a:rPr>
                <a:t>１２：３０</a:t>
              </a: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2EEA9500-3389-1048-BD1C-471AD5384A2F}"/>
                </a:ext>
              </a:extLst>
            </p:cNvPr>
            <p:cNvSpPr/>
            <p:nvPr/>
          </p:nvSpPr>
          <p:spPr>
            <a:xfrm>
              <a:off x="8398934" y="1150109"/>
              <a:ext cx="1301978" cy="47571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メニュー</a:t>
              </a: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29809F-818D-B14B-A1BF-FC9D6547A3DE}"/>
              </a:ext>
            </a:extLst>
          </p:cNvPr>
          <p:cNvSpPr txBox="1"/>
          <p:nvPr/>
        </p:nvSpPr>
        <p:spPr>
          <a:xfrm>
            <a:off x="182171" y="1908864"/>
            <a:ext cx="7167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あなたの食事状況と２</a:t>
            </a:r>
            <a:r>
              <a:rPr lang="en-US" altLang="ja-JP" dirty="0"/>
              <a:t>D</a:t>
            </a:r>
            <a:r>
              <a:rPr lang="ja-JP" altLang="en-US"/>
              <a:t>キャラクターが連動</a:t>
            </a:r>
            <a:endParaRPr lang="en-US" altLang="ja-JP" dirty="0"/>
          </a:p>
          <a:p>
            <a:r>
              <a:rPr lang="ja-JP" altLang="en-US"/>
              <a:t>　→時間帯や食事状況によってキャラクターの様子が変化！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キャラクターが適切な食事の時間帯を教えてくれる！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ユーザーの１日に必要な食事のカロリー摂取量を教えてくれる！</a:t>
            </a:r>
            <a:endParaRPr lang="en-US" altLang="ja-JP" dirty="0"/>
          </a:p>
          <a:p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食べたものを入力し、カロリーメーターを満たす</a:t>
            </a:r>
            <a:endParaRPr kumimoji="1" lang="en-US" altLang="ja-JP" dirty="0"/>
          </a:p>
          <a:p>
            <a:r>
              <a:rPr kumimoji="1" lang="ja-JP" altLang="en-US"/>
              <a:t>→キャラクターを満足させる！</a:t>
            </a:r>
          </a:p>
        </p:txBody>
      </p:sp>
    </p:spTree>
    <p:extLst>
      <p:ext uri="{BB962C8B-B14F-4D97-AF65-F5344CB8AC3E}">
        <p14:creationId xmlns:p14="http://schemas.microsoft.com/office/powerpoint/2010/main" val="400441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54</Words>
  <Application>Microsoft Macintosh PowerPoint</Application>
  <PresentationFormat>ワイド画面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Hiragino Kaku Gothic StdN W8</vt:lpstr>
      <vt:lpstr>游ゴシック</vt:lpstr>
      <vt:lpstr>游ゴシック Light</vt:lpstr>
      <vt:lpstr>Arial</vt:lpstr>
      <vt:lpstr>Office テーマ</vt:lpstr>
      <vt:lpstr>２D live キャラクターと送る健康食事生活 </vt:lpstr>
      <vt:lpstr>目標とターゲット</vt:lpstr>
      <vt:lpstr>プロダクトイメージ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永田智視</dc:creator>
  <cp:lastModifiedBy>永田智視</cp:lastModifiedBy>
  <cp:revision>9</cp:revision>
  <dcterms:created xsi:type="dcterms:W3CDTF">2018-12-16T03:49:12Z</dcterms:created>
  <dcterms:modified xsi:type="dcterms:W3CDTF">2018-12-16T04:38:14Z</dcterms:modified>
</cp:coreProperties>
</file>