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1" r:id="rId4"/>
    <p:sldId id="260" r:id="rId5"/>
    <p:sldId id="262" r:id="rId6"/>
    <p:sldId id="263" r:id="rId7"/>
    <p:sldId id="264" r:id="rId8"/>
    <p:sldId id="265" r:id="rId9"/>
    <p:sldId id="266" r:id="rId10"/>
    <p:sldId id="267" r:id="rId11"/>
    <p:sldId id="268" r:id="rId12"/>
    <p:sldId id="269" r:id="rId13"/>
    <p:sldId id="270" r:id="rId14"/>
    <p:sldId id="257" r:id="rId15"/>
    <p:sldId id="25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9E3FBA-3B36-49DC-BE59-6D01D44AC16D}" v="1429" dt="2020-03-12T13:13:45.6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p:scale>
          <a:sx n="83" d="100"/>
          <a:sy n="83" d="100"/>
        </p:scale>
        <p:origin x="45" y="5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飯村 亮祐" userId="dcba63f2c401e88c" providerId="LiveId" clId="{499E3FBA-3B36-49DC-BE59-6D01D44AC16D}"/>
    <pc:docChg chg="undo custSel mod addSld modSld">
      <pc:chgData name="飯村 亮祐" userId="dcba63f2c401e88c" providerId="LiveId" clId="{499E3FBA-3B36-49DC-BE59-6D01D44AC16D}" dt="2020-03-12T13:21:52.453" v="8787" actId="20577"/>
      <pc:docMkLst>
        <pc:docMk/>
      </pc:docMkLst>
      <pc:sldChg chg="modSp mod">
        <pc:chgData name="飯村 亮祐" userId="dcba63f2c401e88c" providerId="LiveId" clId="{499E3FBA-3B36-49DC-BE59-6D01D44AC16D}" dt="2020-03-12T11:19:03.775" v="4" actId="20577"/>
        <pc:sldMkLst>
          <pc:docMk/>
          <pc:sldMk cId="3443971382" sldId="257"/>
        </pc:sldMkLst>
        <pc:spChg chg="mod">
          <ac:chgData name="飯村 亮祐" userId="dcba63f2c401e88c" providerId="LiveId" clId="{499E3FBA-3B36-49DC-BE59-6D01D44AC16D}" dt="2020-03-12T11:19:03.775" v="4" actId="20577"/>
          <ac:spMkLst>
            <pc:docMk/>
            <pc:sldMk cId="3443971382" sldId="257"/>
            <ac:spMk id="4" creationId="{06700872-7625-4A78-A47C-9AB3251CCFBE}"/>
          </ac:spMkLst>
        </pc:spChg>
      </pc:sldChg>
      <pc:sldChg chg="addSp delSp modSp add mod">
        <pc:chgData name="飯村 亮祐" userId="dcba63f2c401e88c" providerId="LiveId" clId="{499E3FBA-3B36-49DC-BE59-6D01D44AC16D}" dt="2020-03-12T11:39:32.905" v="1671" actId="404"/>
        <pc:sldMkLst>
          <pc:docMk/>
          <pc:sldMk cId="3956906674" sldId="259"/>
        </pc:sldMkLst>
        <pc:spChg chg="mod">
          <ac:chgData name="飯村 亮祐" userId="dcba63f2c401e88c" providerId="LiveId" clId="{499E3FBA-3B36-49DC-BE59-6D01D44AC16D}" dt="2020-03-12T11:21:12.100" v="39"/>
          <ac:spMkLst>
            <pc:docMk/>
            <pc:sldMk cId="3956906674" sldId="259"/>
            <ac:spMk id="2" creationId="{C0A755E1-A299-4404-B294-A54C39BB1FA9}"/>
          </ac:spMkLst>
        </pc:spChg>
        <pc:spChg chg="add mod">
          <ac:chgData name="飯村 亮祐" userId="dcba63f2c401e88c" providerId="LiveId" clId="{499E3FBA-3B36-49DC-BE59-6D01D44AC16D}" dt="2020-03-12T11:35:30.679" v="1050" actId="1076"/>
          <ac:spMkLst>
            <pc:docMk/>
            <pc:sldMk cId="3956906674" sldId="259"/>
            <ac:spMk id="3" creationId="{E0C20424-31AE-4DFD-8E0B-5BFC2E8145DB}"/>
          </ac:spMkLst>
        </pc:spChg>
        <pc:spChg chg="add del mod">
          <ac:chgData name="飯村 亮祐" userId="dcba63f2c401e88c" providerId="LiveId" clId="{499E3FBA-3B36-49DC-BE59-6D01D44AC16D}" dt="2020-03-12T11:30:17.632" v="603" actId="478"/>
          <ac:spMkLst>
            <pc:docMk/>
            <pc:sldMk cId="3956906674" sldId="259"/>
            <ac:spMk id="4" creationId="{16067086-132A-41E9-861D-268D4341994E}"/>
          </ac:spMkLst>
        </pc:spChg>
        <pc:graphicFrameChg chg="add mod modGraphic">
          <ac:chgData name="飯村 亮祐" userId="dcba63f2c401e88c" providerId="LiveId" clId="{499E3FBA-3B36-49DC-BE59-6D01D44AC16D}" dt="2020-03-12T11:39:32.905" v="1671" actId="404"/>
          <ac:graphicFrameMkLst>
            <pc:docMk/>
            <pc:sldMk cId="3956906674" sldId="259"/>
            <ac:graphicFrameMk id="5" creationId="{32F2ACCD-BCB5-4114-B2F8-62EBCF6AEE8F}"/>
          </ac:graphicFrameMkLst>
        </pc:graphicFrameChg>
      </pc:sldChg>
      <pc:sldChg chg="addSp delSp modSp add mod">
        <pc:chgData name="飯村 亮祐" userId="dcba63f2c401e88c" providerId="LiveId" clId="{499E3FBA-3B36-49DC-BE59-6D01D44AC16D}" dt="2020-03-12T11:58:03.281" v="3163" actId="20577"/>
        <pc:sldMkLst>
          <pc:docMk/>
          <pc:sldMk cId="1178379289" sldId="260"/>
        </pc:sldMkLst>
        <pc:spChg chg="mod">
          <ac:chgData name="飯村 亮祐" userId="dcba63f2c401e88c" providerId="LiveId" clId="{499E3FBA-3B36-49DC-BE59-6D01D44AC16D}" dt="2020-03-12T11:42:06.650" v="2008"/>
          <ac:spMkLst>
            <pc:docMk/>
            <pc:sldMk cId="1178379289" sldId="260"/>
            <ac:spMk id="2" creationId="{C0A755E1-A299-4404-B294-A54C39BB1FA9}"/>
          </ac:spMkLst>
        </pc:spChg>
        <pc:spChg chg="add del mod">
          <ac:chgData name="飯村 亮祐" userId="dcba63f2c401e88c" providerId="LiveId" clId="{499E3FBA-3B36-49DC-BE59-6D01D44AC16D}" dt="2020-03-12T11:58:03.281" v="3163" actId="20577"/>
          <ac:spMkLst>
            <pc:docMk/>
            <pc:sldMk cId="1178379289" sldId="260"/>
            <ac:spMk id="3" creationId="{E0C20424-31AE-4DFD-8E0B-5BFC2E8145DB}"/>
          </ac:spMkLst>
        </pc:spChg>
        <pc:graphicFrameChg chg="del modGraphic">
          <ac:chgData name="飯村 亮祐" userId="dcba63f2c401e88c" providerId="LiveId" clId="{499E3FBA-3B36-49DC-BE59-6D01D44AC16D}" dt="2020-03-12T11:35:55.212" v="1094" actId="478"/>
          <ac:graphicFrameMkLst>
            <pc:docMk/>
            <pc:sldMk cId="1178379289" sldId="260"/>
            <ac:graphicFrameMk id="5" creationId="{32F2ACCD-BCB5-4114-B2F8-62EBCF6AEE8F}"/>
          </ac:graphicFrameMkLst>
        </pc:graphicFrameChg>
        <pc:picChg chg="add del mod">
          <ac:chgData name="飯村 亮祐" userId="dcba63f2c401e88c" providerId="LiveId" clId="{499E3FBA-3B36-49DC-BE59-6D01D44AC16D}" dt="2020-03-12T11:58:00.261" v="3160" actId="478"/>
          <ac:picMkLst>
            <pc:docMk/>
            <pc:sldMk cId="1178379289" sldId="260"/>
            <ac:picMk id="4" creationId="{FD4F388E-46DF-4152-AA4C-CC4E49D6E80D}"/>
          </ac:picMkLst>
        </pc:picChg>
      </pc:sldChg>
      <pc:sldChg chg="addSp delSp modSp add mod setBg">
        <pc:chgData name="飯村 亮祐" userId="dcba63f2c401e88c" providerId="LiveId" clId="{499E3FBA-3B36-49DC-BE59-6D01D44AC16D}" dt="2020-03-12T11:52:43.865" v="3152"/>
        <pc:sldMkLst>
          <pc:docMk/>
          <pc:sldMk cId="3149402197" sldId="261"/>
        </pc:sldMkLst>
        <pc:spChg chg="mod">
          <ac:chgData name="飯村 亮祐" userId="dcba63f2c401e88c" providerId="LiveId" clId="{499E3FBA-3B36-49DC-BE59-6D01D44AC16D}" dt="2020-03-12T11:43:45.525" v="2112" actId="26606"/>
          <ac:spMkLst>
            <pc:docMk/>
            <pc:sldMk cId="3149402197" sldId="261"/>
            <ac:spMk id="2" creationId="{C0A755E1-A299-4404-B294-A54C39BB1FA9}"/>
          </ac:spMkLst>
        </pc:spChg>
        <pc:spChg chg="mod">
          <ac:chgData name="飯村 亮祐" userId="dcba63f2c401e88c" providerId="LiveId" clId="{499E3FBA-3B36-49DC-BE59-6D01D44AC16D}" dt="2020-03-12T11:52:43.865" v="3152"/>
          <ac:spMkLst>
            <pc:docMk/>
            <pc:sldMk cId="3149402197" sldId="261"/>
            <ac:spMk id="3" creationId="{E0C20424-31AE-4DFD-8E0B-5BFC2E8145DB}"/>
          </ac:spMkLst>
        </pc:spChg>
        <pc:spChg chg="add del">
          <ac:chgData name="飯村 亮祐" userId="dcba63f2c401e88c" providerId="LiveId" clId="{499E3FBA-3B36-49DC-BE59-6D01D44AC16D}" dt="2020-03-12T11:43:38.847" v="2106" actId="26606"/>
          <ac:spMkLst>
            <pc:docMk/>
            <pc:sldMk cId="3149402197" sldId="261"/>
            <ac:spMk id="67" creationId="{E514B1EB-1EB9-4A85-9C31-C41C1A7CE745}"/>
          </ac:spMkLst>
        </pc:spChg>
        <pc:spChg chg="add del">
          <ac:chgData name="飯村 亮祐" userId="dcba63f2c401e88c" providerId="LiveId" clId="{499E3FBA-3B36-49DC-BE59-6D01D44AC16D}" dt="2020-03-12T11:43:39.678" v="2108" actId="26606"/>
          <ac:spMkLst>
            <pc:docMk/>
            <pc:sldMk cId="3149402197" sldId="261"/>
            <ac:spMk id="71" creationId="{E514B1EB-1EB9-4A85-9C31-C41C1A7CE745}"/>
          </ac:spMkLst>
        </pc:spChg>
        <pc:spChg chg="add mod">
          <ac:chgData name="飯村 亮祐" userId="dcba63f2c401e88c" providerId="LiveId" clId="{499E3FBA-3B36-49DC-BE59-6D01D44AC16D}" dt="2020-03-12T11:52:23.169" v="3084" actId="1076"/>
          <ac:spMkLst>
            <pc:docMk/>
            <pc:sldMk cId="3149402197" sldId="261"/>
            <ac:spMk id="72" creationId="{442667D7-A08E-4801-A180-0216F4C2C847}"/>
          </ac:spMkLst>
        </pc:spChg>
        <pc:spChg chg="add del">
          <ac:chgData name="飯村 亮祐" userId="dcba63f2c401e88c" providerId="LiveId" clId="{499E3FBA-3B36-49DC-BE59-6D01D44AC16D}" dt="2020-03-12T11:43:41.115" v="2110" actId="26606"/>
          <ac:spMkLst>
            <pc:docMk/>
            <pc:sldMk cId="3149402197" sldId="261"/>
            <ac:spMk id="75" creationId="{E09A2029-AF5D-4464-9B5F-01E54A01B0A4}"/>
          </ac:spMkLst>
        </pc:spChg>
        <pc:spChg chg="add del">
          <ac:chgData name="飯村 亮祐" userId="dcba63f2c401e88c" providerId="LiveId" clId="{499E3FBA-3B36-49DC-BE59-6D01D44AC16D}" dt="2020-03-12T11:43:45.525" v="2112" actId="26606"/>
          <ac:spMkLst>
            <pc:docMk/>
            <pc:sldMk cId="3149402197" sldId="261"/>
            <ac:spMk id="79" creationId="{E09A2029-AF5D-4464-9B5F-01E54A01B0A4}"/>
          </ac:spMkLst>
        </pc:spChg>
        <pc:grpChg chg="add del">
          <ac:chgData name="飯村 亮祐" userId="dcba63f2c401e88c" providerId="LiveId" clId="{499E3FBA-3B36-49DC-BE59-6D01D44AC16D}" dt="2020-03-12T11:43:38.847" v="2106" actId="26606"/>
          <ac:grpSpMkLst>
            <pc:docMk/>
            <pc:sldMk cId="3149402197" sldId="261"/>
            <ac:grpSpMk id="11" creationId="{A3B344D7-1AE2-4947-876E-2A526745006B}"/>
          </ac:grpSpMkLst>
        </pc:grpChg>
        <pc:grpChg chg="add del">
          <ac:chgData name="飯村 亮祐" userId="dcba63f2c401e88c" providerId="LiveId" clId="{499E3FBA-3B36-49DC-BE59-6D01D44AC16D}" dt="2020-03-12T11:43:39.678" v="2108" actId="26606"/>
          <ac:grpSpMkLst>
            <pc:docMk/>
            <pc:sldMk cId="3149402197" sldId="261"/>
            <ac:grpSpMk id="70" creationId="{A3B344D7-1AE2-4947-876E-2A526745006B}"/>
          </ac:grpSpMkLst>
        </pc:grpChg>
        <pc:grpChg chg="add del">
          <ac:chgData name="飯村 亮祐" userId="dcba63f2c401e88c" providerId="LiveId" clId="{499E3FBA-3B36-49DC-BE59-6D01D44AC16D}" dt="2020-03-12T11:43:41.115" v="2110" actId="26606"/>
          <ac:grpSpMkLst>
            <pc:docMk/>
            <pc:sldMk cId="3149402197" sldId="261"/>
            <ac:grpSpMk id="74" creationId="{A3B344D7-1AE2-4947-876E-2A526745006B}"/>
          </ac:grpSpMkLst>
        </pc:grpChg>
        <pc:grpChg chg="add del">
          <ac:chgData name="飯村 亮祐" userId="dcba63f2c401e88c" providerId="LiveId" clId="{499E3FBA-3B36-49DC-BE59-6D01D44AC16D}" dt="2020-03-12T11:43:45.525" v="2112" actId="26606"/>
          <ac:grpSpMkLst>
            <pc:docMk/>
            <pc:sldMk cId="3149402197" sldId="261"/>
            <ac:grpSpMk id="78" creationId="{A3B344D7-1AE2-4947-876E-2A526745006B}"/>
          </ac:grpSpMkLst>
        </pc:grpChg>
        <pc:graphicFrameChg chg="add mod modGraphic">
          <ac:chgData name="飯村 亮祐" userId="dcba63f2c401e88c" providerId="LiveId" clId="{499E3FBA-3B36-49DC-BE59-6D01D44AC16D}" dt="2020-03-12T11:45:51.571" v="2357" actId="1076"/>
          <ac:graphicFrameMkLst>
            <pc:docMk/>
            <pc:sldMk cId="3149402197" sldId="261"/>
            <ac:graphicFrameMk id="4" creationId="{207F2893-8E9D-49C5-AAB1-900774C67F13}"/>
          </ac:graphicFrameMkLst>
        </pc:graphicFrameChg>
        <pc:picChg chg="add del">
          <ac:chgData name="飯村 亮祐" userId="dcba63f2c401e88c" providerId="LiveId" clId="{499E3FBA-3B36-49DC-BE59-6D01D44AC16D}" dt="2020-03-12T11:43:38.847" v="2106" actId="26606"/>
          <ac:picMkLst>
            <pc:docMk/>
            <pc:sldMk cId="3149402197" sldId="261"/>
            <ac:picMk id="9" creationId="{EDA90D89-770A-4C09-978C-9E38FE156492}"/>
          </ac:picMkLst>
        </pc:picChg>
        <pc:picChg chg="add del">
          <ac:chgData name="飯村 亮祐" userId="dcba63f2c401e88c" providerId="LiveId" clId="{499E3FBA-3B36-49DC-BE59-6D01D44AC16D}" dt="2020-03-12T11:43:39.678" v="2108" actId="26606"/>
          <ac:picMkLst>
            <pc:docMk/>
            <pc:sldMk cId="3149402197" sldId="261"/>
            <ac:picMk id="69" creationId="{EDA90D89-770A-4C09-978C-9E38FE156492}"/>
          </ac:picMkLst>
        </pc:picChg>
        <pc:picChg chg="add del">
          <ac:chgData name="飯村 亮祐" userId="dcba63f2c401e88c" providerId="LiveId" clId="{499E3FBA-3B36-49DC-BE59-6D01D44AC16D}" dt="2020-03-12T11:43:41.115" v="2110" actId="26606"/>
          <ac:picMkLst>
            <pc:docMk/>
            <pc:sldMk cId="3149402197" sldId="261"/>
            <ac:picMk id="73" creationId="{EDA90D89-770A-4C09-978C-9E38FE156492}"/>
          </ac:picMkLst>
        </pc:picChg>
        <pc:picChg chg="add del">
          <ac:chgData name="飯村 亮祐" userId="dcba63f2c401e88c" providerId="LiveId" clId="{499E3FBA-3B36-49DC-BE59-6D01D44AC16D}" dt="2020-03-12T11:43:45.525" v="2112" actId="26606"/>
          <ac:picMkLst>
            <pc:docMk/>
            <pc:sldMk cId="3149402197" sldId="261"/>
            <ac:picMk id="77" creationId="{EDA90D89-770A-4C09-978C-9E38FE156492}"/>
          </ac:picMkLst>
        </pc:picChg>
      </pc:sldChg>
      <pc:sldChg chg="addSp delSp modSp add mod">
        <pc:chgData name="飯村 亮祐" userId="dcba63f2c401e88c" providerId="LiveId" clId="{499E3FBA-3B36-49DC-BE59-6D01D44AC16D}" dt="2020-03-12T12:06:11.683" v="3702" actId="20577"/>
        <pc:sldMkLst>
          <pc:docMk/>
          <pc:sldMk cId="3556117194" sldId="262"/>
        </pc:sldMkLst>
        <pc:spChg chg="mod">
          <ac:chgData name="飯村 亮祐" userId="dcba63f2c401e88c" providerId="LiveId" clId="{499E3FBA-3B36-49DC-BE59-6D01D44AC16D}" dt="2020-03-12T12:06:11.683" v="3702" actId="20577"/>
          <ac:spMkLst>
            <pc:docMk/>
            <pc:sldMk cId="3556117194" sldId="262"/>
            <ac:spMk id="3" creationId="{E0C20424-31AE-4DFD-8E0B-5BFC2E8145DB}"/>
          </ac:spMkLst>
        </pc:spChg>
        <pc:spChg chg="add mod">
          <ac:chgData name="飯村 亮祐" userId="dcba63f2c401e88c" providerId="LiveId" clId="{499E3FBA-3B36-49DC-BE59-6D01D44AC16D}" dt="2020-03-12T12:03:46.048" v="3618" actId="20577"/>
          <ac:spMkLst>
            <pc:docMk/>
            <pc:sldMk cId="3556117194" sldId="262"/>
            <ac:spMk id="6" creationId="{40E5BC4B-8D48-43FE-94DC-3CC3BA343038}"/>
          </ac:spMkLst>
        </pc:spChg>
        <pc:picChg chg="add del mod modCrop">
          <ac:chgData name="飯村 亮祐" userId="dcba63f2c401e88c" providerId="LiveId" clId="{499E3FBA-3B36-49DC-BE59-6D01D44AC16D}" dt="2020-03-12T12:00:20.105" v="3326" actId="478"/>
          <ac:picMkLst>
            <pc:docMk/>
            <pc:sldMk cId="3556117194" sldId="262"/>
            <ac:picMk id="4" creationId="{E7538CA9-4450-499E-8D41-EFB47759640E}"/>
          </ac:picMkLst>
        </pc:picChg>
        <pc:picChg chg="add mod">
          <ac:chgData name="飯村 亮祐" userId="dcba63f2c401e88c" providerId="LiveId" clId="{499E3FBA-3B36-49DC-BE59-6D01D44AC16D}" dt="2020-03-12T12:00:28.548" v="3328" actId="1076"/>
          <ac:picMkLst>
            <pc:docMk/>
            <pc:sldMk cId="3556117194" sldId="262"/>
            <ac:picMk id="5" creationId="{CE2FC7A6-5A27-44C8-9E71-D79798759E3A}"/>
          </ac:picMkLst>
        </pc:picChg>
      </pc:sldChg>
      <pc:sldChg chg="delSp modSp add mod">
        <pc:chgData name="飯村 亮祐" userId="dcba63f2c401e88c" providerId="LiveId" clId="{499E3FBA-3B36-49DC-BE59-6D01D44AC16D}" dt="2020-03-12T12:27:58.716" v="5218"/>
        <pc:sldMkLst>
          <pc:docMk/>
          <pc:sldMk cId="1360335717" sldId="263"/>
        </pc:sldMkLst>
        <pc:spChg chg="mod">
          <ac:chgData name="飯村 亮祐" userId="dcba63f2c401e88c" providerId="LiveId" clId="{499E3FBA-3B36-49DC-BE59-6D01D44AC16D}" dt="2020-03-12T12:27:58.716" v="5218"/>
          <ac:spMkLst>
            <pc:docMk/>
            <pc:sldMk cId="1360335717" sldId="263"/>
            <ac:spMk id="3" creationId="{E0C20424-31AE-4DFD-8E0B-5BFC2E8145DB}"/>
          </ac:spMkLst>
        </pc:spChg>
        <pc:spChg chg="del">
          <ac:chgData name="飯村 亮祐" userId="dcba63f2c401e88c" providerId="LiveId" clId="{499E3FBA-3B36-49DC-BE59-6D01D44AC16D}" dt="2020-03-12T12:08:10.530" v="3959" actId="478"/>
          <ac:spMkLst>
            <pc:docMk/>
            <pc:sldMk cId="1360335717" sldId="263"/>
            <ac:spMk id="6" creationId="{40E5BC4B-8D48-43FE-94DC-3CC3BA343038}"/>
          </ac:spMkLst>
        </pc:spChg>
        <pc:picChg chg="del">
          <ac:chgData name="飯村 亮祐" userId="dcba63f2c401e88c" providerId="LiveId" clId="{499E3FBA-3B36-49DC-BE59-6D01D44AC16D}" dt="2020-03-12T12:08:05.408" v="3958" actId="478"/>
          <ac:picMkLst>
            <pc:docMk/>
            <pc:sldMk cId="1360335717" sldId="263"/>
            <ac:picMk id="5" creationId="{CE2FC7A6-5A27-44C8-9E71-D79798759E3A}"/>
          </ac:picMkLst>
        </pc:picChg>
      </pc:sldChg>
      <pc:sldChg chg="modSp add mod">
        <pc:chgData name="飯村 亮祐" userId="dcba63f2c401e88c" providerId="LiveId" clId="{499E3FBA-3B36-49DC-BE59-6D01D44AC16D}" dt="2020-03-12T12:27:53.606" v="5204" actId="1076"/>
        <pc:sldMkLst>
          <pc:docMk/>
          <pc:sldMk cId="216054543" sldId="264"/>
        </pc:sldMkLst>
        <pc:spChg chg="mod">
          <ac:chgData name="飯村 亮祐" userId="dcba63f2c401e88c" providerId="LiveId" clId="{499E3FBA-3B36-49DC-BE59-6D01D44AC16D}" dt="2020-03-12T12:27:53.606" v="5204" actId="1076"/>
          <ac:spMkLst>
            <pc:docMk/>
            <pc:sldMk cId="216054543" sldId="264"/>
            <ac:spMk id="3" creationId="{E0C20424-31AE-4DFD-8E0B-5BFC2E8145DB}"/>
          </ac:spMkLst>
        </pc:spChg>
      </pc:sldChg>
      <pc:sldChg chg="addSp modSp add mod">
        <pc:chgData name="飯村 亮祐" userId="dcba63f2c401e88c" providerId="LiveId" clId="{499E3FBA-3B36-49DC-BE59-6D01D44AC16D}" dt="2020-03-12T12:44:34.467" v="5892"/>
        <pc:sldMkLst>
          <pc:docMk/>
          <pc:sldMk cId="704775260" sldId="265"/>
        </pc:sldMkLst>
        <pc:spChg chg="mod">
          <ac:chgData name="飯村 亮祐" userId="dcba63f2c401e88c" providerId="LiveId" clId="{499E3FBA-3B36-49DC-BE59-6D01D44AC16D}" dt="2020-03-12T12:33:50.577" v="5605"/>
          <ac:spMkLst>
            <pc:docMk/>
            <pc:sldMk cId="704775260" sldId="265"/>
            <ac:spMk id="3" creationId="{E0C20424-31AE-4DFD-8E0B-5BFC2E8145DB}"/>
          </ac:spMkLst>
        </pc:spChg>
        <pc:spChg chg="add mod">
          <ac:chgData name="飯村 亮祐" userId="dcba63f2c401e88c" providerId="LiveId" clId="{499E3FBA-3B36-49DC-BE59-6D01D44AC16D}" dt="2020-03-12T12:40:21.774" v="5634" actId="207"/>
          <ac:spMkLst>
            <pc:docMk/>
            <pc:sldMk cId="704775260" sldId="265"/>
            <ac:spMk id="5" creationId="{0ECD07D6-18D0-4515-BF1E-3D0B1B5A5A06}"/>
          </ac:spMkLst>
        </pc:spChg>
        <pc:spChg chg="add mod">
          <ac:chgData name="飯村 亮祐" userId="dcba63f2c401e88c" providerId="LiveId" clId="{499E3FBA-3B36-49DC-BE59-6D01D44AC16D}" dt="2020-03-12T12:40:29.372" v="5636" actId="1076"/>
          <ac:spMkLst>
            <pc:docMk/>
            <pc:sldMk cId="704775260" sldId="265"/>
            <ac:spMk id="6" creationId="{BE29F978-E3A7-438F-B548-3F207202BBA4}"/>
          </ac:spMkLst>
        </pc:spChg>
        <pc:spChg chg="add mod">
          <ac:chgData name="飯村 亮祐" userId="dcba63f2c401e88c" providerId="LiveId" clId="{499E3FBA-3B36-49DC-BE59-6D01D44AC16D}" dt="2020-03-12T12:40:36.519" v="5642" actId="1037"/>
          <ac:spMkLst>
            <pc:docMk/>
            <pc:sldMk cId="704775260" sldId="265"/>
            <ac:spMk id="7" creationId="{AE16D84B-3B39-42D0-A178-A1E75FD03CD4}"/>
          </ac:spMkLst>
        </pc:spChg>
        <pc:spChg chg="add mod">
          <ac:chgData name="飯村 亮祐" userId="dcba63f2c401e88c" providerId="LiveId" clId="{499E3FBA-3B36-49DC-BE59-6D01D44AC16D}" dt="2020-03-12T12:41:29.690" v="5654" actId="1076"/>
          <ac:spMkLst>
            <pc:docMk/>
            <pc:sldMk cId="704775260" sldId="265"/>
            <ac:spMk id="15" creationId="{AFD562A5-130F-4970-8437-70A67641E4E1}"/>
          </ac:spMkLst>
        </pc:spChg>
        <pc:spChg chg="add mod">
          <ac:chgData name="飯村 亮祐" userId="dcba63f2c401e88c" providerId="LiveId" clId="{499E3FBA-3B36-49DC-BE59-6D01D44AC16D}" dt="2020-03-12T12:44:34.467" v="5892"/>
          <ac:spMkLst>
            <pc:docMk/>
            <pc:sldMk cId="704775260" sldId="265"/>
            <ac:spMk id="19" creationId="{4F410A7F-D6C7-4D09-A98B-C9E536EE4BF6}"/>
          </ac:spMkLst>
        </pc:spChg>
        <pc:picChg chg="add mod">
          <ac:chgData name="飯村 亮祐" userId="dcba63f2c401e88c" providerId="LiveId" clId="{499E3FBA-3B36-49DC-BE59-6D01D44AC16D}" dt="2020-03-12T12:38:59.787" v="5608" actId="1076"/>
          <ac:picMkLst>
            <pc:docMk/>
            <pc:sldMk cId="704775260" sldId="265"/>
            <ac:picMk id="4" creationId="{6F3F2893-C01E-499F-937D-0543DE3A669D}"/>
          </ac:picMkLst>
        </pc:picChg>
        <pc:cxnChg chg="add mod">
          <ac:chgData name="飯村 亮祐" userId="dcba63f2c401e88c" providerId="LiveId" clId="{499E3FBA-3B36-49DC-BE59-6D01D44AC16D}" dt="2020-03-12T12:43:54.881" v="5778" actId="14100"/>
          <ac:cxnSpMkLst>
            <pc:docMk/>
            <pc:sldMk cId="704775260" sldId="265"/>
            <ac:cxnSpMk id="9" creationId="{4972AACC-5D45-4CFC-95D3-6D6ADD6D380D}"/>
          </ac:cxnSpMkLst>
        </pc:cxnChg>
        <pc:cxnChg chg="add mod">
          <ac:chgData name="飯村 亮祐" userId="dcba63f2c401e88c" providerId="LiveId" clId="{499E3FBA-3B36-49DC-BE59-6D01D44AC16D}" dt="2020-03-12T12:43:57.695" v="5779" actId="14100"/>
          <ac:cxnSpMkLst>
            <pc:docMk/>
            <pc:sldMk cId="704775260" sldId="265"/>
            <ac:cxnSpMk id="10" creationId="{CD96C572-7196-42F0-987C-57AE8B7B964C}"/>
          </ac:cxnSpMkLst>
        </pc:cxnChg>
        <pc:cxnChg chg="add mod">
          <ac:chgData name="飯村 亮祐" userId="dcba63f2c401e88c" providerId="LiveId" clId="{499E3FBA-3B36-49DC-BE59-6D01D44AC16D}" dt="2020-03-12T12:44:01.363" v="5780" actId="14100"/>
          <ac:cxnSpMkLst>
            <pc:docMk/>
            <pc:sldMk cId="704775260" sldId="265"/>
            <ac:cxnSpMk id="12" creationId="{4D340C29-3906-4288-AF4E-55516590882B}"/>
          </ac:cxnSpMkLst>
        </pc:cxnChg>
        <pc:cxnChg chg="add mod">
          <ac:chgData name="飯村 亮祐" userId="dcba63f2c401e88c" providerId="LiveId" clId="{499E3FBA-3B36-49DC-BE59-6D01D44AC16D}" dt="2020-03-12T12:43:49.431" v="5777" actId="14100"/>
          <ac:cxnSpMkLst>
            <pc:docMk/>
            <pc:sldMk cId="704775260" sldId="265"/>
            <ac:cxnSpMk id="16" creationId="{98998291-EE02-4FE0-A144-52B2148B5DBE}"/>
          </ac:cxnSpMkLst>
        </pc:cxnChg>
      </pc:sldChg>
      <pc:sldChg chg="addSp delSp modSp add mod">
        <pc:chgData name="飯村 亮祐" userId="dcba63f2c401e88c" providerId="LiveId" clId="{499E3FBA-3B36-49DC-BE59-6D01D44AC16D}" dt="2020-03-12T12:49:24.631" v="6267" actId="1076"/>
        <pc:sldMkLst>
          <pc:docMk/>
          <pc:sldMk cId="1432268595" sldId="266"/>
        </pc:sldMkLst>
        <pc:spChg chg="mod">
          <ac:chgData name="飯村 亮祐" userId="dcba63f2c401e88c" providerId="LiveId" clId="{499E3FBA-3B36-49DC-BE59-6D01D44AC16D}" dt="2020-03-12T12:46:16.580" v="5908"/>
          <ac:spMkLst>
            <pc:docMk/>
            <pc:sldMk cId="1432268595" sldId="266"/>
            <ac:spMk id="2" creationId="{C0A755E1-A299-4404-B294-A54C39BB1FA9}"/>
          </ac:spMkLst>
        </pc:spChg>
        <pc:spChg chg="mod">
          <ac:chgData name="飯村 亮祐" userId="dcba63f2c401e88c" providerId="LiveId" clId="{499E3FBA-3B36-49DC-BE59-6D01D44AC16D}" dt="2020-03-12T12:49:24.631" v="6267" actId="1076"/>
          <ac:spMkLst>
            <pc:docMk/>
            <pc:sldMk cId="1432268595" sldId="266"/>
            <ac:spMk id="3" creationId="{E0C20424-31AE-4DFD-8E0B-5BFC2E8145DB}"/>
          </ac:spMkLst>
        </pc:spChg>
        <pc:spChg chg="del">
          <ac:chgData name="飯村 亮祐" userId="dcba63f2c401e88c" providerId="LiveId" clId="{499E3FBA-3B36-49DC-BE59-6D01D44AC16D}" dt="2020-03-12T12:46:29.088" v="5912" actId="478"/>
          <ac:spMkLst>
            <pc:docMk/>
            <pc:sldMk cId="1432268595" sldId="266"/>
            <ac:spMk id="5" creationId="{0ECD07D6-18D0-4515-BF1E-3D0B1B5A5A06}"/>
          </ac:spMkLst>
        </pc:spChg>
        <pc:spChg chg="del">
          <ac:chgData name="飯村 亮祐" userId="dcba63f2c401e88c" providerId="LiveId" clId="{499E3FBA-3B36-49DC-BE59-6D01D44AC16D}" dt="2020-03-12T12:46:29.088" v="5912" actId="478"/>
          <ac:spMkLst>
            <pc:docMk/>
            <pc:sldMk cId="1432268595" sldId="266"/>
            <ac:spMk id="6" creationId="{BE29F978-E3A7-438F-B548-3F207202BBA4}"/>
          </ac:spMkLst>
        </pc:spChg>
        <pc:spChg chg="del">
          <ac:chgData name="飯村 亮祐" userId="dcba63f2c401e88c" providerId="LiveId" clId="{499E3FBA-3B36-49DC-BE59-6D01D44AC16D}" dt="2020-03-12T12:46:30.844" v="5913" actId="478"/>
          <ac:spMkLst>
            <pc:docMk/>
            <pc:sldMk cId="1432268595" sldId="266"/>
            <ac:spMk id="7" creationId="{AE16D84B-3B39-42D0-A178-A1E75FD03CD4}"/>
          </ac:spMkLst>
        </pc:spChg>
        <pc:spChg chg="del">
          <ac:chgData name="飯村 亮祐" userId="dcba63f2c401e88c" providerId="LiveId" clId="{499E3FBA-3B36-49DC-BE59-6D01D44AC16D}" dt="2020-03-12T12:46:29.088" v="5912" actId="478"/>
          <ac:spMkLst>
            <pc:docMk/>
            <pc:sldMk cId="1432268595" sldId="266"/>
            <ac:spMk id="15" creationId="{AFD562A5-130F-4970-8437-70A67641E4E1}"/>
          </ac:spMkLst>
        </pc:spChg>
        <pc:spChg chg="del">
          <ac:chgData name="飯村 亮祐" userId="dcba63f2c401e88c" providerId="LiveId" clId="{499E3FBA-3B36-49DC-BE59-6D01D44AC16D}" dt="2020-03-12T12:46:36.120" v="5914" actId="478"/>
          <ac:spMkLst>
            <pc:docMk/>
            <pc:sldMk cId="1432268595" sldId="266"/>
            <ac:spMk id="19" creationId="{4F410A7F-D6C7-4D09-A98B-C9E536EE4BF6}"/>
          </ac:spMkLst>
        </pc:spChg>
        <pc:picChg chg="del">
          <ac:chgData name="飯村 亮祐" userId="dcba63f2c401e88c" providerId="LiveId" clId="{499E3FBA-3B36-49DC-BE59-6D01D44AC16D}" dt="2020-03-12T12:46:29.088" v="5912" actId="478"/>
          <ac:picMkLst>
            <pc:docMk/>
            <pc:sldMk cId="1432268595" sldId="266"/>
            <ac:picMk id="4" creationId="{6F3F2893-C01E-499F-937D-0543DE3A669D}"/>
          </ac:picMkLst>
        </pc:picChg>
        <pc:picChg chg="add mod">
          <ac:chgData name="飯村 亮祐" userId="dcba63f2c401e88c" providerId="LiveId" clId="{499E3FBA-3B36-49DC-BE59-6D01D44AC16D}" dt="2020-03-12T12:49:22.254" v="6266" actId="1076"/>
          <ac:picMkLst>
            <pc:docMk/>
            <pc:sldMk cId="1432268595" sldId="266"/>
            <ac:picMk id="11" creationId="{73BDCD14-2255-40D8-A7CC-206B326EF9BF}"/>
          </ac:picMkLst>
        </pc:picChg>
        <pc:cxnChg chg="del">
          <ac:chgData name="飯村 亮祐" userId="dcba63f2c401e88c" providerId="LiveId" clId="{499E3FBA-3B36-49DC-BE59-6D01D44AC16D}" dt="2020-03-12T12:46:23.747" v="5911" actId="478"/>
          <ac:cxnSpMkLst>
            <pc:docMk/>
            <pc:sldMk cId="1432268595" sldId="266"/>
            <ac:cxnSpMk id="9" creationId="{4972AACC-5D45-4CFC-95D3-6D6ADD6D380D}"/>
          </ac:cxnSpMkLst>
        </pc:cxnChg>
        <pc:cxnChg chg="del">
          <ac:chgData name="飯村 亮祐" userId="dcba63f2c401e88c" providerId="LiveId" clId="{499E3FBA-3B36-49DC-BE59-6D01D44AC16D}" dt="2020-03-12T12:46:22.078" v="5910" actId="478"/>
          <ac:cxnSpMkLst>
            <pc:docMk/>
            <pc:sldMk cId="1432268595" sldId="266"/>
            <ac:cxnSpMk id="10" creationId="{CD96C572-7196-42F0-987C-57AE8B7B964C}"/>
          </ac:cxnSpMkLst>
        </pc:cxnChg>
        <pc:cxnChg chg="del mod">
          <ac:chgData name="飯村 亮祐" userId="dcba63f2c401e88c" providerId="LiveId" clId="{499E3FBA-3B36-49DC-BE59-6D01D44AC16D}" dt="2020-03-12T12:46:21.171" v="5909" actId="478"/>
          <ac:cxnSpMkLst>
            <pc:docMk/>
            <pc:sldMk cId="1432268595" sldId="266"/>
            <ac:cxnSpMk id="12" creationId="{4D340C29-3906-4288-AF4E-55516590882B}"/>
          </ac:cxnSpMkLst>
        </pc:cxnChg>
        <pc:cxnChg chg="del mod">
          <ac:chgData name="飯村 亮祐" userId="dcba63f2c401e88c" providerId="LiveId" clId="{499E3FBA-3B36-49DC-BE59-6D01D44AC16D}" dt="2020-03-12T12:46:23.747" v="5911" actId="478"/>
          <ac:cxnSpMkLst>
            <pc:docMk/>
            <pc:sldMk cId="1432268595" sldId="266"/>
            <ac:cxnSpMk id="16" creationId="{98998291-EE02-4FE0-A144-52B2148B5DBE}"/>
          </ac:cxnSpMkLst>
        </pc:cxnChg>
      </pc:sldChg>
      <pc:sldChg chg="addSp delSp modSp add mod">
        <pc:chgData name="飯村 亮祐" userId="dcba63f2c401e88c" providerId="LiveId" clId="{499E3FBA-3B36-49DC-BE59-6D01D44AC16D}" dt="2020-03-12T12:56:53.004" v="6325" actId="14100"/>
        <pc:sldMkLst>
          <pc:docMk/>
          <pc:sldMk cId="525862570" sldId="267"/>
        </pc:sldMkLst>
        <pc:spChg chg="mod">
          <ac:chgData name="飯村 亮祐" userId="dcba63f2c401e88c" providerId="LiveId" clId="{499E3FBA-3B36-49DC-BE59-6D01D44AC16D}" dt="2020-03-12T12:56:41.147" v="6321" actId="20577"/>
          <ac:spMkLst>
            <pc:docMk/>
            <pc:sldMk cId="525862570" sldId="267"/>
            <ac:spMk id="3" creationId="{E0C20424-31AE-4DFD-8E0B-5BFC2E8145DB}"/>
          </ac:spMkLst>
        </pc:spChg>
        <pc:picChg chg="add mod">
          <ac:chgData name="飯村 亮祐" userId="dcba63f2c401e88c" providerId="LiveId" clId="{499E3FBA-3B36-49DC-BE59-6D01D44AC16D}" dt="2020-03-12T12:56:53.004" v="6325" actId="14100"/>
          <ac:picMkLst>
            <pc:docMk/>
            <pc:sldMk cId="525862570" sldId="267"/>
            <ac:picMk id="4" creationId="{CE485328-C26F-4AB4-BAB3-77ACBB957256}"/>
          </ac:picMkLst>
        </pc:picChg>
        <pc:picChg chg="del">
          <ac:chgData name="飯村 亮祐" userId="dcba63f2c401e88c" providerId="LiveId" clId="{499E3FBA-3B36-49DC-BE59-6D01D44AC16D}" dt="2020-03-12T12:50:28.716" v="6269" actId="478"/>
          <ac:picMkLst>
            <pc:docMk/>
            <pc:sldMk cId="525862570" sldId="267"/>
            <ac:picMk id="11" creationId="{73BDCD14-2255-40D8-A7CC-206B326EF9BF}"/>
          </ac:picMkLst>
        </pc:picChg>
      </pc:sldChg>
      <pc:sldChg chg="delSp modSp add mod">
        <pc:chgData name="飯村 亮祐" userId="dcba63f2c401e88c" providerId="LiveId" clId="{499E3FBA-3B36-49DC-BE59-6D01D44AC16D}" dt="2020-03-12T13:10:24.497" v="7252" actId="1076"/>
        <pc:sldMkLst>
          <pc:docMk/>
          <pc:sldMk cId="2343540271" sldId="268"/>
        </pc:sldMkLst>
        <pc:spChg chg="mod">
          <ac:chgData name="飯村 亮祐" userId="dcba63f2c401e88c" providerId="LiveId" clId="{499E3FBA-3B36-49DC-BE59-6D01D44AC16D}" dt="2020-03-12T13:03:02.850" v="6370"/>
          <ac:spMkLst>
            <pc:docMk/>
            <pc:sldMk cId="2343540271" sldId="268"/>
            <ac:spMk id="2" creationId="{C0A755E1-A299-4404-B294-A54C39BB1FA9}"/>
          </ac:spMkLst>
        </pc:spChg>
        <pc:spChg chg="mod">
          <ac:chgData name="飯村 亮祐" userId="dcba63f2c401e88c" providerId="LiveId" clId="{499E3FBA-3B36-49DC-BE59-6D01D44AC16D}" dt="2020-03-12T13:10:24.497" v="7252" actId="1076"/>
          <ac:spMkLst>
            <pc:docMk/>
            <pc:sldMk cId="2343540271" sldId="268"/>
            <ac:spMk id="3" creationId="{E0C20424-31AE-4DFD-8E0B-5BFC2E8145DB}"/>
          </ac:spMkLst>
        </pc:spChg>
        <pc:picChg chg="del">
          <ac:chgData name="飯村 亮祐" userId="dcba63f2c401e88c" providerId="LiveId" clId="{499E3FBA-3B36-49DC-BE59-6D01D44AC16D}" dt="2020-03-12T13:03:08.766" v="6371" actId="478"/>
          <ac:picMkLst>
            <pc:docMk/>
            <pc:sldMk cId="2343540271" sldId="268"/>
            <ac:picMk id="4" creationId="{CE485328-C26F-4AB4-BAB3-77ACBB957256}"/>
          </ac:picMkLst>
        </pc:picChg>
      </pc:sldChg>
      <pc:sldChg chg="modSp add mod">
        <pc:chgData name="飯村 亮祐" userId="dcba63f2c401e88c" providerId="LiveId" clId="{499E3FBA-3B36-49DC-BE59-6D01D44AC16D}" dt="2020-03-12T13:13:59.027" v="7956" actId="404"/>
        <pc:sldMkLst>
          <pc:docMk/>
          <pc:sldMk cId="1995087506" sldId="269"/>
        </pc:sldMkLst>
        <pc:spChg chg="mod">
          <ac:chgData name="飯村 亮祐" userId="dcba63f2c401e88c" providerId="LiveId" clId="{499E3FBA-3B36-49DC-BE59-6D01D44AC16D}" dt="2020-03-12T13:13:59.027" v="7956" actId="404"/>
          <ac:spMkLst>
            <pc:docMk/>
            <pc:sldMk cId="1995087506" sldId="269"/>
            <ac:spMk id="3" creationId="{E0C20424-31AE-4DFD-8E0B-5BFC2E8145DB}"/>
          </ac:spMkLst>
        </pc:spChg>
      </pc:sldChg>
      <pc:sldChg chg="modSp add mod">
        <pc:chgData name="飯村 亮祐" userId="dcba63f2c401e88c" providerId="LiveId" clId="{499E3FBA-3B36-49DC-BE59-6D01D44AC16D}" dt="2020-03-12T13:21:52.453" v="8787" actId="20577"/>
        <pc:sldMkLst>
          <pc:docMk/>
          <pc:sldMk cId="3612970412" sldId="270"/>
        </pc:sldMkLst>
        <pc:spChg chg="mod">
          <ac:chgData name="飯村 亮祐" userId="dcba63f2c401e88c" providerId="LiveId" clId="{499E3FBA-3B36-49DC-BE59-6D01D44AC16D}" dt="2020-03-12T13:17:34.351" v="7975"/>
          <ac:spMkLst>
            <pc:docMk/>
            <pc:sldMk cId="3612970412" sldId="270"/>
            <ac:spMk id="2" creationId="{C0A755E1-A299-4404-B294-A54C39BB1FA9}"/>
          </ac:spMkLst>
        </pc:spChg>
        <pc:spChg chg="mod">
          <ac:chgData name="飯村 亮祐" userId="dcba63f2c401e88c" providerId="LiveId" clId="{499E3FBA-3B36-49DC-BE59-6D01D44AC16D}" dt="2020-03-12T13:21:52.453" v="8787" actId="20577"/>
          <ac:spMkLst>
            <pc:docMk/>
            <pc:sldMk cId="3612970412" sldId="270"/>
            <ac:spMk id="3" creationId="{E0C20424-31AE-4DFD-8E0B-5BFC2E8145DB}"/>
          </ac:spMkLst>
        </pc:spChg>
      </pc:sldChg>
    </pc:docChg>
  </pc:docChgLst>
  <pc:docChgLst>
    <pc:chgData name="飯村 亮祐" userId="dcba63f2c401e88c" providerId="LiveId" clId="{04843949-B790-45BF-B441-F2D282B5FE90}"/>
    <pc:docChg chg="addSld delSld modSld">
      <pc:chgData name="飯村 亮祐" userId="dcba63f2c401e88c" providerId="LiveId" clId="{04843949-B790-45BF-B441-F2D282B5FE90}" dt="2020-02-15T07:38:21.264" v="94"/>
      <pc:docMkLst>
        <pc:docMk/>
      </pc:docMkLst>
      <pc:sldChg chg="add del">
        <pc:chgData name="飯村 亮祐" userId="dcba63f2c401e88c" providerId="LiveId" clId="{04843949-B790-45BF-B441-F2D282B5FE90}" dt="2020-02-12T12:31:32.910" v="1"/>
        <pc:sldMkLst>
          <pc:docMk/>
          <pc:sldMk cId="2882786114" sldId="257"/>
        </pc:sldMkLst>
      </pc:sldChg>
      <pc:sldChg chg="addSp delSp modSp add">
        <pc:chgData name="飯村 亮祐" userId="dcba63f2c401e88c" providerId="LiveId" clId="{04843949-B790-45BF-B441-F2D282B5FE90}" dt="2020-02-12T12:32:36.202" v="55"/>
        <pc:sldMkLst>
          <pc:docMk/>
          <pc:sldMk cId="3443971382" sldId="257"/>
        </pc:sldMkLst>
        <pc:spChg chg="mod">
          <ac:chgData name="飯村 亮祐" userId="dcba63f2c401e88c" providerId="LiveId" clId="{04843949-B790-45BF-B441-F2D282B5FE90}" dt="2020-02-12T12:31:59.688" v="47"/>
          <ac:spMkLst>
            <pc:docMk/>
            <pc:sldMk cId="3443971382" sldId="257"/>
            <ac:spMk id="2" creationId="{C30C4ED4-6CFA-4CB5-9171-A1B4B7A7F3EA}"/>
          </ac:spMkLst>
        </pc:spChg>
        <pc:spChg chg="add del">
          <ac:chgData name="飯村 亮祐" userId="dcba63f2c401e88c" providerId="LiveId" clId="{04843949-B790-45BF-B441-F2D282B5FE90}" dt="2020-02-12T12:32:11.685" v="49"/>
          <ac:spMkLst>
            <pc:docMk/>
            <pc:sldMk cId="3443971382" sldId="257"/>
            <ac:spMk id="3" creationId="{AD6729A7-73D3-43C0-8342-FEC5172A5A29}"/>
          </ac:spMkLst>
        </pc:spChg>
        <pc:spChg chg="add mod">
          <ac:chgData name="飯村 亮祐" userId="dcba63f2c401e88c" providerId="LiveId" clId="{04843949-B790-45BF-B441-F2D282B5FE90}" dt="2020-02-12T12:32:36.202" v="55"/>
          <ac:spMkLst>
            <pc:docMk/>
            <pc:sldMk cId="3443971382" sldId="257"/>
            <ac:spMk id="4" creationId="{06700872-7625-4A78-A47C-9AB3251CCFBE}"/>
          </ac:spMkLst>
        </pc:spChg>
      </pc:sldChg>
      <pc:sldChg chg="modSp add">
        <pc:chgData name="飯村 亮祐" userId="dcba63f2c401e88c" providerId="LiveId" clId="{04843949-B790-45BF-B441-F2D282B5FE90}" dt="2020-02-15T07:38:21.264" v="94"/>
        <pc:sldMkLst>
          <pc:docMk/>
          <pc:sldMk cId="4021010835" sldId="258"/>
        </pc:sldMkLst>
        <pc:spChg chg="mod">
          <ac:chgData name="飯村 亮祐" userId="dcba63f2c401e88c" providerId="LiveId" clId="{04843949-B790-45BF-B441-F2D282B5FE90}" dt="2020-02-15T07:38:21.264" v="94"/>
          <ac:spMkLst>
            <pc:docMk/>
            <pc:sldMk cId="4021010835" sldId="258"/>
            <ac:spMk id="2" creationId="{C30C4ED4-6CFA-4CB5-9171-A1B4B7A7F3EA}"/>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3/12/2020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3/12/2020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4CB55-7A50-4D32-BFC4-1BBE9ED5C561}"/>
              </a:ext>
            </a:extLst>
          </p:cNvPr>
          <p:cNvSpPr>
            <a:spLocks noGrp="1"/>
          </p:cNvSpPr>
          <p:nvPr>
            <p:ph type="ctrTitle"/>
          </p:nvPr>
        </p:nvSpPr>
        <p:spPr/>
        <p:txBody>
          <a:bodyPr/>
          <a:lstStyle/>
          <a:p>
            <a:r>
              <a:rPr lang="ja-JP" altLang="en-US" dirty="0"/>
              <a:t>状態空間モデル</a:t>
            </a:r>
            <a:endParaRPr lang="en-US" dirty="0"/>
          </a:p>
        </p:txBody>
      </p:sp>
      <p:sp>
        <p:nvSpPr>
          <p:cNvPr id="3" name="Subtitle 2">
            <a:extLst>
              <a:ext uri="{FF2B5EF4-FFF2-40B4-BE49-F238E27FC236}">
                <a16:creationId xmlns:a16="http://schemas.microsoft.com/office/drawing/2014/main" id="{276024AD-3829-4E38-A62B-E7BABC4CFF41}"/>
              </a:ext>
            </a:extLst>
          </p:cNvPr>
          <p:cNvSpPr>
            <a:spLocks noGrp="1"/>
          </p:cNvSpPr>
          <p:nvPr>
            <p:ph type="subTitle" idx="1"/>
          </p:nvPr>
        </p:nvSpPr>
        <p:spPr/>
        <p:txBody>
          <a:bodyPr/>
          <a:lstStyle/>
          <a:p>
            <a:r>
              <a:rPr lang="en-US" dirty="0"/>
              <a:t>Python</a:t>
            </a:r>
            <a:r>
              <a:rPr lang="ja-JP" altLang="en-US" dirty="0"/>
              <a:t>実装</a:t>
            </a:r>
            <a:endParaRPr lang="en-US" dirty="0"/>
          </a:p>
        </p:txBody>
      </p:sp>
    </p:spTree>
    <p:extLst>
      <p:ext uri="{BB962C8B-B14F-4D97-AF65-F5344CB8AC3E}">
        <p14:creationId xmlns:p14="http://schemas.microsoft.com/office/powerpoint/2010/main" val="835458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755E1-A299-4404-B294-A54C39BB1FA9}"/>
              </a:ext>
            </a:extLst>
          </p:cNvPr>
          <p:cNvSpPr>
            <a:spLocks noGrp="1"/>
          </p:cNvSpPr>
          <p:nvPr>
            <p:ph type="title"/>
          </p:nvPr>
        </p:nvSpPr>
        <p:spPr/>
        <p:txBody>
          <a:bodyPr/>
          <a:lstStyle/>
          <a:p>
            <a:r>
              <a:rPr lang="ja-JP" altLang="en-US" dirty="0"/>
              <a:t>コレログラム</a:t>
            </a:r>
            <a:endParaRPr lang="en-US" dirty="0"/>
          </a:p>
        </p:txBody>
      </p:sp>
      <p:sp>
        <p:nvSpPr>
          <p:cNvPr id="3" name="TextBox 2">
            <a:extLst>
              <a:ext uri="{FF2B5EF4-FFF2-40B4-BE49-F238E27FC236}">
                <a16:creationId xmlns:a16="http://schemas.microsoft.com/office/drawing/2014/main" id="{E0C20424-31AE-4DFD-8E0B-5BFC2E8145DB}"/>
              </a:ext>
            </a:extLst>
          </p:cNvPr>
          <p:cNvSpPr txBox="1"/>
          <p:nvPr/>
        </p:nvSpPr>
        <p:spPr>
          <a:xfrm>
            <a:off x="1141413" y="2337570"/>
            <a:ext cx="10140709" cy="461665"/>
          </a:xfrm>
          <a:prstGeom prst="rect">
            <a:avLst/>
          </a:prstGeom>
          <a:noFill/>
        </p:spPr>
        <p:txBody>
          <a:bodyPr wrap="square" rtlCol="0">
            <a:spAutoFit/>
          </a:bodyPr>
          <a:lstStyle/>
          <a:p>
            <a:r>
              <a:rPr lang="ja-JP" altLang="en-US" sz="2400" dirty="0"/>
              <a:t>ちなみに</a:t>
            </a:r>
            <a:r>
              <a:rPr lang="en-US" altLang="ja-JP" sz="2400" dirty="0"/>
              <a:t>python</a:t>
            </a:r>
            <a:r>
              <a:rPr lang="ja-JP" altLang="en-US" sz="2400" dirty="0"/>
              <a:t>で簡単に書けます。</a:t>
            </a:r>
            <a:endParaRPr lang="en-US" altLang="ja-JP" sz="2400" dirty="0"/>
          </a:p>
        </p:txBody>
      </p:sp>
      <p:pic>
        <p:nvPicPr>
          <p:cNvPr id="4" name="Picture 3">
            <a:extLst>
              <a:ext uri="{FF2B5EF4-FFF2-40B4-BE49-F238E27FC236}">
                <a16:creationId xmlns:a16="http://schemas.microsoft.com/office/drawing/2014/main" id="{CE485328-C26F-4AB4-BAB3-77ACBB957256}"/>
              </a:ext>
            </a:extLst>
          </p:cNvPr>
          <p:cNvPicPr>
            <a:picLocks noChangeAspect="1"/>
          </p:cNvPicPr>
          <p:nvPr/>
        </p:nvPicPr>
        <p:blipFill>
          <a:blip r:embed="rId2"/>
          <a:stretch>
            <a:fillRect/>
          </a:stretch>
        </p:blipFill>
        <p:spPr>
          <a:xfrm>
            <a:off x="1184694" y="2853874"/>
            <a:ext cx="8821702" cy="3178866"/>
          </a:xfrm>
          <a:prstGeom prst="rect">
            <a:avLst/>
          </a:prstGeom>
        </p:spPr>
      </p:pic>
    </p:spTree>
    <p:extLst>
      <p:ext uri="{BB962C8B-B14F-4D97-AF65-F5344CB8AC3E}">
        <p14:creationId xmlns:p14="http://schemas.microsoft.com/office/powerpoint/2010/main" val="525862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755E1-A299-4404-B294-A54C39BB1FA9}"/>
              </a:ext>
            </a:extLst>
          </p:cNvPr>
          <p:cNvSpPr>
            <a:spLocks noGrp="1"/>
          </p:cNvSpPr>
          <p:nvPr>
            <p:ph type="title"/>
          </p:nvPr>
        </p:nvSpPr>
        <p:spPr/>
        <p:txBody>
          <a:bodyPr/>
          <a:lstStyle/>
          <a:p>
            <a:r>
              <a:rPr lang="ja-JP" altLang="en-US" dirty="0"/>
              <a:t>時系列データの構造</a:t>
            </a:r>
            <a:endParaRPr lang="en-US" dirty="0"/>
          </a:p>
        </p:txBody>
      </p:sp>
      <p:sp>
        <p:nvSpPr>
          <p:cNvPr id="3" name="TextBox 2">
            <a:extLst>
              <a:ext uri="{FF2B5EF4-FFF2-40B4-BE49-F238E27FC236}">
                <a16:creationId xmlns:a16="http://schemas.microsoft.com/office/drawing/2014/main" id="{E0C20424-31AE-4DFD-8E0B-5BFC2E8145DB}"/>
              </a:ext>
            </a:extLst>
          </p:cNvPr>
          <p:cNvSpPr txBox="1"/>
          <p:nvPr/>
        </p:nvSpPr>
        <p:spPr>
          <a:xfrm>
            <a:off x="1141413" y="2097088"/>
            <a:ext cx="10140709" cy="4524315"/>
          </a:xfrm>
          <a:prstGeom prst="rect">
            <a:avLst/>
          </a:prstGeom>
          <a:noFill/>
        </p:spPr>
        <p:txBody>
          <a:bodyPr wrap="square" rtlCol="0">
            <a:spAutoFit/>
          </a:bodyPr>
          <a:lstStyle/>
          <a:p>
            <a:r>
              <a:rPr lang="ja-JP" altLang="en-US" sz="2400" dirty="0"/>
              <a:t>時系列データ</a:t>
            </a:r>
            <a:r>
              <a:rPr lang="en-US" altLang="ja-JP" sz="2400" dirty="0"/>
              <a:t>= </a:t>
            </a:r>
          </a:p>
          <a:p>
            <a:r>
              <a:rPr lang="ja-JP" altLang="en-US" sz="2400" dirty="0"/>
              <a:t>短期の自己相関</a:t>
            </a:r>
            <a:endParaRPr lang="en-US" altLang="ja-JP" sz="2400" dirty="0"/>
          </a:p>
          <a:p>
            <a:r>
              <a:rPr lang="ja-JP" altLang="en-US" sz="2400" dirty="0"/>
              <a:t>＋トレンド</a:t>
            </a:r>
            <a:r>
              <a:rPr lang="en-US" altLang="ja-JP" sz="2400" dirty="0"/>
              <a:t>(Trend)</a:t>
            </a:r>
          </a:p>
          <a:p>
            <a:r>
              <a:rPr lang="ja-JP" altLang="en-US" sz="2400" dirty="0"/>
              <a:t>＋周期的変動</a:t>
            </a:r>
            <a:r>
              <a:rPr lang="en-US" altLang="ja-JP" sz="2400" dirty="0"/>
              <a:t>(seasonality)</a:t>
            </a:r>
          </a:p>
          <a:p>
            <a:r>
              <a:rPr lang="ja-JP" altLang="en-US" sz="2400" dirty="0"/>
              <a:t>＋</a:t>
            </a:r>
            <a:r>
              <a:rPr lang="en-US" altLang="ja-JP" sz="2400" dirty="0"/>
              <a:t>Residual(=White noise)</a:t>
            </a:r>
          </a:p>
          <a:p>
            <a:r>
              <a:rPr lang="ja-JP" altLang="en-US" sz="2400" dirty="0"/>
              <a:t>＋</a:t>
            </a:r>
            <a:r>
              <a:rPr lang="en-US" altLang="ja-JP" sz="2400" dirty="0"/>
              <a:t>(</a:t>
            </a:r>
            <a:r>
              <a:rPr lang="ja-JP" altLang="en-US" sz="2400" dirty="0"/>
              <a:t>外因性</a:t>
            </a:r>
            <a:r>
              <a:rPr lang="en-US" altLang="ja-JP" sz="2400" dirty="0"/>
              <a:t>)</a:t>
            </a:r>
          </a:p>
          <a:p>
            <a:endParaRPr lang="en-US" altLang="ja-JP" sz="2400" dirty="0"/>
          </a:p>
          <a:p>
            <a:r>
              <a:rPr lang="ja-JP" altLang="en-US" sz="2400" dirty="0"/>
              <a:t>時系列モデリングとは、元のデータをこねくり回して、そのデータを短期の自己相関、トレンド、周期的変動にどうにか分解し、時系列的な意味を持たない</a:t>
            </a:r>
            <a:r>
              <a:rPr lang="en-US" altLang="ja-JP" sz="2400" dirty="0" err="1"/>
              <a:t>Redisual</a:t>
            </a:r>
            <a:r>
              <a:rPr lang="ja-JP" altLang="en-US" sz="2400" dirty="0"/>
              <a:t>だけにできるかを試行錯誤することです。</a:t>
            </a:r>
            <a:r>
              <a:rPr lang="en-US" altLang="ja-JP" sz="2400" dirty="0"/>
              <a:t>Residual</a:t>
            </a:r>
            <a:r>
              <a:rPr lang="ja-JP" altLang="en-US" sz="2400" dirty="0"/>
              <a:t>以外は時間的な影響力を持つので、それがどんなものかわかっていれば、予測ができるということです。</a:t>
            </a:r>
            <a:endParaRPr lang="en-US" altLang="ja-JP" sz="2400" dirty="0"/>
          </a:p>
        </p:txBody>
      </p:sp>
    </p:spTree>
    <p:extLst>
      <p:ext uri="{BB962C8B-B14F-4D97-AF65-F5344CB8AC3E}">
        <p14:creationId xmlns:p14="http://schemas.microsoft.com/office/powerpoint/2010/main" val="2343540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755E1-A299-4404-B294-A54C39BB1FA9}"/>
              </a:ext>
            </a:extLst>
          </p:cNvPr>
          <p:cNvSpPr>
            <a:spLocks noGrp="1"/>
          </p:cNvSpPr>
          <p:nvPr>
            <p:ph type="title"/>
          </p:nvPr>
        </p:nvSpPr>
        <p:spPr/>
        <p:txBody>
          <a:bodyPr/>
          <a:lstStyle/>
          <a:p>
            <a:r>
              <a:rPr lang="ja-JP" altLang="en-US" dirty="0"/>
              <a:t>時系列データの構造</a:t>
            </a:r>
            <a:endParaRPr lang="en-US" dirty="0"/>
          </a:p>
        </p:txBody>
      </p:sp>
      <p:sp>
        <p:nvSpPr>
          <p:cNvPr id="3" name="TextBox 2">
            <a:extLst>
              <a:ext uri="{FF2B5EF4-FFF2-40B4-BE49-F238E27FC236}">
                <a16:creationId xmlns:a16="http://schemas.microsoft.com/office/drawing/2014/main" id="{E0C20424-31AE-4DFD-8E0B-5BFC2E8145DB}"/>
              </a:ext>
            </a:extLst>
          </p:cNvPr>
          <p:cNvSpPr txBox="1"/>
          <p:nvPr/>
        </p:nvSpPr>
        <p:spPr>
          <a:xfrm>
            <a:off x="1141413" y="1888996"/>
            <a:ext cx="10140709" cy="4093428"/>
          </a:xfrm>
          <a:prstGeom prst="rect">
            <a:avLst/>
          </a:prstGeom>
          <a:noFill/>
        </p:spPr>
        <p:txBody>
          <a:bodyPr wrap="square" rtlCol="0">
            <a:spAutoFit/>
          </a:bodyPr>
          <a:lstStyle/>
          <a:p>
            <a:r>
              <a:rPr lang="ja-JP" altLang="en-US" sz="2000" dirty="0"/>
              <a:t>トレンド</a:t>
            </a:r>
            <a:r>
              <a:rPr lang="en-US" altLang="ja-JP" sz="2000" dirty="0"/>
              <a:t>(Trend)</a:t>
            </a:r>
          </a:p>
          <a:p>
            <a:r>
              <a:rPr lang="ja-JP" altLang="en-US" sz="2000" dirty="0"/>
              <a:t>よく、右肩上がりの傾向</a:t>
            </a:r>
            <a:r>
              <a:rPr lang="en-US" altLang="ja-JP" sz="2000" dirty="0"/>
              <a:t>(</a:t>
            </a:r>
            <a:r>
              <a:rPr lang="ja-JP" altLang="en-US" sz="2000" dirty="0"/>
              <a:t>トレンド）があるといいますね。時間の経過によって変化していくような時間的成分です。</a:t>
            </a:r>
            <a:endParaRPr lang="en-US" altLang="ja-JP" sz="2000" dirty="0"/>
          </a:p>
          <a:p>
            <a:r>
              <a:rPr lang="ja-JP" altLang="en-US" sz="2000" dirty="0"/>
              <a:t>＋周期的変動</a:t>
            </a:r>
            <a:r>
              <a:rPr lang="en-US" altLang="ja-JP" sz="2000" dirty="0"/>
              <a:t>(seasonality)</a:t>
            </a:r>
          </a:p>
          <a:p>
            <a:r>
              <a:rPr lang="ja-JP" altLang="en-US" sz="2000" dirty="0"/>
              <a:t>これは、定期的に繰り返している時間的な傾向を指します。例えば、</a:t>
            </a:r>
            <a:r>
              <a:rPr lang="en-US" altLang="ja-JP" sz="2000" dirty="0"/>
              <a:t>1</a:t>
            </a:r>
            <a:r>
              <a:rPr lang="ja-JP" altLang="en-US" sz="2000" dirty="0"/>
              <a:t>週間のうち、月曜日に最もサービス利用が落ち込み、木曜日になると最高点に達する。また翌週になればどうようの傾向が確認できるようなものを周期的変動と言います。</a:t>
            </a:r>
            <a:endParaRPr lang="en-US" altLang="ja-JP" sz="2000" dirty="0"/>
          </a:p>
          <a:p>
            <a:r>
              <a:rPr lang="ja-JP" altLang="en-US" sz="2000" dirty="0"/>
              <a:t>＋</a:t>
            </a:r>
            <a:r>
              <a:rPr lang="en-US" altLang="ja-JP" sz="2000" dirty="0"/>
              <a:t>Residual(=White noise)</a:t>
            </a:r>
          </a:p>
          <a:p>
            <a:r>
              <a:rPr lang="ja-JP" altLang="en-US" sz="2000" dirty="0"/>
              <a:t>時間とは無関係の要素、つまり時間的な観点からは予測の役に立たない要素です</a:t>
            </a:r>
            <a:r>
              <a:rPr lang="en-US" altLang="ja-JP" sz="2000" dirty="0"/>
              <a:t>(White</a:t>
            </a:r>
            <a:r>
              <a:rPr lang="ja-JP" altLang="en-US" sz="2000" dirty="0"/>
              <a:t> </a:t>
            </a:r>
            <a:r>
              <a:rPr lang="en-US" altLang="ja-JP" sz="2000" dirty="0"/>
              <a:t>noise)</a:t>
            </a:r>
            <a:r>
              <a:rPr lang="ja-JP" altLang="en-US" sz="2000" dirty="0"/>
              <a:t>。</a:t>
            </a:r>
            <a:endParaRPr lang="en-US" altLang="ja-JP" sz="2000" dirty="0"/>
          </a:p>
          <a:p>
            <a:r>
              <a:rPr lang="ja-JP" altLang="en-US" sz="2000" dirty="0"/>
              <a:t>＋</a:t>
            </a:r>
            <a:r>
              <a:rPr lang="en-US" altLang="ja-JP" sz="2000" dirty="0"/>
              <a:t>(</a:t>
            </a:r>
            <a:r>
              <a:rPr lang="ja-JP" altLang="en-US" sz="2000" dirty="0"/>
              <a:t>外因性</a:t>
            </a:r>
            <a:r>
              <a:rPr lang="en-US" altLang="ja-JP" sz="2000" dirty="0"/>
              <a:t>)</a:t>
            </a:r>
          </a:p>
          <a:p>
            <a:r>
              <a:rPr lang="ja-JP" altLang="en-US" sz="2000" dirty="0"/>
              <a:t>実は時系列でも過去の値以外も特徴量に入れ込むことができます。このような特徴量を外因性と呼びます。</a:t>
            </a:r>
            <a:endParaRPr lang="en-US" altLang="ja-JP" sz="2000" dirty="0"/>
          </a:p>
        </p:txBody>
      </p:sp>
    </p:spTree>
    <p:extLst>
      <p:ext uri="{BB962C8B-B14F-4D97-AF65-F5344CB8AC3E}">
        <p14:creationId xmlns:p14="http://schemas.microsoft.com/office/powerpoint/2010/main" val="1995087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755E1-A299-4404-B294-A54C39BB1FA9}"/>
              </a:ext>
            </a:extLst>
          </p:cNvPr>
          <p:cNvSpPr>
            <a:spLocks noGrp="1"/>
          </p:cNvSpPr>
          <p:nvPr>
            <p:ph type="title"/>
          </p:nvPr>
        </p:nvSpPr>
        <p:spPr/>
        <p:txBody>
          <a:bodyPr/>
          <a:lstStyle/>
          <a:p>
            <a:r>
              <a:rPr lang="ja-JP" altLang="en-US" dirty="0"/>
              <a:t>時系列データのがんばりどころ</a:t>
            </a:r>
            <a:endParaRPr lang="en-US" dirty="0"/>
          </a:p>
        </p:txBody>
      </p:sp>
      <p:sp>
        <p:nvSpPr>
          <p:cNvPr id="3" name="TextBox 2">
            <a:extLst>
              <a:ext uri="{FF2B5EF4-FFF2-40B4-BE49-F238E27FC236}">
                <a16:creationId xmlns:a16="http://schemas.microsoft.com/office/drawing/2014/main" id="{E0C20424-31AE-4DFD-8E0B-5BFC2E8145DB}"/>
              </a:ext>
            </a:extLst>
          </p:cNvPr>
          <p:cNvSpPr txBox="1"/>
          <p:nvPr/>
        </p:nvSpPr>
        <p:spPr>
          <a:xfrm>
            <a:off x="1141413" y="1888996"/>
            <a:ext cx="10140709" cy="2862322"/>
          </a:xfrm>
          <a:prstGeom prst="rect">
            <a:avLst/>
          </a:prstGeom>
          <a:noFill/>
        </p:spPr>
        <p:txBody>
          <a:bodyPr wrap="square" rtlCol="0">
            <a:spAutoFit/>
          </a:bodyPr>
          <a:lstStyle/>
          <a:p>
            <a:r>
              <a:rPr lang="ja-JP" altLang="en-US" sz="2000" dirty="0"/>
              <a:t>時系列データは、アルゴリズムにつっこむデータをどんな風に加工するかが非常に重要です。</a:t>
            </a:r>
            <a:endParaRPr lang="en-US" altLang="ja-JP" sz="2000" dirty="0"/>
          </a:p>
          <a:p>
            <a:r>
              <a:rPr lang="ja-JP" altLang="en-US" sz="2000" dirty="0"/>
              <a:t>どんな過程を経て加工をするかはだいたい型が決まっています。</a:t>
            </a:r>
            <a:endParaRPr lang="en-US" altLang="ja-JP" sz="2000" dirty="0"/>
          </a:p>
          <a:p>
            <a:endParaRPr lang="en-US" altLang="ja-JP" sz="2000" dirty="0"/>
          </a:p>
          <a:p>
            <a:r>
              <a:rPr lang="ja-JP" altLang="en-US" sz="2000" dirty="0"/>
              <a:t>１．定常性を確認する</a:t>
            </a:r>
            <a:endParaRPr lang="en-US" altLang="ja-JP" sz="2000" dirty="0"/>
          </a:p>
          <a:p>
            <a:r>
              <a:rPr lang="ja-JP" altLang="en-US" sz="2000" dirty="0"/>
              <a:t>「定常性を持つ」データは時系列的に分析がしやすいデータであるということを認識してもらうことが重要です。故に定常なデータかどうかをまず確認します。具体的に、定常性を持つとは、以下の定義を満たしている場合をいいます。</a:t>
            </a:r>
            <a:endParaRPr lang="en-US" altLang="ja-JP" sz="2000"/>
          </a:p>
          <a:p>
            <a:endParaRPr lang="en-US" altLang="ja-JP" sz="2000"/>
          </a:p>
          <a:p>
            <a:endParaRPr lang="en-US" altLang="ja-JP" sz="2000" dirty="0"/>
          </a:p>
        </p:txBody>
      </p:sp>
    </p:spTree>
    <p:extLst>
      <p:ext uri="{BB962C8B-B14F-4D97-AF65-F5344CB8AC3E}">
        <p14:creationId xmlns:p14="http://schemas.microsoft.com/office/powerpoint/2010/main" val="3612970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C4ED4-6CFA-4CB5-9171-A1B4B7A7F3EA}"/>
              </a:ext>
            </a:extLst>
          </p:cNvPr>
          <p:cNvSpPr>
            <a:spLocks noGrp="1"/>
          </p:cNvSpPr>
          <p:nvPr>
            <p:ph type="title"/>
          </p:nvPr>
        </p:nvSpPr>
        <p:spPr/>
        <p:txBody>
          <a:bodyPr/>
          <a:lstStyle/>
          <a:p>
            <a:r>
              <a:rPr lang="ja-JP" altLang="en-US" dirty="0"/>
              <a:t>これまでの時系列モデルとの違い</a:t>
            </a:r>
            <a:endParaRPr lang="en-US" dirty="0"/>
          </a:p>
        </p:txBody>
      </p:sp>
      <p:sp>
        <p:nvSpPr>
          <p:cNvPr id="4" name="Rectangle 3">
            <a:extLst>
              <a:ext uri="{FF2B5EF4-FFF2-40B4-BE49-F238E27FC236}">
                <a16:creationId xmlns:a16="http://schemas.microsoft.com/office/drawing/2014/main" id="{06700872-7625-4A78-A47C-9AB3251CCFBE}"/>
              </a:ext>
            </a:extLst>
          </p:cNvPr>
          <p:cNvSpPr/>
          <p:nvPr/>
        </p:nvSpPr>
        <p:spPr>
          <a:xfrm>
            <a:off x="1141413" y="2413338"/>
            <a:ext cx="9158527" cy="1477328"/>
          </a:xfrm>
          <a:prstGeom prst="rect">
            <a:avLst/>
          </a:prstGeom>
        </p:spPr>
        <p:txBody>
          <a:bodyPr wrap="square">
            <a:spAutoFit/>
          </a:bodyPr>
          <a:lstStyle/>
          <a:p>
            <a:r>
              <a:rPr lang="ja-JP" altLang="en-US" dirty="0"/>
              <a:t>今までの</a:t>
            </a:r>
            <a:r>
              <a:rPr lang="en-US" altLang="ja-JP" dirty="0"/>
              <a:t>ARIMA</a:t>
            </a:r>
            <a:r>
              <a:rPr lang="ja-JP" altLang="en-US" dirty="0"/>
              <a:t>モデルを主とした時系列モデルは、予測しかできませんでした。</a:t>
            </a:r>
          </a:p>
          <a:p>
            <a:r>
              <a:rPr lang="ja-JP" altLang="en-US" dirty="0"/>
              <a:t>しかし、状態空間モデルを使えば、予測だけでなく、「データの解釈」を進めることができます。</a:t>
            </a:r>
          </a:p>
          <a:p>
            <a:endParaRPr lang="en-US" altLang="ja-JP" dirty="0"/>
          </a:p>
          <a:p>
            <a:r>
              <a:rPr lang="en-US" altLang="ja-JP" dirty="0"/>
              <a:t>ARIMA</a:t>
            </a:r>
            <a:r>
              <a:rPr lang="ja-JP" altLang="en-US" dirty="0"/>
              <a:t>モデルなどの</a:t>
            </a:r>
            <a:r>
              <a:rPr lang="en-US" altLang="ja-JP" dirty="0"/>
              <a:t>Box-Jenkins</a:t>
            </a:r>
            <a:r>
              <a:rPr lang="ja-JP" altLang="en-US" dirty="0"/>
              <a:t>法は、内部がブラックボックス化しており、データの解釈は困難でした。</a:t>
            </a:r>
            <a:endParaRPr lang="en-US" altLang="ja-JP" dirty="0"/>
          </a:p>
        </p:txBody>
      </p:sp>
    </p:spTree>
    <p:extLst>
      <p:ext uri="{BB962C8B-B14F-4D97-AF65-F5344CB8AC3E}">
        <p14:creationId xmlns:p14="http://schemas.microsoft.com/office/powerpoint/2010/main" val="3443971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C4ED4-6CFA-4CB5-9171-A1B4B7A7F3EA}"/>
              </a:ext>
            </a:extLst>
          </p:cNvPr>
          <p:cNvSpPr>
            <a:spLocks noGrp="1"/>
          </p:cNvSpPr>
          <p:nvPr>
            <p:ph type="title"/>
          </p:nvPr>
        </p:nvSpPr>
        <p:spPr/>
        <p:txBody>
          <a:bodyPr/>
          <a:lstStyle/>
          <a:p>
            <a:r>
              <a:rPr lang="ja-JP" altLang="en-US"/>
              <a:t>状態空間モデル</a:t>
            </a:r>
            <a:endParaRPr lang="en-US" dirty="0"/>
          </a:p>
        </p:txBody>
      </p:sp>
      <p:sp>
        <p:nvSpPr>
          <p:cNvPr id="4" name="Rectangle 3">
            <a:extLst>
              <a:ext uri="{FF2B5EF4-FFF2-40B4-BE49-F238E27FC236}">
                <a16:creationId xmlns:a16="http://schemas.microsoft.com/office/drawing/2014/main" id="{06700872-7625-4A78-A47C-9AB3251CCFBE}"/>
              </a:ext>
            </a:extLst>
          </p:cNvPr>
          <p:cNvSpPr/>
          <p:nvPr/>
        </p:nvSpPr>
        <p:spPr>
          <a:xfrm>
            <a:off x="1141413" y="2413338"/>
            <a:ext cx="9158527" cy="1477328"/>
          </a:xfrm>
          <a:prstGeom prst="rect">
            <a:avLst/>
          </a:prstGeom>
        </p:spPr>
        <p:txBody>
          <a:bodyPr wrap="square">
            <a:spAutoFit/>
          </a:bodyPr>
          <a:lstStyle/>
          <a:p>
            <a:r>
              <a:rPr lang="ja-JP" altLang="en-US" dirty="0"/>
              <a:t>今までの</a:t>
            </a:r>
            <a:r>
              <a:rPr lang="en-US" altLang="ja-JP" dirty="0"/>
              <a:t>ARIMA</a:t>
            </a:r>
            <a:r>
              <a:rPr lang="ja-JP" altLang="en-US" dirty="0"/>
              <a:t>モデルを主とした時系列モデルは、予測しかできませんでした。</a:t>
            </a:r>
          </a:p>
          <a:p>
            <a:r>
              <a:rPr lang="ja-JP" altLang="en-US" dirty="0"/>
              <a:t>しかし、状態空間モデルを使えば、予測だけでなく、「データの解釈」を進めることができます。</a:t>
            </a:r>
          </a:p>
          <a:p>
            <a:endParaRPr lang="en-US" altLang="ja-JP" dirty="0"/>
          </a:p>
          <a:p>
            <a:r>
              <a:rPr lang="en-US" altLang="ja-JP" dirty="0"/>
              <a:t>ARIMA</a:t>
            </a:r>
            <a:r>
              <a:rPr lang="ja-JP" altLang="en-US" dirty="0"/>
              <a:t>モデルなどの</a:t>
            </a:r>
            <a:r>
              <a:rPr lang="en-US" altLang="ja-JP" dirty="0"/>
              <a:t>Box-Jenkins</a:t>
            </a:r>
            <a:r>
              <a:rPr lang="ja-JP" altLang="en-US" dirty="0"/>
              <a:t>法は、内部がブラックボックス化しており、データの解釈は困難でした。</a:t>
            </a:r>
          </a:p>
        </p:txBody>
      </p:sp>
    </p:spTree>
    <p:extLst>
      <p:ext uri="{BB962C8B-B14F-4D97-AF65-F5344CB8AC3E}">
        <p14:creationId xmlns:p14="http://schemas.microsoft.com/office/powerpoint/2010/main" val="4021010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755E1-A299-4404-B294-A54C39BB1FA9}"/>
              </a:ext>
            </a:extLst>
          </p:cNvPr>
          <p:cNvSpPr>
            <a:spLocks noGrp="1"/>
          </p:cNvSpPr>
          <p:nvPr>
            <p:ph type="title"/>
          </p:nvPr>
        </p:nvSpPr>
        <p:spPr/>
        <p:txBody>
          <a:bodyPr/>
          <a:lstStyle/>
          <a:p>
            <a:r>
              <a:rPr lang="ja-JP" altLang="en-US" dirty="0"/>
              <a:t>時系列モデルとは？</a:t>
            </a:r>
            <a:endParaRPr lang="en-US" dirty="0"/>
          </a:p>
        </p:txBody>
      </p:sp>
      <p:sp>
        <p:nvSpPr>
          <p:cNvPr id="3" name="TextBox 2">
            <a:extLst>
              <a:ext uri="{FF2B5EF4-FFF2-40B4-BE49-F238E27FC236}">
                <a16:creationId xmlns:a16="http://schemas.microsoft.com/office/drawing/2014/main" id="{E0C20424-31AE-4DFD-8E0B-5BFC2E8145DB}"/>
              </a:ext>
            </a:extLst>
          </p:cNvPr>
          <p:cNvSpPr txBox="1"/>
          <p:nvPr/>
        </p:nvSpPr>
        <p:spPr>
          <a:xfrm>
            <a:off x="1236453" y="1972574"/>
            <a:ext cx="10041147" cy="1292662"/>
          </a:xfrm>
          <a:prstGeom prst="rect">
            <a:avLst/>
          </a:prstGeom>
          <a:noFill/>
        </p:spPr>
        <p:txBody>
          <a:bodyPr wrap="square" rtlCol="0">
            <a:spAutoFit/>
          </a:bodyPr>
          <a:lstStyle/>
          <a:p>
            <a:r>
              <a:rPr lang="ja-JP" altLang="en-US" dirty="0"/>
              <a:t>時系列モデルとは？</a:t>
            </a:r>
            <a:endParaRPr lang="en-US" altLang="ja-JP" dirty="0"/>
          </a:p>
          <a:p>
            <a:r>
              <a:rPr lang="ja-JP" altLang="en-US" dirty="0"/>
              <a:t>時系列データを扱うモデルのこと。</a:t>
            </a:r>
            <a:endParaRPr lang="en-US" altLang="ja-JP" dirty="0"/>
          </a:p>
          <a:p>
            <a:r>
              <a:rPr lang="ja-JP" altLang="en-US" dirty="0"/>
              <a:t>ここでいうモデルとは？</a:t>
            </a:r>
            <a:endParaRPr lang="en-US" altLang="ja-JP" dirty="0"/>
          </a:p>
          <a:p>
            <a:r>
              <a:rPr lang="ja-JP" altLang="en-US" sz="2400" dirty="0"/>
              <a:t>特徴量→アルゴリズム→目的変数</a:t>
            </a:r>
            <a:endParaRPr lang="en-US" altLang="ja-JP" sz="2400" dirty="0"/>
          </a:p>
        </p:txBody>
      </p:sp>
      <p:graphicFrame>
        <p:nvGraphicFramePr>
          <p:cNvPr id="5" name="Table 5">
            <a:extLst>
              <a:ext uri="{FF2B5EF4-FFF2-40B4-BE49-F238E27FC236}">
                <a16:creationId xmlns:a16="http://schemas.microsoft.com/office/drawing/2014/main" id="{32F2ACCD-BCB5-4114-B2F8-62EBCF6AEE8F}"/>
              </a:ext>
            </a:extLst>
          </p:cNvPr>
          <p:cNvGraphicFramePr>
            <a:graphicFrameLocks noGrp="1"/>
          </p:cNvGraphicFramePr>
          <p:nvPr>
            <p:extLst>
              <p:ext uri="{D42A27DB-BD31-4B8C-83A1-F6EECF244321}">
                <p14:modId xmlns:p14="http://schemas.microsoft.com/office/powerpoint/2010/main" val="3576567660"/>
              </p:ext>
            </p:extLst>
          </p:nvPr>
        </p:nvGraphicFramePr>
        <p:xfrm>
          <a:off x="1328469" y="3416877"/>
          <a:ext cx="8854533" cy="2722880"/>
        </p:xfrm>
        <a:graphic>
          <a:graphicData uri="http://schemas.openxmlformats.org/drawingml/2006/table">
            <a:tbl>
              <a:tblPr firstRow="1" bandRow="1">
                <a:tableStyleId>{5C22544A-7EE6-4342-B048-85BDC9FD1C3A}</a:tableStyleId>
              </a:tblPr>
              <a:tblGrid>
                <a:gridCol w="2951511">
                  <a:extLst>
                    <a:ext uri="{9D8B030D-6E8A-4147-A177-3AD203B41FA5}">
                      <a16:colId xmlns:a16="http://schemas.microsoft.com/office/drawing/2014/main" val="1257429326"/>
                    </a:ext>
                  </a:extLst>
                </a:gridCol>
                <a:gridCol w="2951511">
                  <a:extLst>
                    <a:ext uri="{9D8B030D-6E8A-4147-A177-3AD203B41FA5}">
                      <a16:colId xmlns:a16="http://schemas.microsoft.com/office/drawing/2014/main" val="3215414218"/>
                    </a:ext>
                  </a:extLst>
                </a:gridCol>
                <a:gridCol w="2951511">
                  <a:extLst>
                    <a:ext uri="{9D8B030D-6E8A-4147-A177-3AD203B41FA5}">
                      <a16:colId xmlns:a16="http://schemas.microsoft.com/office/drawing/2014/main" val="2309411757"/>
                    </a:ext>
                  </a:extLst>
                </a:gridCol>
              </a:tblGrid>
              <a:tr h="296875">
                <a:tc>
                  <a:txBody>
                    <a:bodyPr/>
                    <a:lstStyle/>
                    <a:p>
                      <a:endParaRPr lang="en-US" sz="1400" dirty="0"/>
                    </a:p>
                  </a:txBody>
                  <a:tcPr/>
                </a:tc>
                <a:tc>
                  <a:txBody>
                    <a:bodyPr/>
                    <a:lstStyle/>
                    <a:p>
                      <a:r>
                        <a:rPr lang="ja-JP" altLang="en-US" sz="1400" dirty="0"/>
                        <a:t>一般的な機械学習モデル</a:t>
                      </a:r>
                      <a:endParaRPr lang="en-US" sz="1400" dirty="0"/>
                    </a:p>
                  </a:txBody>
                  <a:tcPr/>
                </a:tc>
                <a:tc>
                  <a:txBody>
                    <a:bodyPr/>
                    <a:lstStyle/>
                    <a:p>
                      <a:r>
                        <a:rPr lang="ja-JP" altLang="en-US" sz="1400" dirty="0"/>
                        <a:t>時系列モデル</a:t>
                      </a:r>
                      <a:endParaRPr lang="en-US" sz="1400" dirty="0"/>
                    </a:p>
                  </a:txBody>
                  <a:tcPr/>
                </a:tc>
                <a:extLst>
                  <a:ext uri="{0D108BD9-81ED-4DB2-BD59-A6C34878D82A}">
                    <a16:rowId xmlns:a16="http://schemas.microsoft.com/office/drawing/2014/main" val="1547296731"/>
                  </a:ext>
                </a:extLst>
              </a:tr>
              <a:tr h="370840">
                <a:tc>
                  <a:txBody>
                    <a:bodyPr/>
                    <a:lstStyle/>
                    <a:p>
                      <a:r>
                        <a:rPr lang="ja-JP" altLang="en-US" sz="1400" dirty="0"/>
                        <a:t>特徴量</a:t>
                      </a:r>
                      <a:endParaRPr lang="en-US" sz="1400" dirty="0"/>
                    </a:p>
                  </a:txBody>
                  <a:tcPr/>
                </a:tc>
                <a:tc>
                  <a:txBody>
                    <a:bodyPr/>
                    <a:lstStyle/>
                    <a:p>
                      <a:r>
                        <a:rPr lang="ja-JP" altLang="en-US" sz="1400" dirty="0"/>
                        <a:t>複数あるのが普通</a:t>
                      </a:r>
                      <a:endParaRPr lang="en-US" altLang="ja-JP" sz="1400" dirty="0"/>
                    </a:p>
                  </a:txBody>
                  <a:tcPr/>
                </a:tc>
                <a:tc>
                  <a:txBody>
                    <a:bodyPr/>
                    <a:lstStyle/>
                    <a:p>
                      <a:r>
                        <a:rPr lang="ja-JP" altLang="en-US" sz="1400" dirty="0"/>
                        <a:t>一つしかないのが基本</a:t>
                      </a:r>
                      <a:r>
                        <a:rPr lang="en-US" altLang="ja-JP" sz="1400" dirty="0"/>
                        <a:t>(*)</a:t>
                      </a:r>
                    </a:p>
                    <a:p>
                      <a:r>
                        <a:rPr lang="en-US" altLang="ja-JP" sz="1400" dirty="0"/>
                        <a:t>=</a:t>
                      </a:r>
                      <a:r>
                        <a:rPr lang="ja-JP" altLang="en-US" sz="1400" dirty="0"/>
                        <a:t>過去の値</a:t>
                      </a:r>
                      <a:endParaRPr lang="en-US" altLang="ja-JP" sz="1400" dirty="0"/>
                    </a:p>
                    <a:p>
                      <a:r>
                        <a:rPr lang="en-US" sz="1400" dirty="0"/>
                        <a:t>*</a:t>
                      </a:r>
                      <a:r>
                        <a:rPr lang="ja-JP" altLang="en-US" sz="1400" dirty="0"/>
                        <a:t>複数にすることもできます。</a:t>
                      </a:r>
                      <a:endParaRPr lang="en-US" sz="1400" dirty="0"/>
                    </a:p>
                  </a:txBody>
                  <a:tcPr/>
                </a:tc>
                <a:extLst>
                  <a:ext uri="{0D108BD9-81ED-4DB2-BD59-A6C34878D82A}">
                    <a16:rowId xmlns:a16="http://schemas.microsoft.com/office/drawing/2014/main" val="790884706"/>
                  </a:ext>
                </a:extLst>
              </a:tr>
              <a:tr h="370840">
                <a:tc>
                  <a:txBody>
                    <a:bodyPr/>
                    <a:lstStyle/>
                    <a:p>
                      <a:r>
                        <a:rPr lang="ja-JP" altLang="en-US" sz="1400" dirty="0"/>
                        <a:t>アルゴリズム</a:t>
                      </a:r>
                      <a:endParaRPr lang="en-US" sz="1400" dirty="0"/>
                    </a:p>
                  </a:txBody>
                  <a:tcPr/>
                </a:tc>
                <a:tc>
                  <a:txBody>
                    <a:bodyPr/>
                    <a:lstStyle/>
                    <a:p>
                      <a:r>
                        <a:rPr lang="ja-JP" altLang="en-US" sz="1400" dirty="0"/>
                        <a:t>ランダムフォレスト、重回帰</a:t>
                      </a:r>
                      <a:r>
                        <a:rPr lang="en-US" altLang="ja-JP" sz="1400" dirty="0"/>
                        <a:t>…</a:t>
                      </a:r>
                      <a:endParaRPr lang="en-US" sz="1400" dirty="0"/>
                    </a:p>
                  </a:txBody>
                  <a:tcPr/>
                </a:tc>
                <a:tc>
                  <a:txBody>
                    <a:bodyPr/>
                    <a:lstStyle/>
                    <a:p>
                      <a:r>
                        <a:rPr lang="en-US" altLang="ja-JP" sz="1400" dirty="0"/>
                        <a:t>ARIMA</a:t>
                      </a:r>
                      <a:r>
                        <a:rPr lang="ja-JP" altLang="en-US" sz="1400" dirty="0"/>
                        <a:t>、</a:t>
                      </a:r>
                      <a:r>
                        <a:rPr lang="en-US" altLang="ja-JP" sz="1400" dirty="0"/>
                        <a:t>SARIMA</a:t>
                      </a:r>
                      <a:r>
                        <a:rPr lang="ja-JP" altLang="en-US" sz="1400" dirty="0"/>
                        <a:t>、状態空間モデル</a:t>
                      </a:r>
                      <a:endParaRPr lang="en-US" sz="1400" dirty="0"/>
                    </a:p>
                  </a:txBody>
                  <a:tcPr/>
                </a:tc>
                <a:extLst>
                  <a:ext uri="{0D108BD9-81ED-4DB2-BD59-A6C34878D82A}">
                    <a16:rowId xmlns:a16="http://schemas.microsoft.com/office/drawing/2014/main" val="14171360"/>
                  </a:ext>
                </a:extLst>
              </a:tr>
              <a:tr h="370840">
                <a:tc>
                  <a:txBody>
                    <a:bodyPr/>
                    <a:lstStyle/>
                    <a:p>
                      <a:r>
                        <a:rPr lang="ja-JP" altLang="en-US" sz="1400" dirty="0"/>
                        <a:t>目的変数</a:t>
                      </a:r>
                      <a:endParaRPr lang="en-US" sz="1400" dirty="0"/>
                    </a:p>
                  </a:txBody>
                  <a:tcPr/>
                </a:tc>
                <a:tc>
                  <a:txBody>
                    <a:bodyPr/>
                    <a:lstStyle/>
                    <a:p>
                      <a:r>
                        <a:rPr lang="ja-JP" altLang="en-US" sz="1400" dirty="0"/>
                        <a:t>自分で設定した目的変数</a:t>
                      </a:r>
                      <a:endParaRPr lang="en-US" sz="1400" dirty="0"/>
                    </a:p>
                  </a:txBody>
                  <a:tcPr/>
                </a:tc>
                <a:tc>
                  <a:txBody>
                    <a:bodyPr/>
                    <a:lstStyle/>
                    <a:p>
                      <a:r>
                        <a:rPr lang="ja-JP" altLang="en-US" sz="1400" dirty="0"/>
                        <a:t>未来の値</a:t>
                      </a:r>
                      <a:endParaRPr lang="en-US" sz="1400" dirty="0"/>
                    </a:p>
                  </a:txBody>
                  <a:tcPr/>
                </a:tc>
                <a:extLst>
                  <a:ext uri="{0D108BD9-81ED-4DB2-BD59-A6C34878D82A}">
                    <a16:rowId xmlns:a16="http://schemas.microsoft.com/office/drawing/2014/main" val="347910740"/>
                  </a:ext>
                </a:extLst>
              </a:tr>
              <a:tr h="370840">
                <a:tc>
                  <a:txBody>
                    <a:bodyPr/>
                    <a:lstStyle/>
                    <a:p>
                      <a:r>
                        <a:rPr lang="ja-JP" altLang="en-US" sz="1400" dirty="0"/>
                        <a:t>考え方</a:t>
                      </a:r>
                      <a:endParaRPr lang="en-US" sz="1400" dirty="0"/>
                    </a:p>
                  </a:txBody>
                  <a:tcPr/>
                </a:tc>
                <a:tc>
                  <a:txBody>
                    <a:bodyPr/>
                    <a:lstStyle/>
                    <a:p>
                      <a:r>
                        <a:rPr lang="ja-JP" altLang="en-US" sz="1400" dirty="0"/>
                        <a:t>特徴量が要因で、目的変数が結果のようなもの。要因→結果を予測する図式</a:t>
                      </a:r>
                      <a:endParaRPr lang="en-US" sz="1400" dirty="0"/>
                    </a:p>
                  </a:txBody>
                  <a:tcPr/>
                </a:tc>
                <a:tc>
                  <a:txBody>
                    <a:bodyPr/>
                    <a:lstStyle/>
                    <a:p>
                      <a:r>
                        <a:rPr lang="ja-JP" altLang="en-US" sz="1400" dirty="0"/>
                        <a:t>物事の要因は複雑に絡んでいる。だから要因から結果を予測するのではなく、要因から生まれた過去の結果から未来の結果を予測する</a:t>
                      </a:r>
                      <a:endParaRPr lang="en-US" sz="1400" dirty="0"/>
                    </a:p>
                  </a:txBody>
                  <a:tcPr/>
                </a:tc>
                <a:extLst>
                  <a:ext uri="{0D108BD9-81ED-4DB2-BD59-A6C34878D82A}">
                    <a16:rowId xmlns:a16="http://schemas.microsoft.com/office/drawing/2014/main" val="489009650"/>
                  </a:ext>
                </a:extLst>
              </a:tr>
            </a:tbl>
          </a:graphicData>
        </a:graphic>
      </p:graphicFrame>
    </p:spTree>
    <p:extLst>
      <p:ext uri="{BB962C8B-B14F-4D97-AF65-F5344CB8AC3E}">
        <p14:creationId xmlns:p14="http://schemas.microsoft.com/office/powerpoint/2010/main" val="3956906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755E1-A299-4404-B294-A54C39BB1FA9}"/>
              </a:ext>
            </a:extLst>
          </p:cNvPr>
          <p:cNvSpPr>
            <a:spLocks noGrp="1"/>
          </p:cNvSpPr>
          <p:nvPr>
            <p:ph type="title"/>
          </p:nvPr>
        </p:nvSpPr>
        <p:spPr/>
        <p:txBody>
          <a:bodyPr/>
          <a:lstStyle/>
          <a:p>
            <a:r>
              <a:rPr lang="ja-JP" altLang="en-US"/>
              <a:t>時系列データの例</a:t>
            </a:r>
            <a:endParaRPr lang="en-US" dirty="0"/>
          </a:p>
        </p:txBody>
      </p:sp>
      <p:sp>
        <p:nvSpPr>
          <p:cNvPr id="3" name="TextBox 2">
            <a:extLst>
              <a:ext uri="{FF2B5EF4-FFF2-40B4-BE49-F238E27FC236}">
                <a16:creationId xmlns:a16="http://schemas.microsoft.com/office/drawing/2014/main" id="{E0C20424-31AE-4DFD-8E0B-5BFC2E8145DB}"/>
              </a:ext>
            </a:extLst>
          </p:cNvPr>
          <p:cNvSpPr txBox="1"/>
          <p:nvPr/>
        </p:nvSpPr>
        <p:spPr>
          <a:xfrm>
            <a:off x="1236453" y="1972574"/>
            <a:ext cx="10041147" cy="1200329"/>
          </a:xfrm>
          <a:prstGeom prst="rect">
            <a:avLst/>
          </a:prstGeom>
          <a:noFill/>
        </p:spPr>
        <p:txBody>
          <a:bodyPr wrap="square" rtlCol="0">
            <a:spAutoFit/>
          </a:bodyPr>
          <a:lstStyle/>
          <a:p>
            <a:r>
              <a:rPr lang="ja-JP" altLang="en-US" sz="2400" dirty="0"/>
              <a:t>とある航空会社</a:t>
            </a:r>
            <a:r>
              <a:rPr lang="en-US" altLang="ja-JP" sz="2400" dirty="0"/>
              <a:t>X</a:t>
            </a:r>
            <a:r>
              <a:rPr lang="ja-JP" altLang="en-US" sz="2400" dirty="0"/>
              <a:t>。乗客数を毎月記録している。このデータは、</a:t>
            </a:r>
            <a:r>
              <a:rPr lang="en-US" altLang="ja-JP" sz="2400" dirty="0"/>
              <a:t>1949</a:t>
            </a:r>
            <a:r>
              <a:rPr lang="ja-JP" altLang="en-US" sz="2400" dirty="0"/>
              <a:t>年</a:t>
            </a:r>
            <a:r>
              <a:rPr lang="en-US" altLang="ja-JP" sz="2400" dirty="0"/>
              <a:t>1</a:t>
            </a:r>
            <a:r>
              <a:rPr lang="ja-JP" altLang="en-US" sz="2400" dirty="0"/>
              <a:t>月</a:t>
            </a:r>
            <a:r>
              <a:rPr lang="en-US" altLang="ja-JP" sz="2400" dirty="0"/>
              <a:t>-1950</a:t>
            </a:r>
            <a:r>
              <a:rPr lang="ja-JP" altLang="en-US" sz="2400" dirty="0"/>
              <a:t>年</a:t>
            </a:r>
            <a:r>
              <a:rPr lang="en-US" altLang="ja-JP" sz="2400" dirty="0"/>
              <a:t>5</a:t>
            </a:r>
            <a:r>
              <a:rPr lang="ja-JP" altLang="en-US" sz="2400" dirty="0"/>
              <a:t>月まで。ここから</a:t>
            </a:r>
            <a:r>
              <a:rPr lang="en-US" altLang="ja-JP" sz="2400" dirty="0"/>
              <a:t>1950</a:t>
            </a:r>
            <a:r>
              <a:rPr lang="ja-JP" altLang="en-US" sz="2400" dirty="0"/>
              <a:t>年</a:t>
            </a:r>
            <a:r>
              <a:rPr lang="en-US" altLang="ja-JP" sz="2400" dirty="0"/>
              <a:t>6</a:t>
            </a:r>
            <a:r>
              <a:rPr lang="ja-JP" altLang="en-US" sz="2400" dirty="0"/>
              <a:t>月の乗客数を予測したい。このデータをアルゴリズムに入れると、予測ができる。</a:t>
            </a:r>
            <a:endParaRPr lang="en-US" altLang="ja-JP" sz="2400" dirty="0"/>
          </a:p>
        </p:txBody>
      </p:sp>
      <p:graphicFrame>
        <p:nvGraphicFramePr>
          <p:cNvPr id="4" name="Table 3">
            <a:extLst>
              <a:ext uri="{FF2B5EF4-FFF2-40B4-BE49-F238E27FC236}">
                <a16:creationId xmlns:a16="http://schemas.microsoft.com/office/drawing/2014/main" id="{207F2893-8E9D-49C5-AAB1-900774C67F13}"/>
              </a:ext>
            </a:extLst>
          </p:cNvPr>
          <p:cNvGraphicFramePr>
            <a:graphicFrameLocks noGrp="1"/>
          </p:cNvGraphicFramePr>
          <p:nvPr>
            <p:extLst>
              <p:ext uri="{D42A27DB-BD31-4B8C-83A1-F6EECF244321}">
                <p14:modId xmlns:p14="http://schemas.microsoft.com/office/powerpoint/2010/main" val="2171036086"/>
              </p:ext>
            </p:extLst>
          </p:nvPr>
        </p:nvGraphicFramePr>
        <p:xfrm>
          <a:off x="1347098" y="3266213"/>
          <a:ext cx="1384300" cy="3257550"/>
        </p:xfrm>
        <a:graphic>
          <a:graphicData uri="http://schemas.openxmlformats.org/drawingml/2006/table">
            <a:tbl>
              <a:tblPr>
                <a:tableStyleId>{B301B821-A1FF-4177-AEE7-76D212191A09}</a:tableStyleId>
              </a:tblPr>
              <a:tblGrid>
                <a:gridCol w="647700">
                  <a:extLst>
                    <a:ext uri="{9D8B030D-6E8A-4147-A177-3AD203B41FA5}">
                      <a16:colId xmlns:a16="http://schemas.microsoft.com/office/drawing/2014/main" val="3360830877"/>
                    </a:ext>
                  </a:extLst>
                </a:gridCol>
                <a:gridCol w="736600">
                  <a:extLst>
                    <a:ext uri="{9D8B030D-6E8A-4147-A177-3AD203B41FA5}">
                      <a16:colId xmlns:a16="http://schemas.microsoft.com/office/drawing/2014/main" val="4139811036"/>
                    </a:ext>
                  </a:extLst>
                </a:gridCol>
              </a:tblGrid>
              <a:tr h="180975">
                <a:tc>
                  <a:txBody>
                    <a:bodyPr/>
                    <a:lstStyle/>
                    <a:p>
                      <a:pPr algn="l" fontAlgn="b"/>
                      <a:r>
                        <a:rPr lang="en-US" sz="1100" b="0" u="none" strike="noStrike">
                          <a:solidFill>
                            <a:srgbClr val="000000"/>
                          </a:solidFill>
                          <a:effectLst/>
                        </a:rPr>
                        <a:t>Month</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b="0" u="none" strike="noStrike">
                          <a:solidFill>
                            <a:srgbClr val="000000"/>
                          </a:solidFill>
                          <a:effectLst/>
                        </a:rPr>
                        <a:t>#Passengers</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567428397"/>
                  </a:ext>
                </a:extLst>
              </a:tr>
              <a:tr h="180975">
                <a:tc>
                  <a:txBody>
                    <a:bodyPr/>
                    <a:lstStyle/>
                    <a:p>
                      <a:pPr algn="l" fontAlgn="b"/>
                      <a:r>
                        <a:rPr lang="en-US" sz="1100" b="0" u="none" strike="noStrike" dirty="0">
                          <a:solidFill>
                            <a:srgbClr val="000000"/>
                          </a:solidFill>
                          <a:effectLst/>
                        </a:rPr>
                        <a:t>1949-01</a:t>
                      </a:r>
                      <a:endParaRPr lang="en-US"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US" sz="1100" b="0" u="none" strike="noStrike">
                          <a:solidFill>
                            <a:srgbClr val="000000"/>
                          </a:solidFill>
                          <a:effectLst/>
                        </a:rPr>
                        <a:t>112</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792958432"/>
                  </a:ext>
                </a:extLst>
              </a:tr>
              <a:tr h="180975">
                <a:tc>
                  <a:txBody>
                    <a:bodyPr/>
                    <a:lstStyle/>
                    <a:p>
                      <a:pPr algn="l" fontAlgn="b"/>
                      <a:r>
                        <a:rPr lang="en-US" sz="1100" b="0" u="none" strike="noStrike">
                          <a:solidFill>
                            <a:srgbClr val="000000"/>
                          </a:solidFill>
                          <a:effectLst/>
                        </a:rPr>
                        <a:t>1949-02</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b="0" u="none" strike="noStrike">
                          <a:solidFill>
                            <a:srgbClr val="000000"/>
                          </a:solidFill>
                          <a:effectLst/>
                        </a:rPr>
                        <a:t>118</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800046473"/>
                  </a:ext>
                </a:extLst>
              </a:tr>
              <a:tr h="180975">
                <a:tc>
                  <a:txBody>
                    <a:bodyPr/>
                    <a:lstStyle/>
                    <a:p>
                      <a:pPr algn="l" fontAlgn="b"/>
                      <a:r>
                        <a:rPr lang="en-US" sz="1100" b="0" u="none" strike="noStrike">
                          <a:solidFill>
                            <a:srgbClr val="000000"/>
                          </a:solidFill>
                          <a:effectLst/>
                        </a:rPr>
                        <a:t>1949-03</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b="0" u="none" strike="noStrike">
                          <a:solidFill>
                            <a:srgbClr val="000000"/>
                          </a:solidFill>
                          <a:effectLst/>
                        </a:rPr>
                        <a:t>132</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15012195"/>
                  </a:ext>
                </a:extLst>
              </a:tr>
              <a:tr h="180975">
                <a:tc>
                  <a:txBody>
                    <a:bodyPr/>
                    <a:lstStyle/>
                    <a:p>
                      <a:pPr algn="l" fontAlgn="b"/>
                      <a:r>
                        <a:rPr lang="en-US" sz="1100" b="0" u="none" strike="noStrike">
                          <a:solidFill>
                            <a:srgbClr val="000000"/>
                          </a:solidFill>
                          <a:effectLst/>
                        </a:rPr>
                        <a:t>1949-04</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b="0" u="none" strike="noStrike">
                          <a:solidFill>
                            <a:srgbClr val="000000"/>
                          </a:solidFill>
                          <a:effectLst/>
                        </a:rPr>
                        <a:t>129</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000662877"/>
                  </a:ext>
                </a:extLst>
              </a:tr>
              <a:tr h="180975">
                <a:tc>
                  <a:txBody>
                    <a:bodyPr/>
                    <a:lstStyle/>
                    <a:p>
                      <a:pPr algn="l" fontAlgn="b"/>
                      <a:r>
                        <a:rPr lang="en-US" sz="1100" b="0" u="none" strike="noStrike">
                          <a:solidFill>
                            <a:srgbClr val="000000"/>
                          </a:solidFill>
                          <a:effectLst/>
                        </a:rPr>
                        <a:t>1949-05</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b="0" u="none" strike="noStrike">
                          <a:solidFill>
                            <a:srgbClr val="000000"/>
                          </a:solidFill>
                          <a:effectLst/>
                        </a:rPr>
                        <a:t>121</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583435514"/>
                  </a:ext>
                </a:extLst>
              </a:tr>
              <a:tr h="180975">
                <a:tc>
                  <a:txBody>
                    <a:bodyPr/>
                    <a:lstStyle/>
                    <a:p>
                      <a:pPr algn="l" fontAlgn="b"/>
                      <a:r>
                        <a:rPr lang="en-US" sz="1100" b="0" u="none" strike="noStrike">
                          <a:solidFill>
                            <a:srgbClr val="000000"/>
                          </a:solidFill>
                          <a:effectLst/>
                        </a:rPr>
                        <a:t>1949-06</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b="0" u="none" strike="noStrike">
                          <a:solidFill>
                            <a:srgbClr val="000000"/>
                          </a:solidFill>
                          <a:effectLst/>
                        </a:rPr>
                        <a:t>135</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274705537"/>
                  </a:ext>
                </a:extLst>
              </a:tr>
              <a:tr h="180975">
                <a:tc>
                  <a:txBody>
                    <a:bodyPr/>
                    <a:lstStyle/>
                    <a:p>
                      <a:pPr algn="l" fontAlgn="b"/>
                      <a:r>
                        <a:rPr lang="en-US" sz="1100" b="0" u="none" strike="noStrike">
                          <a:solidFill>
                            <a:srgbClr val="000000"/>
                          </a:solidFill>
                          <a:effectLst/>
                        </a:rPr>
                        <a:t>1949-07</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b="0" u="none" strike="noStrike">
                          <a:solidFill>
                            <a:srgbClr val="000000"/>
                          </a:solidFill>
                          <a:effectLst/>
                        </a:rPr>
                        <a:t>148</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403295388"/>
                  </a:ext>
                </a:extLst>
              </a:tr>
              <a:tr h="180975">
                <a:tc>
                  <a:txBody>
                    <a:bodyPr/>
                    <a:lstStyle/>
                    <a:p>
                      <a:pPr algn="l" fontAlgn="b"/>
                      <a:r>
                        <a:rPr lang="en-US" sz="1100" b="0" u="none" strike="noStrike">
                          <a:solidFill>
                            <a:srgbClr val="000000"/>
                          </a:solidFill>
                          <a:effectLst/>
                        </a:rPr>
                        <a:t>1949-08</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b="0" u="none" strike="noStrike">
                          <a:solidFill>
                            <a:srgbClr val="000000"/>
                          </a:solidFill>
                          <a:effectLst/>
                        </a:rPr>
                        <a:t>148</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103909874"/>
                  </a:ext>
                </a:extLst>
              </a:tr>
              <a:tr h="180975">
                <a:tc>
                  <a:txBody>
                    <a:bodyPr/>
                    <a:lstStyle/>
                    <a:p>
                      <a:pPr algn="l" fontAlgn="b"/>
                      <a:r>
                        <a:rPr lang="en-US" sz="1100" b="0" u="none" strike="noStrike">
                          <a:solidFill>
                            <a:srgbClr val="000000"/>
                          </a:solidFill>
                          <a:effectLst/>
                        </a:rPr>
                        <a:t>1949-09</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b="0" u="none" strike="noStrike">
                          <a:solidFill>
                            <a:srgbClr val="000000"/>
                          </a:solidFill>
                          <a:effectLst/>
                        </a:rPr>
                        <a:t>136</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740634442"/>
                  </a:ext>
                </a:extLst>
              </a:tr>
              <a:tr h="180975">
                <a:tc>
                  <a:txBody>
                    <a:bodyPr/>
                    <a:lstStyle/>
                    <a:p>
                      <a:pPr algn="l" fontAlgn="b"/>
                      <a:r>
                        <a:rPr lang="en-US" sz="1100" b="0" u="none" strike="noStrike">
                          <a:solidFill>
                            <a:srgbClr val="000000"/>
                          </a:solidFill>
                          <a:effectLst/>
                        </a:rPr>
                        <a:t>1949-10</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b="0" u="none" strike="noStrike">
                          <a:solidFill>
                            <a:srgbClr val="000000"/>
                          </a:solidFill>
                          <a:effectLst/>
                        </a:rPr>
                        <a:t>119</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744585859"/>
                  </a:ext>
                </a:extLst>
              </a:tr>
              <a:tr h="180975">
                <a:tc>
                  <a:txBody>
                    <a:bodyPr/>
                    <a:lstStyle/>
                    <a:p>
                      <a:pPr algn="l" fontAlgn="b"/>
                      <a:r>
                        <a:rPr lang="en-US" sz="1100" b="0" u="none" strike="noStrike">
                          <a:solidFill>
                            <a:srgbClr val="000000"/>
                          </a:solidFill>
                          <a:effectLst/>
                        </a:rPr>
                        <a:t>1949-11</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b="0" u="none" strike="noStrike">
                          <a:solidFill>
                            <a:srgbClr val="000000"/>
                          </a:solidFill>
                          <a:effectLst/>
                        </a:rPr>
                        <a:t>104</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519597055"/>
                  </a:ext>
                </a:extLst>
              </a:tr>
              <a:tr h="180975">
                <a:tc>
                  <a:txBody>
                    <a:bodyPr/>
                    <a:lstStyle/>
                    <a:p>
                      <a:pPr algn="l" fontAlgn="b"/>
                      <a:r>
                        <a:rPr lang="en-US" sz="1100" b="0" u="none" strike="noStrike">
                          <a:solidFill>
                            <a:srgbClr val="000000"/>
                          </a:solidFill>
                          <a:effectLst/>
                        </a:rPr>
                        <a:t>1949-12</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b="0" u="none" strike="noStrike">
                          <a:solidFill>
                            <a:srgbClr val="000000"/>
                          </a:solidFill>
                          <a:effectLst/>
                        </a:rPr>
                        <a:t>118</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223881904"/>
                  </a:ext>
                </a:extLst>
              </a:tr>
              <a:tr h="180975">
                <a:tc>
                  <a:txBody>
                    <a:bodyPr/>
                    <a:lstStyle/>
                    <a:p>
                      <a:pPr algn="l" fontAlgn="b"/>
                      <a:r>
                        <a:rPr lang="en-US" sz="1100" b="0" u="none" strike="noStrike">
                          <a:solidFill>
                            <a:srgbClr val="000000"/>
                          </a:solidFill>
                          <a:effectLst/>
                        </a:rPr>
                        <a:t>1950-01</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b="0" u="none" strike="noStrike">
                          <a:solidFill>
                            <a:srgbClr val="000000"/>
                          </a:solidFill>
                          <a:effectLst/>
                        </a:rPr>
                        <a:t>115</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78597681"/>
                  </a:ext>
                </a:extLst>
              </a:tr>
              <a:tr h="180975">
                <a:tc>
                  <a:txBody>
                    <a:bodyPr/>
                    <a:lstStyle/>
                    <a:p>
                      <a:pPr algn="l" fontAlgn="b"/>
                      <a:r>
                        <a:rPr lang="en-US" sz="1100" b="0" u="none" strike="noStrike">
                          <a:solidFill>
                            <a:srgbClr val="000000"/>
                          </a:solidFill>
                          <a:effectLst/>
                        </a:rPr>
                        <a:t>1950-02</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b="0" u="none" strike="noStrike">
                          <a:solidFill>
                            <a:srgbClr val="000000"/>
                          </a:solidFill>
                          <a:effectLst/>
                        </a:rPr>
                        <a:t>126</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4116998570"/>
                  </a:ext>
                </a:extLst>
              </a:tr>
              <a:tr h="180975">
                <a:tc>
                  <a:txBody>
                    <a:bodyPr/>
                    <a:lstStyle/>
                    <a:p>
                      <a:pPr algn="l" fontAlgn="b"/>
                      <a:r>
                        <a:rPr lang="en-US" sz="1100" b="0" u="none" strike="noStrike">
                          <a:solidFill>
                            <a:srgbClr val="000000"/>
                          </a:solidFill>
                          <a:effectLst/>
                        </a:rPr>
                        <a:t>1950-03</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b="0" u="none" strike="noStrike">
                          <a:solidFill>
                            <a:srgbClr val="000000"/>
                          </a:solidFill>
                          <a:effectLst/>
                        </a:rPr>
                        <a:t>141</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949549345"/>
                  </a:ext>
                </a:extLst>
              </a:tr>
              <a:tr h="180975">
                <a:tc>
                  <a:txBody>
                    <a:bodyPr/>
                    <a:lstStyle/>
                    <a:p>
                      <a:pPr algn="l" fontAlgn="b"/>
                      <a:r>
                        <a:rPr lang="en-US" sz="1100" b="0" u="none" strike="noStrike">
                          <a:solidFill>
                            <a:srgbClr val="000000"/>
                          </a:solidFill>
                          <a:effectLst/>
                        </a:rPr>
                        <a:t>1950-04</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b="0" u="none" strike="noStrike">
                          <a:solidFill>
                            <a:srgbClr val="000000"/>
                          </a:solidFill>
                          <a:effectLst/>
                        </a:rPr>
                        <a:t>135</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977365908"/>
                  </a:ext>
                </a:extLst>
              </a:tr>
              <a:tr h="180975">
                <a:tc>
                  <a:txBody>
                    <a:bodyPr/>
                    <a:lstStyle/>
                    <a:p>
                      <a:pPr algn="l" fontAlgn="b"/>
                      <a:r>
                        <a:rPr lang="en-US" sz="1100" b="0" u="none" strike="noStrike">
                          <a:solidFill>
                            <a:srgbClr val="000000"/>
                          </a:solidFill>
                          <a:effectLst/>
                        </a:rPr>
                        <a:t>1950-05</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b="0" u="none" strike="noStrike" dirty="0">
                          <a:solidFill>
                            <a:srgbClr val="000000"/>
                          </a:solidFill>
                          <a:effectLst/>
                        </a:rPr>
                        <a:t>125</a:t>
                      </a:r>
                      <a:endParaRPr lang="en-US" sz="11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834611274"/>
                  </a:ext>
                </a:extLst>
              </a:tr>
            </a:tbl>
          </a:graphicData>
        </a:graphic>
      </p:graphicFrame>
      <p:sp>
        <p:nvSpPr>
          <p:cNvPr id="72" name="TextBox 71">
            <a:extLst>
              <a:ext uri="{FF2B5EF4-FFF2-40B4-BE49-F238E27FC236}">
                <a16:creationId xmlns:a16="http://schemas.microsoft.com/office/drawing/2014/main" id="{442667D7-A08E-4801-A180-0216F4C2C847}"/>
              </a:ext>
            </a:extLst>
          </p:cNvPr>
          <p:cNvSpPr txBox="1"/>
          <p:nvPr/>
        </p:nvSpPr>
        <p:spPr>
          <a:xfrm>
            <a:off x="3141542" y="3415647"/>
            <a:ext cx="7905869" cy="3046988"/>
          </a:xfrm>
          <a:prstGeom prst="rect">
            <a:avLst/>
          </a:prstGeom>
          <a:noFill/>
        </p:spPr>
        <p:txBody>
          <a:bodyPr wrap="square" rtlCol="0">
            <a:spAutoFit/>
          </a:bodyPr>
          <a:lstStyle/>
          <a:p>
            <a:r>
              <a:rPr lang="ja-JP" altLang="en-US" sz="2400" dirty="0"/>
              <a:t>時系列データの特徴</a:t>
            </a:r>
            <a:endParaRPr lang="en-US" altLang="ja-JP" sz="2400" dirty="0"/>
          </a:p>
          <a:p>
            <a:r>
              <a:rPr lang="ja-JP" altLang="en-US" sz="2400" dirty="0"/>
              <a:t>・インデックスは時間データである。ここではカラム名「</a:t>
            </a:r>
            <a:r>
              <a:rPr lang="en-US" altLang="ja-JP" sz="2400" dirty="0"/>
              <a:t>Month</a:t>
            </a:r>
            <a:r>
              <a:rPr lang="ja-JP" altLang="en-US" sz="2400" dirty="0"/>
              <a:t>」</a:t>
            </a:r>
            <a:endParaRPr lang="en-US" altLang="ja-JP" sz="2400" dirty="0"/>
          </a:p>
          <a:p>
            <a:r>
              <a:rPr lang="ja-JP" altLang="en-US" sz="2400" dirty="0"/>
              <a:t>・この例ではインデックスは、一レコードが月単位だが、もちろん時間単位、日単位にしても</a:t>
            </a:r>
            <a:r>
              <a:rPr lang="en-US" altLang="ja-JP" sz="2400" dirty="0"/>
              <a:t>OK</a:t>
            </a:r>
            <a:r>
              <a:rPr lang="ja-JP" altLang="en-US" sz="2400" dirty="0"/>
              <a:t>。</a:t>
            </a:r>
            <a:endParaRPr lang="en-US" altLang="ja-JP" sz="2400" dirty="0"/>
          </a:p>
          <a:p>
            <a:r>
              <a:rPr lang="ja-JP" altLang="en-US" sz="2400" dirty="0"/>
              <a:t>・この例では「</a:t>
            </a:r>
            <a:r>
              <a:rPr lang="en-US" altLang="ja-JP" sz="2400" dirty="0"/>
              <a:t>#Passengers</a:t>
            </a:r>
            <a:r>
              <a:rPr lang="ja-JP" altLang="en-US" sz="2400" dirty="0"/>
              <a:t>」が特徴量。</a:t>
            </a:r>
            <a:endParaRPr lang="en-US" altLang="ja-JP" sz="2400" dirty="0"/>
          </a:p>
          <a:p>
            <a:r>
              <a:rPr lang="ja-JP" altLang="en-US" sz="2400" dirty="0"/>
              <a:t>・時系列データではよくある時点を</a:t>
            </a:r>
            <a:r>
              <a:rPr lang="en-US" altLang="ja-JP" sz="2400" dirty="0"/>
              <a:t>t</a:t>
            </a:r>
            <a:r>
              <a:rPr lang="ja-JP" altLang="en-US" sz="2400" dirty="0"/>
              <a:t>、それの一つ前の時点を</a:t>
            </a:r>
            <a:r>
              <a:rPr lang="en-US" altLang="ja-JP" sz="2400" dirty="0"/>
              <a:t>t-1</a:t>
            </a:r>
            <a:r>
              <a:rPr lang="ja-JP" altLang="en-US" sz="2400" dirty="0"/>
              <a:t>と表現する。この例では、</a:t>
            </a:r>
            <a:r>
              <a:rPr lang="en-US" altLang="ja-JP" sz="2400" dirty="0"/>
              <a:t>1950</a:t>
            </a:r>
            <a:r>
              <a:rPr lang="ja-JP" altLang="en-US" sz="2400" dirty="0"/>
              <a:t>年</a:t>
            </a:r>
            <a:r>
              <a:rPr lang="en-US" altLang="ja-JP" sz="2400" dirty="0"/>
              <a:t>3</a:t>
            </a:r>
            <a:r>
              <a:rPr lang="ja-JP" altLang="en-US" sz="2400" dirty="0"/>
              <a:t>月を</a:t>
            </a:r>
            <a:r>
              <a:rPr lang="en-US" altLang="ja-JP" sz="2400" dirty="0"/>
              <a:t>t</a:t>
            </a:r>
            <a:r>
              <a:rPr lang="ja-JP" altLang="en-US" sz="2400" dirty="0"/>
              <a:t>時点とすれば、</a:t>
            </a:r>
            <a:r>
              <a:rPr lang="en-US" altLang="ja-JP" sz="2400" dirty="0"/>
              <a:t>1950</a:t>
            </a:r>
            <a:r>
              <a:rPr lang="ja-JP" altLang="en-US" sz="2400" dirty="0"/>
              <a:t>年</a:t>
            </a:r>
            <a:r>
              <a:rPr lang="en-US" altLang="ja-JP" sz="2400" dirty="0"/>
              <a:t>2</a:t>
            </a:r>
            <a:r>
              <a:rPr lang="ja-JP" altLang="en-US" sz="2400" dirty="0"/>
              <a:t>月が</a:t>
            </a:r>
            <a:r>
              <a:rPr lang="en-US" altLang="ja-JP" sz="2400" dirty="0"/>
              <a:t>t-1</a:t>
            </a:r>
            <a:r>
              <a:rPr lang="ja-JP" altLang="en-US" sz="2400" dirty="0"/>
              <a:t>時点。</a:t>
            </a:r>
            <a:endParaRPr lang="en-US" altLang="ja-JP" sz="2400" dirty="0"/>
          </a:p>
        </p:txBody>
      </p:sp>
    </p:spTree>
    <p:extLst>
      <p:ext uri="{BB962C8B-B14F-4D97-AF65-F5344CB8AC3E}">
        <p14:creationId xmlns:p14="http://schemas.microsoft.com/office/powerpoint/2010/main" val="3149402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755E1-A299-4404-B294-A54C39BB1FA9}"/>
              </a:ext>
            </a:extLst>
          </p:cNvPr>
          <p:cNvSpPr>
            <a:spLocks noGrp="1"/>
          </p:cNvSpPr>
          <p:nvPr>
            <p:ph type="title"/>
          </p:nvPr>
        </p:nvSpPr>
        <p:spPr/>
        <p:txBody>
          <a:bodyPr/>
          <a:lstStyle/>
          <a:p>
            <a:r>
              <a:rPr lang="ja-JP" altLang="en-US" dirty="0"/>
              <a:t>自己共分散と自己相関</a:t>
            </a:r>
            <a:endParaRPr lang="en-US" dirty="0"/>
          </a:p>
        </p:txBody>
      </p:sp>
      <p:sp>
        <p:nvSpPr>
          <p:cNvPr id="3" name="TextBox 2">
            <a:extLst>
              <a:ext uri="{FF2B5EF4-FFF2-40B4-BE49-F238E27FC236}">
                <a16:creationId xmlns:a16="http://schemas.microsoft.com/office/drawing/2014/main" id="{E0C20424-31AE-4DFD-8E0B-5BFC2E8145DB}"/>
              </a:ext>
            </a:extLst>
          </p:cNvPr>
          <p:cNvSpPr txBox="1"/>
          <p:nvPr/>
        </p:nvSpPr>
        <p:spPr>
          <a:xfrm>
            <a:off x="1141413" y="2358780"/>
            <a:ext cx="10041147" cy="1938992"/>
          </a:xfrm>
          <a:prstGeom prst="rect">
            <a:avLst/>
          </a:prstGeom>
          <a:noFill/>
        </p:spPr>
        <p:txBody>
          <a:bodyPr wrap="square" rtlCol="0">
            <a:spAutoFit/>
          </a:bodyPr>
          <a:lstStyle/>
          <a:p>
            <a:r>
              <a:rPr lang="ja-JP" altLang="en-US" sz="2400" dirty="0"/>
              <a:t>時系列モデルの前提条件</a:t>
            </a:r>
            <a:r>
              <a:rPr lang="en-US" altLang="ja-JP" sz="2400" dirty="0"/>
              <a:t>1</a:t>
            </a:r>
          </a:p>
          <a:p>
            <a:r>
              <a:rPr lang="ja-JP" altLang="en-US" sz="2400" dirty="0"/>
              <a:t>過去の値が未来の値と少なからず関係性を持っている。</a:t>
            </a:r>
            <a:endParaRPr lang="en-US" altLang="ja-JP" sz="2400" dirty="0"/>
          </a:p>
          <a:p>
            <a:r>
              <a:rPr lang="ja-JP" altLang="en-US" sz="2400" dirty="0"/>
              <a:t>逆に過去と未来に何の影響関係もなければ、予測できない。</a:t>
            </a:r>
            <a:endParaRPr lang="en-US" altLang="ja-JP" sz="2400" dirty="0"/>
          </a:p>
          <a:p>
            <a:r>
              <a:rPr lang="ja-JP" altLang="en-US" sz="2400" dirty="0"/>
              <a:t>この、過去と未来の影響関係を示す指標として「自己共分散」、「自己相関」というものがある。</a:t>
            </a:r>
            <a:endParaRPr lang="en-US" altLang="ja-JP" sz="2400" dirty="0"/>
          </a:p>
        </p:txBody>
      </p:sp>
    </p:spTree>
    <p:extLst>
      <p:ext uri="{BB962C8B-B14F-4D97-AF65-F5344CB8AC3E}">
        <p14:creationId xmlns:p14="http://schemas.microsoft.com/office/powerpoint/2010/main" val="1178379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755E1-A299-4404-B294-A54C39BB1FA9}"/>
              </a:ext>
            </a:extLst>
          </p:cNvPr>
          <p:cNvSpPr>
            <a:spLocks noGrp="1"/>
          </p:cNvSpPr>
          <p:nvPr>
            <p:ph type="title"/>
          </p:nvPr>
        </p:nvSpPr>
        <p:spPr/>
        <p:txBody>
          <a:bodyPr/>
          <a:lstStyle/>
          <a:p>
            <a:r>
              <a:rPr lang="ja-JP" altLang="en-US" dirty="0"/>
              <a:t>自己共分散と自己相関</a:t>
            </a:r>
            <a:endParaRPr lang="en-US" dirty="0"/>
          </a:p>
        </p:txBody>
      </p:sp>
      <p:sp>
        <p:nvSpPr>
          <p:cNvPr id="3" name="TextBox 2">
            <a:extLst>
              <a:ext uri="{FF2B5EF4-FFF2-40B4-BE49-F238E27FC236}">
                <a16:creationId xmlns:a16="http://schemas.microsoft.com/office/drawing/2014/main" id="{E0C20424-31AE-4DFD-8E0B-5BFC2E8145DB}"/>
              </a:ext>
            </a:extLst>
          </p:cNvPr>
          <p:cNvSpPr txBox="1"/>
          <p:nvPr/>
        </p:nvSpPr>
        <p:spPr>
          <a:xfrm>
            <a:off x="1141413" y="2240123"/>
            <a:ext cx="10041147" cy="1200329"/>
          </a:xfrm>
          <a:prstGeom prst="rect">
            <a:avLst/>
          </a:prstGeom>
          <a:noFill/>
        </p:spPr>
        <p:txBody>
          <a:bodyPr wrap="square" rtlCol="0">
            <a:spAutoFit/>
          </a:bodyPr>
          <a:lstStyle/>
          <a:p>
            <a:r>
              <a:rPr lang="ja-JP" altLang="en-US" sz="2400" dirty="0"/>
              <a:t>自己共分散</a:t>
            </a:r>
            <a:endParaRPr lang="en-US" altLang="ja-JP" sz="2400" dirty="0"/>
          </a:p>
          <a:p>
            <a:r>
              <a:rPr lang="ja-JP" altLang="en-US" sz="2400" dirty="0"/>
              <a:t>過去の情報が未来に対してどの程度影響を持っているかを示す値。</a:t>
            </a:r>
            <a:endParaRPr lang="en-US" altLang="ja-JP" sz="2400" dirty="0"/>
          </a:p>
          <a:p>
            <a:r>
              <a:rPr lang="en-US" altLang="ja-JP" sz="2400" dirty="0"/>
              <a:t>(</a:t>
            </a:r>
            <a:r>
              <a:rPr lang="ja-JP" altLang="en-US" sz="2400" dirty="0"/>
              <a:t>数式で示す</a:t>
            </a:r>
            <a:r>
              <a:rPr lang="en-US" altLang="ja-JP" sz="2400" dirty="0"/>
              <a:t>)</a:t>
            </a:r>
          </a:p>
        </p:txBody>
      </p:sp>
      <p:pic>
        <p:nvPicPr>
          <p:cNvPr id="5" name="Picture 4">
            <a:extLst>
              <a:ext uri="{FF2B5EF4-FFF2-40B4-BE49-F238E27FC236}">
                <a16:creationId xmlns:a16="http://schemas.microsoft.com/office/drawing/2014/main" id="{CE2FC7A6-5A27-44C8-9E71-D79798759E3A}"/>
              </a:ext>
            </a:extLst>
          </p:cNvPr>
          <p:cNvPicPr>
            <a:picLocks noChangeAspect="1"/>
          </p:cNvPicPr>
          <p:nvPr/>
        </p:nvPicPr>
        <p:blipFill>
          <a:blip r:embed="rId2"/>
          <a:stretch>
            <a:fillRect/>
          </a:stretch>
        </p:blipFill>
        <p:spPr>
          <a:xfrm>
            <a:off x="1260642" y="3637928"/>
            <a:ext cx="6467475" cy="695325"/>
          </a:xfrm>
          <a:prstGeom prst="rect">
            <a:avLst/>
          </a:prstGeom>
        </p:spPr>
      </p:pic>
      <p:sp>
        <p:nvSpPr>
          <p:cNvPr id="6" name="TextBox 5">
            <a:extLst>
              <a:ext uri="{FF2B5EF4-FFF2-40B4-BE49-F238E27FC236}">
                <a16:creationId xmlns:a16="http://schemas.microsoft.com/office/drawing/2014/main" id="{40E5BC4B-8D48-43FE-94DC-3CC3BA343038}"/>
              </a:ext>
            </a:extLst>
          </p:cNvPr>
          <p:cNvSpPr txBox="1"/>
          <p:nvPr/>
        </p:nvSpPr>
        <p:spPr>
          <a:xfrm>
            <a:off x="1141413" y="4476288"/>
            <a:ext cx="10041147" cy="1569660"/>
          </a:xfrm>
          <a:prstGeom prst="rect">
            <a:avLst/>
          </a:prstGeom>
          <a:noFill/>
        </p:spPr>
        <p:txBody>
          <a:bodyPr wrap="square" rtlCol="0">
            <a:spAutoFit/>
          </a:bodyPr>
          <a:lstStyle/>
          <a:p>
            <a:r>
              <a:rPr lang="en-US" altLang="ja-JP" sz="2400" dirty="0"/>
              <a:t>(</a:t>
            </a:r>
            <a:r>
              <a:rPr lang="ja-JP" altLang="en-US" sz="2400" dirty="0"/>
              <a:t>日本語で書く</a:t>
            </a:r>
            <a:r>
              <a:rPr lang="en-US" altLang="ja-JP" sz="2400" dirty="0"/>
              <a:t>)</a:t>
            </a:r>
          </a:p>
          <a:p>
            <a:r>
              <a:rPr lang="en-US" altLang="ja-JP" sz="2400" dirty="0"/>
              <a:t>T</a:t>
            </a:r>
            <a:r>
              <a:rPr lang="ja-JP" altLang="en-US" sz="2400" dirty="0"/>
              <a:t>時点の</a:t>
            </a:r>
            <a:r>
              <a:rPr lang="en-US" altLang="ja-JP" sz="2400" dirty="0"/>
              <a:t>1</a:t>
            </a:r>
            <a:r>
              <a:rPr lang="ja-JP" altLang="en-US" sz="2400" dirty="0"/>
              <a:t>次の自己共分散</a:t>
            </a:r>
            <a:r>
              <a:rPr lang="en-US" altLang="ja-JP" sz="2400" dirty="0"/>
              <a:t>= t</a:t>
            </a:r>
            <a:r>
              <a:rPr lang="ja-JP" altLang="en-US" sz="2400" dirty="0"/>
              <a:t>時点の値と</a:t>
            </a:r>
            <a:r>
              <a:rPr lang="en-US" altLang="ja-JP" sz="2400" dirty="0"/>
              <a:t>t-1</a:t>
            </a:r>
            <a:r>
              <a:rPr lang="ja-JP" altLang="en-US" sz="2400" dirty="0"/>
              <a:t>時点の値の自己共分散</a:t>
            </a:r>
            <a:endParaRPr lang="en-US" altLang="ja-JP" sz="2400" dirty="0"/>
          </a:p>
          <a:p>
            <a:r>
              <a:rPr lang="en-US" altLang="ja-JP" sz="2400" dirty="0"/>
              <a:t>=</a:t>
            </a:r>
            <a:r>
              <a:rPr lang="ja-JP" altLang="en-US" sz="2400" dirty="0"/>
              <a:t>期待値</a:t>
            </a:r>
            <a:r>
              <a:rPr lang="en-US" altLang="ja-JP" sz="2400" dirty="0"/>
              <a:t>[(t</a:t>
            </a:r>
            <a:r>
              <a:rPr lang="ja-JP" altLang="en-US" sz="2400" dirty="0"/>
              <a:t>時点の値</a:t>
            </a:r>
            <a:r>
              <a:rPr lang="en-US" altLang="ja-JP" sz="2400" dirty="0"/>
              <a:t>-1</a:t>
            </a:r>
            <a:r>
              <a:rPr lang="ja-JP" altLang="en-US" sz="2400" dirty="0"/>
              <a:t>時</a:t>
            </a:r>
            <a:r>
              <a:rPr lang="en-US" altLang="ja-JP" sz="2400" dirty="0"/>
              <a:t>~t</a:t>
            </a:r>
            <a:r>
              <a:rPr lang="ja-JP" altLang="en-US" sz="2400" dirty="0"/>
              <a:t>時点までの平均）</a:t>
            </a:r>
            <a:r>
              <a:rPr lang="en-US" altLang="ja-JP" sz="2400" dirty="0"/>
              <a:t>(t-1</a:t>
            </a:r>
            <a:r>
              <a:rPr lang="ja-JP" altLang="en-US" sz="2400" dirty="0"/>
              <a:t>時点の値</a:t>
            </a:r>
            <a:r>
              <a:rPr lang="en-US" altLang="ja-JP" sz="2400" dirty="0"/>
              <a:t>-1</a:t>
            </a:r>
            <a:r>
              <a:rPr lang="ja-JP" altLang="en-US" sz="2400" dirty="0"/>
              <a:t>時</a:t>
            </a:r>
            <a:r>
              <a:rPr lang="en-US" altLang="ja-JP" sz="2400" dirty="0"/>
              <a:t>~t-1</a:t>
            </a:r>
            <a:r>
              <a:rPr lang="ja-JP" altLang="en-US" sz="2400" dirty="0"/>
              <a:t>時点までの平均</a:t>
            </a:r>
            <a:r>
              <a:rPr lang="en-US" altLang="ja-JP" sz="2400" dirty="0"/>
              <a:t>)]</a:t>
            </a:r>
          </a:p>
        </p:txBody>
      </p:sp>
    </p:spTree>
    <p:extLst>
      <p:ext uri="{BB962C8B-B14F-4D97-AF65-F5344CB8AC3E}">
        <p14:creationId xmlns:p14="http://schemas.microsoft.com/office/powerpoint/2010/main" val="3556117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755E1-A299-4404-B294-A54C39BB1FA9}"/>
              </a:ext>
            </a:extLst>
          </p:cNvPr>
          <p:cNvSpPr>
            <a:spLocks noGrp="1"/>
          </p:cNvSpPr>
          <p:nvPr>
            <p:ph type="title"/>
          </p:nvPr>
        </p:nvSpPr>
        <p:spPr/>
        <p:txBody>
          <a:bodyPr/>
          <a:lstStyle/>
          <a:p>
            <a:r>
              <a:rPr lang="ja-JP" altLang="en-US" dirty="0"/>
              <a:t>自己共分散と自己相関</a:t>
            </a:r>
            <a:endParaRPr lang="en-US" dirty="0"/>
          </a:p>
        </p:txBody>
      </p:sp>
      <p:sp>
        <p:nvSpPr>
          <p:cNvPr id="3" name="TextBox 2">
            <a:extLst>
              <a:ext uri="{FF2B5EF4-FFF2-40B4-BE49-F238E27FC236}">
                <a16:creationId xmlns:a16="http://schemas.microsoft.com/office/drawing/2014/main" id="{E0C20424-31AE-4DFD-8E0B-5BFC2E8145DB}"/>
              </a:ext>
            </a:extLst>
          </p:cNvPr>
          <p:cNvSpPr txBox="1"/>
          <p:nvPr/>
        </p:nvSpPr>
        <p:spPr>
          <a:xfrm>
            <a:off x="1141413" y="2240123"/>
            <a:ext cx="10041147" cy="4154984"/>
          </a:xfrm>
          <a:prstGeom prst="rect">
            <a:avLst/>
          </a:prstGeom>
          <a:noFill/>
        </p:spPr>
        <p:txBody>
          <a:bodyPr wrap="square" rtlCol="0">
            <a:spAutoFit/>
          </a:bodyPr>
          <a:lstStyle/>
          <a:p>
            <a:r>
              <a:rPr lang="en-US" altLang="ja-JP" sz="2400" dirty="0"/>
              <a:t>(</a:t>
            </a:r>
            <a:r>
              <a:rPr lang="ja-JP" altLang="en-US" sz="2400" dirty="0"/>
              <a:t>解釈</a:t>
            </a:r>
            <a:r>
              <a:rPr lang="en-US" altLang="ja-JP" sz="2400" dirty="0"/>
              <a:t>)</a:t>
            </a:r>
          </a:p>
          <a:p>
            <a:r>
              <a:rPr lang="ja-JP" altLang="en-US" sz="2400" dirty="0"/>
              <a:t>自己共分散がプラスの値の場合</a:t>
            </a:r>
            <a:endParaRPr lang="en-US" altLang="ja-JP" sz="2400" dirty="0"/>
          </a:p>
          <a:p>
            <a:r>
              <a:rPr lang="en-US" altLang="ja-JP" sz="2400" dirty="0"/>
              <a:t>=t</a:t>
            </a:r>
            <a:r>
              <a:rPr lang="ja-JP" altLang="en-US" sz="2400" dirty="0"/>
              <a:t>時点の値が期待値よりも大きいなら、</a:t>
            </a:r>
            <a:r>
              <a:rPr lang="en-US" altLang="ja-JP" sz="2400" dirty="0"/>
              <a:t>t-1</a:t>
            </a:r>
            <a:r>
              <a:rPr lang="ja-JP" altLang="en-US" sz="2400" dirty="0"/>
              <a:t>時点の値も期待値より大きい値になることが期待できる。</a:t>
            </a:r>
            <a:endParaRPr lang="en-US" altLang="ja-JP" sz="2400" dirty="0"/>
          </a:p>
          <a:p>
            <a:r>
              <a:rPr lang="en-US" altLang="ja-JP" sz="2400" dirty="0"/>
              <a:t>=+</a:t>
            </a:r>
            <a:r>
              <a:rPr lang="ja-JP" altLang="en-US" sz="2400" dirty="0"/>
              <a:t>→</a:t>
            </a:r>
            <a:r>
              <a:rPr lang="en-US" altLang="ja-JP" sz="2400" dirty="0"/>
              <a:t>+</a:t>
            </a:r>
            <a:r>
              <a:rPr lang="ja-JP" altLang="en-US" sz="2400" dirty="0"/>
              <a:t>だし、ー→ーの関係性を持つ。</a:t>
            </a:r>
            <a:endParaRPr lang="en-US" altLang="ja-JP" sz="2400" dirty="0"/>
          </a:p>
          <a:p>
            <a:r>
              <a:rPr lang="ja-JP" altLang="en-US" sz="2400" dirty="0"/>
              <a:t>自己共分散がマイナスの値の場合</a:t>
            </a:r>
            <a:endParaRPr lang="en-US" altLang="ja-JP" sz="2400" dirty="0"/>
          </a:p>
          <a:p>
            <a:r>
              <a:rPr lang="en-US" altLang="ja-JP" sz="2400" dirty="0"/>
              <a:t>=+</a:t>
            </a:r>
            <a:r>
              <a:rPr lang="ja-JP" altLang="en-US" sz="2400" dirty="0"/>
              <a:t>→ー、－→＋の関係性を持つ。</a:t>
            </a:r>
            <a:endParaRPr lang="en-US" altLang="ja-JP" sz="2400" dirty="0"/>
          </a:p>
          <a:p>
            <a:r>
              <a:rPr lang="en-US" altLang="ja-JP" sz="2400" dirty="0"/>
              <a:t>(</a:t>
            </a:r>
            <a:r>
              <a:rPr lang="ja-JP" altLang="en-US" sz="2400" dirty="0"/>
              <a:t>補足</a:t>
            </a:r>
            <a:r>
              <a:rPr lang="en-US" altLang="ja-JP" sz="2400" dirty="0"/>
              <a:t>)</a:t>
            </a:r>
          </a:p>
          <a:p>
            <a:r>
              <a:rPr lang="ja-JP" altLang="en-US" sz="2400" dirty="0"/>
              <a:t>共分散は、</a:t>
            </a:r>
            <a:r>
              <a:rPr lang="en-US" altLang="ja-JP" sz="2400" dirty="0"/>
              <a:t>t</a:t>
            </a:r>
            <a:r>
              <a:rPr lang="ja-JP" altLang="en-US" sz="2400" dirty="0"/>
              <a:t>時点の平均からのばらつき </a:t>
            </a:r>
            <a:r>
              <a:rPr lang="en-US" altLang="ja-JP" sz="2400" dirty="0"/>
              <a:t>× t-1</a:t>
            </a:r>
            <a:r>
              <a:rPr lang="ja-JP" altLang="en-US" sz="2400" dirty="0"/>
              <a:t>時点の平均からのばらつき</a:t>
            </a:r>
            <a:endParaRPr lang="en-US" altLang="ja-JP" sz="2400" dirty="0"/>
          </a:p>
          <a:p>
            <a:r>
              <a:rPr lang="ja-JP" altLang="en-US" sz="2400" dirty="0"/>
              <a:t>ばらつきは、値が平均より大きければ、プラスの値になり、逆に平均より小さければ、マイナスの値になる。</a:t>
            </a:r>
            <a:endParaRPr lang="en-US" altLang="ja-JP" sz="2400" dirty="0"/>
          </a:p>
        </p:txBody>
      </p:sp>
    </p:spTree>
    <p:extLst>
      <p:ext uri="{BB962C8B-B14F-4D97-AF65-F5344CB8AC3E}">
        <p14:creationId xmlns:p14="http://schemas.microsoft.com/office/powerpoint/2010/main" val="1360335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755E1-A299-4404-B294-A54C39BB1FA9}"/>
              </a:ext>
            </a:extLst>
          </p:cNvPr>
          <p:cNvSpPr>
            <a:spLocks noGrp="1"/>
          </p:cNvSpPr>
          <p:nvPr>
            <p:ph type="title"/>
          </p:nvPr>
        </p:nvSpPr>
        <p:spPr/>
        <p:txBody>
          <a:bodyPr/>
          <a:lstStyle/>
          <a:p>
            <a:r>
              <a:rPr lang="ja-JP" altLang="en-US" dirty="0"/>
              <a:t>自己共分散と自己相関</a:t>
            </a:r>
            <a:endParaRPr lang="en-US" dirty="0"/>
          </a:p>
        </p:txBody>
      </p:sp>
      <p:sp>
        <p:nvSpPr>
          <p:cNvPr id="3" name="TextBox 2">
            <a:extLst>
              <a:ext uri="{FF2B5EF4-FFF2-40B4-BE49-F238E27FC236}">
                <a16:creationId xmlns:a16="http://schemas.microsoft.com/office/drawing/2014/main" id="{E0C20424-31AE-4DFD-8E0B-5BFC2E8145DB}"/>
              </a:ext>
            </a:extLst>
          </p:cNvPr>
          <p:cNvSpPr txBox="1"/>
          <p:nvPr/>
        </p:nvSpPr>
        <p:spPr>
          <a:xfrm>
            <a:off x="1073838" y="2194687"/>
            <a:ext cx="10041147" cy="4154984"/>
          </a:xfrm>
          <a:prstGeom prst="rect">
            <a:avLst/>
          </a:prstGeom>
          <a:noFill/>
        </p:spPr>
        <p:txBody>
          <a:bodyPr wrap="square" rtlCol="0">
            <a:spAutoFit/>
          </a:bodyPr>
          <a:lstStyle/>
          <a:p>
            <a:r>
              <a:rPr lang="ja-JP" altLang="en-US" sz="2400" dirty="0"/>
              <a:t>共分散</a:t>
            </a:r>
            <a:r>
              <a:rPr lang="en-US" altLang="ja-JP" sz="2400" dirty="0"/>
              <a:t>= E[t</a:t>
            </a:r>
            <a:r>
              <a:rPr lang="ja-JP" altLang="en-US" sz="2400" dirty="0"/>
              <a:t>時点の平均からのばらつき </a:t>
            </a:r>
            <a:r>
              <a:rPr lang="en-US" altLang="ja-JP" sz="2400" dirty="0"/>
              <a:t>× t-1</a:t>
            </a:r>
            <a:r>
              <a:rPr lang="ja-JP" altLang="en-US" sz="2400" dirty="0"/>
              <a:t>時点の平均からのばらつき</a:t>
            </a:r>
            <a:r>
              <a:rPr lang="en-US" altLang="ja-JP" sz="2400" dirty="0"/>
              <a:t>]</a:t>
            </a:r>
          </a:p>
          <a:p>
            <a:r>
              <a:rPr lang="ja-JP" altLang="en-US" sz="2400" dirty="0"/>
              <a:t>プラス</a:t>
            </a:r>
            <a:r>
              <a:rPr lang="en-US" altLang="ja-JP" sz="2400" dirty="0"/>
              <a:t> = E[ </a:t>
            </a:r>
            <a:r>
              <a:rPr lang="ja-JP" altLang="en-US" sz="2400" dirty="0"/>
              <a:t>プラス </a:t>
            </a:r>
            <a:r>
              <a:rPr lang="en-US" altLang="ja-JP" sz="2400" dirty="0"/>
              <a:t>× </a:t>
            </a:r>
            <a:r>
              <a:rPr lang="ja-JP" altLang="en-US" sz="2400" dirty="0"/>
              <a:t>プラス</a:t>
            </a:r>
            <a:r>
              <a:rPr lang="en-US" altLang="ja-JP" sz="2400" dirty="0"/>
              <a:t>] = [</a:t>
            </a:r>
            <a:r>
              <a:rPr lang="ja-JP" altLang="en-US" sz="2400" dirty="0"/>
              <a:t>平均より大きい </a:t>
            </a:r>
            <a:r>
              <a:rPr lang="en-US" altLang="ja-JP" sz="2400" dirty="0"/>
              <a:t>× </a:t>
            </a:r>
            <a:r>
              <a:rPr lang="ja-JP" altLang="en-US" sz="2400" dirty="0"/>
              <a:t>平均より大きい</a:t>
            </a:r>
            <a:r>
              <a:rPr lang="en-US" altLang="ja-JP" sz="2400" dirty="0"/>
              <a:t>]</a:t>
            </a:r>
          </a:p>
          <a:p>
            <a:r>
              <a:rPr lang="ja-JP" altLang="en-US" sz="2400" dirty="0"/>
              <a:t>マイナス</a:t>
            </a:r>
            <a:r>
              <a:rPr lang="en-US" altLang="ja-JP" sz="2400" dirty="0"/>
              <a:t>= E[ </a:t>
            </a:r>
            <a:r>
              <a:rPr lang="ja-JP" altLang="en-US" sz="2400" dirty="0"/>
              <a:t>プラス </a:t>
            </a:r>
            <a:r>
              <a:rPr lang="en-US" altLang="ja-JP" sz="2400" dirty="0"/>
              <a:t>× </a:t>
            </a:r>
            <a:r>
              <a:rPr lang="ja-JP" altLang="en-US" sz="2400" dirty="0"/>
              <a:t>マイナス</a:t>
            </a:r>
            <a:r>
              <a:rPr lang="en-US" altLang="ja-JP" sz="2400" dirty="0"/>
              <a:t>] = [</a:t>
            </a:r>
            <a:r>
              <a:rPr lang="ja-JP" altLang="en-US" sz="2400" dirty="0"/>
              <a:t>平均より大きい </a:t>
            </a:r>
            <a:r>
              <a:rPr lang="en-US" altLang="ja-JP" sz="2400" dirty="0"/>
              <a:t>× </a:t>
            </a:r>
            <a:r>
              <a:rPr lang="ja-JP" altLang="en-US" sz="2400" dirty="0"/>
              <a:t>平均より小さい</a:t>
            </a:r>
            <a:r>
              <a:rPr lang="en-US" altLang="ja-JP" sz="2400" dirty="0"/>
              <a:t>]</a:t>
            </a:r>
          </a:p>
          <a:p>
            <a:r>
              <a:rPr lang="ja-JP" altLang="en-US" sz="2400" dirty="0"/>
              <a:t>マイナス</a:t>
            </a:r>
            <a:r>
              <a:rPr lang="en-US" altLang="ja-JP" sz="2400" dirty="0"/>
              <a:t>= E[ </a:t>
            </a:r>
            <a:r>
              <a:rPr lang="ja-JP" altLang="en-US" sz="2400" dirty="0"/>
              <a:t>マイナス </a:t>
            </a:r>
            <a:r>
              <a:rPr lang="en-US" altLang="ja-JP" sz="2400" dirty="0"/>
              <a:t>× </a:t>
            </a:r>
            <a:r>
              <a:rPr lang="ja-JP" altLang="en-US" sz="2400" dirty="0"/>
              <a:t>プラス</a:t>
            </a:r>
            <a:r>
              <a:rPr lang="en-US" altLang="ja-JP" sz="2400" dirty="0"/>
              <a:t>] = [</a:t>
            </a:r>
            <a:r>
              <a:rPr lang="ja-JP" altLang="en-US" sz="2400" dirty="0"/>
              <a:t>平均より小さい </a:t>
            </a:r>
            <a:r>
              <a:rPr lang="en-US" altLang="ja-JP" sz="2400" dirty="0"/>
              <a:t>× </a:t>
            </a:r>
            <a:r>
              <a:rPr lang="ja-JP" altLang="en-US" sz="2400" dirty="0"/>
              <a:t>平均より大きい</a:t>
            </a:r>
            <a:r>
              <a:rPr lang="en-US" altLang="ja-JP" sz="2400" dirty="0"/>
              <a:t>]</a:t>
            </a:r>
          </a:p>
          <a:p>
            <a:r>
              <a:rPr lang="ja-JP" altLang="en-US" sz="2400" dirty="0"/>
              <a:t>プラス</a:t>
            </a:r>
            <a:r>
              <a:rPr lang="en-US" altLang="ja-JP" sz="2400" dirty="0"/>
              <a:t>= E[ </a:t>
            </a:r>
            <a:r>
              <a:rPr lang="ja-JP" altLang="en-US" sz="2400" dirty="0"/>
              <a:t>マイナス </a:t>
            </a:r>
            <a:r>
              <a:rPr lang="en-US" altLang="ja-JP" sz="2400" dirty="0"/>
              <a:t>× </a:t>
            </a:r>
            <a:r>
              <a:rPr lang="ja-JP" altLang="en-US" sz="2400" dirty="0"/>
              <a:t>マイナス</a:t>
            </a:r>
            <a:r>
              <a:rPr lang="en-US" altLang="ja-JP" sz="2400" dirty="0"/>
              <a:t>] = [</a:t>
            </a:r>
            <a:r>
              <a:rPr lang="ja-JP" altLang="en-US" sz="2400" dirty="0"/>
              <a:t>平均より小さい </a:t>
            </a:r>
            <a:r>
              <a:rPr lang="en-US" altLang="ja-JP" sz="2400" dirty="0"/>
              <a:t>× </a:t>
            </a:r>
            <a:r>
              <a:rPr lang="ja-JP" altLang="en-US" sz="2400" dirty="0"/>
              <a:t>平均より小さい</a:t>
            </a:r>
            <a:r>
              <a:rPr lang="en-US" altLang="ja-JP" sz="2400" dirty="0"/>
              <a:t>]</a:t>
            </a:r>
          </a:p>
          <a:p>
            <a:endParaRPr lang="en-US" altLang="ja-JP" sz="2400" dirty="0"/>
          </a:p>
          <a:p>
            <a:r>
              <a:rPr lang="ja-JP" altLang="en-US" sz="2400" dirty="0"/>
              <a:t>↓</a:t>
            </a:r>
            <a:endParaRPr lang="en-US" altLang="ja-JP" sz="2400" dirty="0"/>
          </a:p>
          <a:p>
            <a:r>
              <a:rPr lang="ja-JP" altLang="en-US" sz="2400" dirty="0"/>
              <a:t>共分散プラスなら、</a:t>
            </a:r>
            <a:r>
              <a:rPr lang="en-US" altLang="ja-JP" sz="2400" dirty="0"/>
              <a:t>t</a:t>
            </a:r>
            <a:r>
              <a:rPr lang="ja-JP" altLang="en-US" sz="2400" dirty="0"/>
              <a:t>時点の上下の傾向と</a:t>
            </a:r>
            <a:r>
              <a:rPr lang="en-US" altLang="ja-JP" sz="2400" dirty="0"/>
              <a:t>t-1</a:t>
            </a:r>
            <a:r>
              <a:rPr lang="ja-JP" altLang="en-US" sz="2400" dirty="0"/>
              <a:t>時点の上下の傾向が一致している。</a:t>
            </a:r>
            <a:endParaRPr lang="en-US" altLang="ja-JP" sz="2400" dirty="0"/>
          </a:p>
          <a:p>
            <a:r>
              <a:rPr lang="ja-JP" altLang="en-US" sz="2400" dirty="0"/>
              <a:t>共分散マイナスなら、</a:t>
            </a:r>
            <a:r>
              <a:rPr lang="en-US" altLang="ja-JP" sz="2400" dirty="0"/>
              <a:t>t</a:t>
            </a:r>
            <a:r>
              <a:rPr lang="ja-JP" altLang="en-US" sz="2400" dirty="0"/>
              <a:t>時点の上下の傾向と</a:t>
            </a:r>
            <a:r>
              <a:rPr lang="en-US" altLang="ja-JP" sz="2400" dirty="0"/>
              <a:t>t-1</a:t>
            </a:r>
            <a:r>
              <a:rPr lang="ja-JP" altLang="en-US" sz="2400" dirty="0"/>
              <a:t>時点の上下の傾向が一致していない。</a:t>
            </a:r>
            <a:endParaRPr lang="en-US" altLang="ja-JP" sz="2400" dirty="0"/>
          </a:p>
        </p:txBody>
      </p:sp>
    </p:spTree>
    <p:extLst>
      <p:ext uri="{BB962C8B-B14F-4D97-AF65-F5344CB8AC3E}">
        <p14:creationId xmlns:p14="http://schemas.microsoft.com/office/powerpoint/2010/main" val="216054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755E1-A299-4404-B294-A54C39BB1FA9}"/>
              </a:ext>
            </a:extLst>
          </p:cNvPr>
          <p:cNvSpPr>
            <a:spLocks noGrp="1"/>
          </p:cNvSpPr>
          <p:nvPr>
            <p:ph type="title"/>
          </p:nvPr>
        </p:nvSpPr>
        <p:spPr/>
        <p:txBody>
          <a:bodyPr/>
          <a:lstStyle/>
          <a:p>
            <a:r>
              <a:rPr lang="ja-JP" altLang="en-US" dirty="0"/>
              <a:t>自己共分散と自己相関</a:t>
            </a:r>
            <a:endParaRPr lang="en-US" dirty="0"/>
          </a:p>
        </p:txBody>
      </p:sp>
      <p:sp>
        <p:nvSpPr>
          <p:cNvPr id="3" name="TextBox 2">
            <a:extLst>
              <a:ext uri="{FF2B5EF4-FFF2-40B4-BE49-F238E27FC236}">
                <a16:creationId xmlns:a16="http://schemas.microsoft.com/office/drawing/2014/main" id="{E0C20424-31AE-4DFD-8E0B-5BFC2E8145DB}"/>
              </a:ext>
            </a:extLst>
          </p:cNvPr>
          <p:cNvSpPr txBox="1"/>
          <p:nvPr/>
        </p:nvSpPr>
        <p:spPr>
          <a:xfrm>
            <a:off x="1073838" y="2194687"/>
            <a:ext cx="10041147" cy="2308324"/>
          </a:xfrm>
          <a:prstGeom prst="rect">
            <a:avLst/>
          </a:prstGeom>
          <a:noFill/>
        </p:spPr>
        <p:txBody>
          <a:bodyPr wrap="square" rtlCol="0">
            <a:spAutoFit/>
          </a:bodyPr>
          <a:lstStyle/>
          <a:p>
            <a:r>
              <a:rPr lang="ja-JP" altLang="en-US" sz="2400" dirty="0"/>
              <a:t>自己相関</a:t>
            </a:r>
            <a:endParaRPr lang="en-US" altLang="ja-JP" sz="2400" dirty="0"/>
          </a:p>
          <a:p>
            <a:r>
              <a:rPr lang="ja-JP" altLang="en-US" sz="2400" dirty="0"/>
              <a:t>自己共分散の値は、データの値の大きさによって変化してしまう。様々なデータで自己共分散を比較するのは不都合。</a:t>
            </a:r>
            <a:endParaRPr lang="en-US" altLang="ja-JP" sz="2400" dirty="0"/>
          </a:p>
          <a:p>
            <a:r>
              <a:rPr lang="ja-JP" altLang="en-US" sz="2400" dirty="0"/>
              <a:t>↓</a:t>
            </a:r>
            <a:endParaRPr lang="en-US" altLang="ja-JP" sz="2400" dirty="0"/>
          </a:p>
          <a:p>
            <a:r>
              <a:rPr lang="ja-JP" altLang="en-US" sz="2400" dirty="0"/>
              <a:t>標準化して、スケールを合わせる</a:t>
            </a:r>
            <a:endParaRPr lang="en-US" altLang="ja-JP" sz="2400" dirty="0"/>
          </a:p>
          <a:p>
            <a:r>
              <a:rPr lang="ja-JP" altLang="en-US" sz="2400" dirty="0"/>
              <a:t>＝自己相関（最大値</a:t>
            </a:r>
            <a:r>
              <a:rPr lang="en-US" altLang="ja-JP" sz="2400" dirty="0"/>
              <a:t>+1,</a:t>
            </a:r>
            <a:r>
              <a:rPr lang="ja-JP" altLang="en-US" sz="2400" dirty="0"/>
              <a:t>最小値</a:t>
            </a:r>
            <a:r>
              <a:rPr lang="en-US" altLang="ja-JP" sz="2400" dirty="0"/>
              <a:t>-1</a:t>
            </a:r>
            <a:r>
              <a:rPr lang="ja-JP" altLang="en-US" sz="2400" dirty="0"/>
              <a:t>で標準化される）</a:t>
            </a:r>
            <a:endParaRPr lang="en-US" altLang="ja-JP" sz="2400" dirty="0"/>
          </a:p>
        </p:txBody>
      </p:sp>
      <p:pic>
        <p:nvPicPr>
          <p:cNvPr id="4" name="Picture 3">
            <a:extLst>
              <a:ext uri="{FF2B5EF4-FFF2-40B4-BE49-F238E27FC236}">
                <a16:creationId xmlns:a16="http://schemas.microsoft.com/office/drawing/2014/main" id="{6F3F2893-C01E-499F-937D-0543DE3A669D}"/>
              </a:ext>
            </a:extLst>
          </p:cNvPr>
          <p:cNvPicPr>
            <a:picLocks noChangeAspect="1"/>
          </p:cNvPicPr>
          <p:nvPr/>
        </p:nvPicPr>
        <p:blipFill>
          <a:blip r:embed="rId2"/>
          <a:stretch>
            <a:fillRect/>
          </a:stretch>
        </p:blipFill>
        <p:spPr>
          <a:xfrm>
            <a:off x="1237964" y="4600610"/>
            <a:ext cx="5267325" cy="1000125"/>
          </a:xfrm>
          <a:prstGeom prst="rect">
            <a:avLst/>
          </a:prstGeom>
        </p:spPr>
      </p:pic>
      <p:sp>
        <p:nvSpPr>
          <p:cNvPr id="5" name="Oval 4">
            <a:extLst>
              <a:ext uri="{FF2B5EF4-FFF2-40B4-BE49-F238E27FC236}">
                <a16:creationId xmlns:a16="http://schemas.microsoft.com/office/drawing/2014/main" id="{0ECD07D6-18D0-4515-BF1E-3D0B1B5A5A06}"/>
              </a:ext>
            </a:extLst>
          </p:cNvPr>
          <p:cNvSpPr/>
          <p:nvPr/>
        </p:nvSpPr>
        <p:spPr>
          <a:xfrm>
            <a:off x="3748472" y="5088835"/>
            <a:ext cx="141988" cy="141987"/>
          </a:xfrm>
          <a:prstGeom prst="ellipse">
            <a:avLst/>
          </a:pr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E29F978-E3A7-438F-B548-3F207202BBA4}"/>
              </a:ext>
            </a:extLst>
          </p:cNvPr>
          <p:cNvSpPr/>
          <p:nvPr/>
        </p:nvSpPr>
        <p:spPr>
          <a:xfrm>
            <a:off x="5763749" y="4946848"/>
            <a:ext cx="141988" cy="141987"/>
          </a:xfrm>
          <a:prstGeom prst="ellipse">
            <a:avLst/>
          </a:pr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E16D84B-3B39-42D0-A178-A1E75FD03CD4}"/>
              </a:ext>
            </a:extLst>
          </p:cNvPr>
          <p:cNvSpPr/>
          <p:nvPr/>
        </p:nvSpPr>
        <p:spPr>
          <a:xfrm>
            <a:off x="6071691" y="5280992"/>
            <a:ext cx="141988" cy="141987"/>
          </a:xfrm>
          <a:prstGeom prst="ellipse">
            <a:avLst/>
          </a:pr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4972AACC-5D45-4CFC-95D3-6D6ADD6D380D}"/>
              </a:ext>
            </a:extLst>
          </p:cNvPr>
          <p:cNvCxnSpPr>
            <a:cxnSpLocks/>
          </p:cNvCxnSpPr>
          <p:nvPr/>
        </p:nvCxnSpPr>
        <p:spPr>
          <a:xfrm flipH="1">
            <a:off x="1493252" y="5201468"/>
            <a:ext cx="2326215" cy="600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D96C572-7196-42F0-987C-57AE8B7B964C}"/>
              </a:ext>
            </a:extLst>
          </p:cNvPr>
          <p:cNvCxnSpPr>
            <a:cxnSpLocks/>
          </p:cNvCxnSpPr>
          <p:nvPr/>
        </p:nvCxnSpPr>
        <p:spPr>
          <a:xfrm flipH="1">
            <a:off x="1493252" y="5017841"/>
            <a:ext cx="4270499" cy="7844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D340C29-3906-4288-AF4E-55516590882B}"/>
              </a:ext>
            </a:extLst>
          </p:cNvPr>
          <p:cNvCxnSpPr>
            <a:cxnSpLocks/>
            <a:stCxn id="7" idx="3"/>
          </p:cNvCxnSpPr>
          <p:nvPr/>
        </p:nvCxnSpPr>
        <p:spPr>
          <a:xfrm flipH="1">
            <a:off x="1493252" y="5402185"/>
            <a:ext cx="4599233" cy="407165"/>
          </a:xfrm>
          <a:prstGeom prst="line">
            <a:avLst/>
          </a:prstGeom>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AFD562A5-130F-4970-8437-70A67641E4E1}"/>
              </a:ext>
            </a:extLst>
          </p:cNvPr>
          <p:cNvSpPr/>
          <p:nvPr/>
        </p:nvSpPr>
        <p:spPr>
          <a:xfrm>
            <a:off x="1614446" y="5130474"/>
            <a:ext cx="141988" cy="141987"/>
          </a:xfrm>
          <a:prstGeom prst="ellipse">
            <a:avLst/>
          </a:pr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98998291-EE02-4FE0-A144-52B2148B5DBE}"/>
              </a:ext>
            </a:extLst>
          </p:cNvPr>
          <p:cNvCxnSpPr>
            <a:cxnSpLocks/>
            <a:stCxn id="15" idx="3"/>
          </p:cNvCxnSpPr>
          <p:nvPr/>
        </p:nvCxnSpPr>
        <p:spPr>
          <a:xfrm flipH="1">
            <a:off x="1493252" y="5251667"/>
            <a:ext cx="141988" cy="550658"/>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F410A7F-D6C7-4D09-A98B-C9E536EE4BF6}"/>
              </a:ext>
            </a:extLst>
          </p:cNvPr>
          <p:cNvSpPr txBox="1"/>
          <p:nvPr/>
        </p:nvSpPr>
        <p:spPr>
          <a:xfrm>
            <a:off x="1141413" y="5852524"/>
            <a:ext cx="10041147" cy="830997"/>
          </a:xfrm>
          <a:prstGeom prst="rect">
            <a:avLst/>
          </a:prstGeom>
          <a:noFill/>
        </p:spPr>
        <p:txBody>
          <a:bodyPr wrap="square" rtlCol="0">
            <a:spAutoFit/>
          </a:bodyPr>
          <a:lstStyle/>
          <a:p>
            <a:r>
              <a:rPr lang="en-US" altLang="ja-JP" sz="2400" dirty="0"/>
              <a:t>1</a:t>
            </a:r>
            <a:r>
              <a:rPr lang="ja-JP" altLang="en-US" sz="2400" dirty="0"/>
              <a:t>の数字を変えれば</a:t>
            </a:r>
            <a:r>
              <a:rPr lang="en-US" altLang="ja-JP" sz="2400" dirty="0"/>
              <a:t>t</a:t>
            </a:r>
            <a:r>
              <a:rPr lang="ja-JP" altLang="en-US" sz="2400" dirty="0"/>
              <a:t>時点の</a:t>
            </a:r>
            <a:r>
              <a:rPr lang="en-US" altLang="ja-JP" sz="2400" dirty="0"/>
              <a:t>X</a:t>
            </a:r>
            <a:r>
              <a:rPr lang="ja-JP" altLang="en-US" sz="2400" dirty="0"/>
              <a:t>個前の時点との自己相関を知ることができる。</a:t>
            </a:r>
            <a:endParaRPr lang="en-US" altLang="ja-JP" sz="2400" dirty="0"/>
          </a:p>
          <a:p>
            <a:r>
              <a:rPr lang="ja-JP" altLang="en-US" sz="2400" dirty="0"/>
              <a:t>この１時点ずつずらして自己相関をプロットした図をコレログラムと呼ぶ。</a:t>
            </a:r>
            <a:endParaRPr lang="en-US" altLang="ja-JP" sz="2400" dirty="0"/>
          </a:p>
        </p:txBody>
      </p:sp>
    </p:spTree>
    <p:extLst>
      <p:ext uri="{BB962C8B-B14F-4D97-AF65-F5344CB8AC3E}">
        <p14:creationId xmlns:p14="http://schemas.microsoft.com/office/powerpoint/2010/main" val="704775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755E1-A299-4404-B294-A54C39BB1FA9}"/>
              </a:ext>
            </a:extLst>
          </p:cNvPr>
          <p:cNvSpPr>
            <a:spLocks noGrp="1"/>
          </p:cNvSpPr>
          <p:nvPr>
            <p:ph type="title"/>
          </p:nvPr>
        </p:nvSpPr>
        <p:spPr/>
        <p:txBody>
          <a:bodyPr/>
          <a:lstStyle/>
          <a:p>
            <a:r>
              <a:rPr lang="ja-JP" altLang="en-US" dirty="0"/>
              <a:t>コレログラム</a:t>
            </a:r>
            <a:endParaRPr lang="en-US" dirty="0"/>
          </a:p>
        </p:txBody>
      </p:sp>
      <p:sp>
        <p:nvSpPr>
          <p:cNvPr id="3" name="TextBox 2">
            <a:extLst>
              <a:ext uri="{FF2B5EF4-FFF2-40B4-BE49-F238E27FC236}">
                <a16:creationId xmlns:a16="http://schemas.microsoft.com/office/drawing/2014/main" id="{E0C20424-31AE-4DFD-8E0B-5BFC2E8145DB}"/>
              </a:ext>
            </a:extLst>
          </p:cNvPr>
          <p:cNvSpPr txBox="1"/>
          <p:nvPr/>
        </p:nvSpPr>
        <p:spPr>
          <a:xfrm>
            <a:off x="6786862" y="2337570"/>
            <a:ext cx="4495260" cy="3416320"/>
          </a:xfrm>
          <a:prstGeom prst="rect">
            <a:avLst/>
          </a:prstGeom>
          <a:noFill/>
        </p:spPr>
        <p:txBody>
          <a:bodyPr wrap="square" rtlCol="0">
            <a:spAutoFit/>
          </a:bodyPr>
          <a:lstStyle/>
          <a:p>
            <a:r>
              <a:rPr lang="ja-JP" altLang="en-US" sz="2400" dirty="0"/>
              <a:t>横軸</a:t>
            </a:r>
            <a:endParaRPr lang="en-US" altLang="ja-JP" sz="2400" dirty="0"/>
          </a:p>
          <a:p>
            <a:r>
              <a:rPr lang="en-US" altLang="ja-JP" sz="2400" dirty="0"/>
              <a:t>T-k</a:t>
            </a:r>
            <a:r>
              <a:rPr lang="ja-JP" altLang="en-US" sz="2400" dirty="0"/>
              <a:t>時点の、</a:t>
            </a:r>
            <a:r>
              <a:rPr lang="en-US" altLang="ja-JP" sz="2400" dirty="0"/>
              <a:t>k</a:t>
            </a:r>
            <a:r>
              <a:rPr lang="ja-JP" altLang="en-US" sz="2400" dirty="0"/>
              <a:t>の値。</a:t>
            </a:r>
            <a:endParaRPr lang="en-US" altLang="ja-JP" sz="2400" dirty="0"/>
          </a:p>
          <a:p>
            <a:r>
              <a:rPr lang="ja-JP" altLang="en-US" sz="2400" dirty="0"/>
              <a:t>つまり時点を何個ずらしたときの自己相関なのかを示す。</a:t>
            </a:r>
            <a:endParaRPr lang="en-US" altLang="ja-JP" sz="2400" dirty="0"/>
          </a:p>
          <a:p>
            <a:r>
              <a:rPr lang="ja-JP" altLang="en-US" sz="2400" dirty="0"/>
              <a:t>縦軸</a:t>
            </a:r>
            <a:endParaRPr lang="en-US" altLang="ja-JP" sz="2400" dirty="0"/>
          </a:p>
          <a:p>
            <a:r>
              <a:rPr lang="ja-JP" altLang="en-US" sz="2400" dirty="0"/>
              <a:t>自己相関の値。</a:t>
            </a:r>
            <a:endParaRPr lang="en-US" altLang="ja-JP" sz="2400" dirty="0"/>
          </a:p>
          <a:p>
            <a:r>
              <a:rPr lang="ja-JP" altLang="en-US" sz="2400" dirty="0"/>
              <a:t>一番左の値が</a:t>
            </a:r>
            <a:r>
              <a:rPr lang="en-US" altLang="ja-JP" sz="2400" dirty="0"/>
              <a:t>1</a:t>
            </a:r>
            <a:r>
              <a:rPr lang="ja-JP" altLang="en-US" sz="2400" dirty="0"/>
              <a:t>なのは、自己相関が</a:t>
            </a:r>
            <a:r>
              <a:rPr lang="en-US" altLang="ja-JP" sz="2400" dirty="0"/>
              <a:t>k=0</a:t>
            </a:r>
            <a:r>
              <a:rPr lang="ja-JP" altLang="en-US" sz="2400" dirty="0"/>
              <a:t>つまり、</a:t>
            </a:r>
            <a:r>
              <a:rPr lang="en-US" altLang="ja-JP" sz="2400" dirty="0"/>
              <a:t>t</a:t>
            </a:r>
            <a:r>
              <a:rPr lang="ja-JP" altLang="en-US" sz="2400" dirty="0"/>
              <a:t>時点と</a:t>
            </a:r>
            <a:r>
              <a:rPr lang="en-US" altLang="ja-JP" sz="2400" dirty="0"/>
              <a:t>t</a:t>
            </a:r>
            <a:r>
              <a:rPr lang="ja-JP" altLang="en-US" sz="2400" dirty="0"/>
              <a:t>時点の自己相関だから、</a:t>
            </a:r>
            <a:r>
              <a:rPr lang="en-US" altLang="ja-JP" sz="2400" dirty="0"/>
              <a:t>1</a:t>
            </a:r>
            <a:r>
              <a:rPr lang="ja-JP" altLang="en-US" sz="2400" dirty="0"/>
              <a:t>になる。</a:t>
            </a:r>
            <a:endParaRPr lang="en-US" altLang="ja-JP" sz="2400" dirty="0"/>
          </a:p>
        </p:txBody>
      </p:sp>
      <p:pic>
        <p:nvPicPr>
          <p:cNvPr id="11" name="Picture 10">
            <a:extLst>
              <a:ext uri="{FF2B5EF4-FFF2-40B4-BE49-F238E27FC236}">
                <a16:creationId xmlns:a16="http://schemas.microsoft.com/office/drawing/2014/main" id="{73BDCD14-2255-40D8-A7CC-206B326EF9BF}"/>
              </a:ext>
            </a:extLst>
          </p:cNvPr>
          <p:cNvPicPr>
            <a:picLocks noChangeAspect="1"/>
          </p:cNvPicPr>
          <p:nvPr/>
        </p:nvPicPr>
        <p:blipFill>
          <a:blip r:embed="rId2"/>
          <a:stretch>
            <a:fillRect/>
          </a:stretch>
        </p:blipFill>
        <p:spPr>
          <a:xfrm>
            <a:off x="835864" y="2050023"/>
            <a:ext cx="5639698" cy="3857203"/>
          </a:xfrm>
          <a:prstGeom prst="rect">
            <a:avLst/>
          </a:prstGeom>
        </p:spPr>
      </p:pic>
    </p:spTree>
    <p:extLst>
      <p:ext uri="{BB962C8B-B14F-4D97-AF65-F5344CB8AC3E}">
        <p14:creationId xmlns:p14="http://schemas.microsoft.com/office/powerpoint/2010/main" val="14322685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4125</TotalTime>
  <Words>1439</Words>
  <Application>Microsoft Office PowerPoint</Application>
  <PresentationFormat>Widescreen</PresentationFormat>
  <Paragraphs>149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Tw Cen MT</vt:lpstr>
      <vt:lpstr>Circuit</vt:lpstr>
      <vt:lpstr>状態空間モデル</vt:lpstr>
      <vt:lpstr>時系列モデルとは？</vt:lpstr>
      <vt:lpstr>時系列データの例</vt:lpstr>
      <vt:lpstr>自己共分散と自己相関</vt:lpstr>
      <vt:lpstr>自己共分散と自己相関</vt:lpstr>
      <vt:lpstr>自己共分散と自己相関</vt:lpstr>
      <vt:lpstr>自己共分散と自己相関</vt:lpstr>
      <vt:lpstr>自己共分散と自己相関</vt:lpstr>
      <vt:lpstr>コレログラム</vt:lpstr>
      <vt:lpstr>コレログラム</vt:lpstr>
      <vt:lpstr>時系列データの構造</vt:lpstr>
      <vt:lpstr>時系列データの構造</vt:lpstr>
      <vt:lpstr>時系列データのがんばりどころ</vt:lpstr>
      <vt:lpstr>これまでの時系列モデルとの違い</vt:lpstr>
      <vt:lpstr>状態空間モデル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状態空間モデル</dc:title>
  <dc:creator>飯村 亮祐</dc:creator>
  <cp:lastModifiedBy>飯村 亮祐</cp:lastModifiedBy>
  <cp:revision>1</cp:revision>
  <dcterms:created xsi:type="dcterms:W3CDTF">2020-02-12T12:30:57Z</dcterms:created>
  <dcterms:modified xsi:type="dcterms:W3CDTF">2020-03-12T13:22:43Z</dcterms:modified>
</cp:coreProperties>
</file>