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62" r:id="rId11"/>
    <p:sldId id="263" r:id="rId12"/>
    <p:sldId id="264" r:id="rId13"/>
    <p:sldId id="265" r:id="rId14"/>
    <p:sldId id="273" r:id="rId15"/>
    <p:sldId id="266" r:id="rId16"/>
    <p:sldId id="267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44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611560"/>
            <a:ext cx="12691410" cy="101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1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24" y="-436241"/>
            <a:ext cx="9176424" cy="734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300192" y="5877272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2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2904"/>
            <a:ext cx="914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72200" y="5877272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25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1664"/>
            <a:ext cx="914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44208" y="5805264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79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451683"/>
            <a:ext cx="9361040" cy="730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0192" y="5805264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195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79" y="-459424"/>
            <a:ext cx="9191180" cy="735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00192" y="5805264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02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387424"/>
            <a:ext cx="9252520" cy="735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11229" y="5949280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25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6" y="-387424"/>
            <a:ext cx="914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300192" y="5877272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598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611560"/>
            <a:ext cx="12691410" cy="101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8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416"/>
            <a:ext cx="914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31814" y="5983398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7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3" y="-311370"/>
            <a:ext cx="9140371" cy="731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444208" y="5983398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00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611560"/>
            <a:ext cx="12691410" cy="101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9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" y="-315416"/>
            <a:ext cx="914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516216" y="5954821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5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611560"/>
            <a:ext cx="12691410" cy="101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9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5416"/>
            <a:ext cx="914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516216" y="5983398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611560"/>
            <a:ext cx="12691410" cy="101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9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04" y="-459432"/>
            <a:ext cx="9455696" cy="756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631814" y="6049659"/>
            <a:ext cx="2520280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Экран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Сашуля</dc:creator>
  <cp:lastModifiedBy>Сашуля</cp:lastModifiedBy>
  <cp:revision>4</cp:revision>
  <dcterms:created xsi:type="dcterms:W3CDTF">2019-06-13T07:07:51Z</dcterms:created>
  <dcterms:modified xsi:type="dcterms:W3CDTF">2019-06-13T10:03:05Z</dcterms:modified>
</cp:coreProperties>
</file>