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0" y="848360"/>
            <a:ext cx="9211945" cy="945515"/>
          </a:xfrm>
        </p:spPr>
        <p:txBody>
          <a:bodyPr/>
          <a:lstStyle/>
          <a:p>
            <a:r>
              <a:rPr lang="en-US" dirty="0"/>
              <a:t>Food Ordering System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750" y="1793240"/>
            <a:ext cx="9218295" cy="2886710"/>
          </a:xfrm>
        </p:spPr>
        <p:txBody>
          <a:bodyPr/>
          <a:lstStyle/>
          <a:p>
            <a:r>
              <a:rPr lang="en-US"/>
              <a:t>Name:Rahul Yadav</a:t>
            </a:r>
            <a:endParaRPr lang="en-US"/>
          </a:p>
          <a:p>
            <a:r>
              <a:rPr lang="en-US"/>
              <a:t>Collage:LNCTU</a:t>
            </a:r>
            <a:endParaRPr lang="en-US"/>
          </a:p>
          <a:p>
            <a:r>
              <a:rPr lang="en-US"/>
              <a:t>Enroll.No.:LN20MCA11016</a:t>
            </a:r>
            <a:endParaRPr lang="en-US"/>
          </a:p>
          <a:p>
            <a:r>
              <a:rPr lang="en-US"/>
              <a:t> </a:t>
            </a:r>
            <a:endParaRPr lang="en-US"/>
          </a:p>
        </p:txBody>
      </p:sp>
      <p:pic>
        <p:nvPicPr>
          <p:cNvPr id="4" name="Picture 3" descr="lnctLog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5942330"/>
            <a:ext cx="3829050" cy="9156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File Where We Store Log in Details</a:t>
            </a:r>
            <a:endParaRPr lang="en-US"/>
          </a:p>
        </p:txBody>
      </p:sp>
      <p:pic>
        <p:nvPicPr>
          <p:cNvPr id="4" name="Content Placeholder 3" descr="filewith da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4175" y="1300480"/>
            <a:ext cx="9095105" cy="3585210"/>
          </a:xfrm>
          <a:prstGeom prst="rect">
            <a:avLst/>
          </a:prstGeom>
        </p:spPr>
      </p:pic>
      <p:pic>
        <p:nvPicPr>
          <p:cNvPr id="5" name="Content Placeholder 4" descr="lnctLogos"/>
          <p:cNvPicPr>
            <a:picLocks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5791200"/>
            <a:ext cx="38100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 aim of the project was to build a responsive online application for restaurant which helps customers to order foods. Along with this, the application needs to be responsive as the application can be accessed through devices .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 descr="lnctLogos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0" y="5791200"/>
            <a:ext cx="38100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Any Query?</a:t>
            </a:r>
            <a:endParaRPr lang="en-US"/>
          </a:p>
        </p:txBody>
      </p:sp>
      <p:pic>
        <p:nvPicPr>
          <p:cNvPr id="6" name="Picture 5" descr="lnctLog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5923280"/>
            <a:ext cx="3829050" cy="934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2"/>
            <a:r>
              <a:rPr lang="en-US"/>
              <a:t>Introduction</a:t>
            </a:r>
            <a:endParaRPr lang="en-US"/>
          </a:p>
          <a:p>
            <a:pPr lvl="2"/>
            <a:r>
              <a:rPr lang="en-US"/>
              <a:t>Purpose</a:t>
            </a:r>
            <a:endParaRPr lang="en-US"/>
          </a:p>
          <a:p>
            <a:pPr lvl="2"/>
            <a:r>
              <a:rPr lang="en-US"/>
              <a:t>Software Requirement</a:t>
            </a:r>
            <a:endParaRPr lang="en-US"/>
          </a:p>
          <a:p>
            <a:pPr lvl="2"/>
            <a:r>
              <a:rPr lang="en-US"/>
              <a:t>Hardware Requirement</a:t>
            </a:r>
            <a:endParaRPr lang="en-US"/>
          </a:p>
          <a:p>
            <a:pPr lvl="2"/>
            <a:r>
              <a:rPr lang="en-US"/>
              <a:t>Technology</a:t>
            </a:r>
            <a:endParaRPr lang="en-US"/>
          </a:p>
          <a:p>
            <a:pPr lvl="2"/>
            <a:r>
              <a:rPr lang="en-US"/>
              <a:t>Source Code</a:t>
            </a:r>
            <a:endParaRPr lang="en-US"/>
          </a:p>
          <a:p>
            <a:pPr lvl="2"/>
            <a:r>
              <a:rPr lang="en-US"/>
              <a:t>Output</a:t>
            </a:r>
            <a:endParaRPr lang="en-US"/>
          </a:p>
          <a:p>
            <a:pPr lvl="2"/>
            <a:r>
              <a:rPr lang="en-US"/>
              <a:t>Conclusion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 descr="lnctLogo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5923915"/>
            <a:ext cx="3810000" cy="934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Introduction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  food ordering system can be defined as software that allows restaurant businesses to accept and manage orders placed over the internet. ... First is a website or mobile app for hungry customers to view the restaurant's dishes and place an online order.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 descr="lnctLogos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0" y="5791200"/>
            <a:ext cx="38100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Purpose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With the improvement of technology, online food ordering systems are becoming a popular topic. That's because they are serving the ever increasing demand for convince. The main purpose of an online ordering system is to provide customers for a way to place an order at a restaurant over the internet.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 descr="lnctLogos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0" y="5791200"/>
            <a:ext cx="38100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05460"/>
            <a:ext cx="10972800" cy="267970"/>
          </a:xfrm>
        </p:spPr>
        <p:txBody>
          <a:bodyPr/>
          <a:p>
            <a:r>
              <a:rPr lang="en-US">
                <a:sym typeface="+mn-ea"/>
              </a:rPr>
              <a:t>Software Requirement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Dav c++ IDE.</a:t>
            </a:r>
            <a:endParaRPr lang="en-US"/>
          </a:p>
          <a:p>
            <a:pPr marL="0" indent="0">
              <a:buNone/>
            </a:pPr>
            <a:r>
              <a:rPr lang="en-US"/>
              <a:t>2. Turbo c++ Compiler.</a:t>
            </a:r>
            <a:endParaRPr lang="en-US"/>
          </a:p>
          <a:p>
            <a:pPr marL="0" indent="0">
              <a:buNone/>
            </a:pPr>
            <a:r>
              <a:rPr lang="en-US"/>
              <a:t>Select any one.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 descr="c++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62345" y="1296035"/>
            <a:ext cx="2540000" cy="2540000"/>
          </a:xfrm>
          <a:prstGeom prst="rect">
            <a:avLst/>
          </a:prstGeom>
        </p:spPr>
      </p:pic>
      <p:pic>
        <p:nvPicPr>
          <p:cNvPr id="6" name="Picture 5" descr="lnctLog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064250"/>
            <a:ext cx="3829050" cy="793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2430"/>
            <a:ext cx="10972800" cy="381000"/>
          </a:xfrm>
        </p:spPr>
        <p:txBody>
          <a:bodyPr/>
          <a:p>
            <a:r>
              <a:rPr lang="en-US">
                <a:sym typeface="+mn-ea"/>
              </a:rPr>
              <a:t>Hardware Requirement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Laptop/Desktop</a:t>
            </a:r>
            <a:endParaRPr lang="en-US"/>
          </a:p>
          <a:p>
            <a:r>
              <a:rPr lang="en-US"/>
              <a:t>Hard disk 1 gb.</a:t>
            </a:r>
            <a:endParaRPr lang="en-US"/>
          </a:p>
          <a:p>
            <a:r>
              <a:rPr lang="en-US"/>
              <a:t>RAM 512mb.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 descr="co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02705" y="1466215"/>
            <a:ext cx="4720590" cy="3110865"/>
          </a:xfrm>
          <a:prstGeom prst="rect">
            <a:avLst/>
          </a:prstGeom>
        </p:spPr>
      </p:pic>
      <p:pic>
        <p:nvPicPr>
          <p:cNvPr id="6" name="Picture 5" descr="lnctLog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064250"/>
            <a:ext cx="3829050" cy="79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Technology</a:t>
            </a:r>
            <a:br>
              <a:rPr lang="en-US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 programming language i used for this project . Functions are used many times in this project becouse of funtions makes readable code and easy to use.Switch i used for give the choice to the use .File handing used for save the user log in infromation .</a:t>
            </a:r>
            <a:endParaRPr lang="en-US"/>
          </a:p>
          <a:p>
            <a:pPr marL="0" indent="0">
              <a:buNone/>
            </a:pPr>
            <a:r>
              <a:rPr lang="en-US"/>
              <a:t>This kind of technology i have used in this project 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Content Placeholder 6" descr="lnctLogos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0" y="5791200"/>
            <a:ext cx="38100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Source Code</a:t>
            </a:r>
            <a:endParaRPr lang="en-US"/>
          </a:p>
        </p:txBody>
      </p:sp>
      <p:pic>
        <p:nvPicPr>
          <p:cNvPr id="7" name="Content Placeholder 6" descr="sour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8290" y="1181735"/>
            <a:ext cx="9184640" cy="4278630"/>
          </a:xfrm>
          <a:prstGeom prst="rect">
            <a:avLst/>
          </a:prstGeom>
        </p:spPr>
      </p:pic>
      <p:pic>
        <p:nvPicPr>
          <p:cNvPr id="8" name="Content Placeholder 7" descr="lnctLogos"/>
          <p:cNvPicPr>
            <a:picLocks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5852160"/>
            <a:ext cx="3810000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 descr="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1470" y="1174750"/>
            <a:ext cx="9201150" cy="4361180"/>
          </a:xfrm>
          <a:prstGeom prst="rect">
            <a:avLst/>
          </a:prstGeom>
        </p:spPr>
      </p:pic>
      <p:pic>
        <p:nvPicPr>
          <p:cNvPr id="5" name="Content Placeholder 4" descr="lnctLogos"/>
          <p:cNvPicPr>
            <a:picLocks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5955665"/>
            <a:ext cx="3810000" cy="922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1508</Words>
  <Application>WPS Presentation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System In C</dc:title>
  <dc:creator/>
  <cp:lastModifiedBy>ryadavcs32</cp:lastModifiedBy>
  <cp:revision>5</cp:revision>
  <dcterms:created xsi:type="dcterms:W3CDTF">2021-05-28T11:37:44Z</dcterms:created>
  <dcterms:modified xsi:type="dcterms:W3CDTF">2021-05-28T11:50:04Z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