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94faed3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94faed3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94faed3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94faed3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94faed3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94faed3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94faed3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94faed3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94faed3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94faed3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94faed3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94faed3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94faed3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94faed3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94faed3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94faed3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94faed3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94faed3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350c1a5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350c1a5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350c1a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350c1a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Indicators of Crime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Ryan Francis and Joshua Baker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Biases (Covariates we left out)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Gini Index and Median Income could be 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single parents per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couldn’t find a good data source for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Societal</a:t>
            </a:r>
            <a:r>
              <a:rPr lang="en"/>
              <a:t> </a:t>
            </a:r>
            <a:r>
              <a:rPr lang="en"/>
              <a:t>Cohesion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would be difficult if not impossible to measure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Repeated Offensives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Psychological Attitude or Thought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Essentially, any variable that would make it more likely to commit a crime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did not have enough evidence to show that economic inequality increases crime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evidence </a:t>
            </a:r>
            <a:r>
              <a:rPr lang="en"/>
              <a:t>suggests that absolute income is more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If we were to the project again, we would focus on median income as our prime independent variable and brainstorm more possible variables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interested in finding out what was the economic indicators of crime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Economic inequality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Poverty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Urbanization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theory is that as economic inequality and poverty increased the crime rate would also increase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out what the actual impact of economic inequality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Economic inequality has become a bigger topic in civil discourse, therefore it is worthwhile to take a more </a:t>
            </a:r>
            <a:r>
              <a:rPr lang="en"/>
              <a:t>analytical</a:t>
            </a:r>
            <a:r>
              <a:rPr lang="en"/>
              <a:t> look at its actual impact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measure the effect of income inequality on crime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Crime is a threat to every member of society, knowing what contributes to its </a:t>
            </a:r>
            <a:r>
              <a:rPr lang="en"/>
              <a:t>occurrence is helpful into informing what possible remedies would be appropriate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assembled a panel from the years 2010-2017 of all 50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our crime data came from the FBI’s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Property crime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Violent crime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Population </a:t>
            </a:r>
            <a:r>
              <a:rPr lang="en"/>
              <a:t>density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Economic data came from the US Census Bureau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Gini Coefficient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Median Income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59334" t="6191"/>
          <a:stretch/>
        </p:blipFill>
        <p:spPr>
          <a:xfrm>
            <a:off x="1169975" y="1152475"/>
            <a:ext cx="6092800" cy="36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219550" y="1229550"/>
            <a:ext cx="26127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Model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473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18104" l="0" r="52976" t="19379"/>
          <a:stretch/>
        </p:blipFill>
        <p:spPr>
          <a:xfrm>
            <a:off x="93900" y="1152475"/>
            <a:ext cx="627175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286450" y="1309050"/>
            <a:ext cx="25458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Main Points to look at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 Squared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P-Value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Interpet the Coeff.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Crime Regression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16533" l="0" r="54650" t="21261"/>
          <a:stretch/>
        </p:blipFill>
        <p:spPr>
          <a:xfrm>
            <a:off x="62600" y="1152475"/>
            <a:ext cx="6406701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6380525" y="1290625"/>
            <a:ext cx="24519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Main Points to look at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 Squared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P-Value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Interpet the Coeff.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Violent Crime Regression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16531" l="0" r="54724" t="20539"/>
          <a:stretch/>
        </p:blipFill>
        <p:spPr>
          <a:xfrm>
            <a:off x="135900" y="1152475"/>
            <a:ext cx="640145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6473025" y="1277425"/>
            <a:ext cx="2365800" cy="3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Main Points to look at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 Squared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P-Value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Interpet the Coeff.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Gini Significance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650" y="1152475"/>
            <a:ext cx="6001375" cy="33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6388200" y="1239725"/>
            <a:ext cx="23853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