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5" r:id="rId3"/>
    <p:sldId id="277" r:id="rId4"/>
    <p:sldId id="278" r:id="rId5"/>
    <p:sldId id="27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1D80-C80E-40E4-9201-13FC067FF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1294F-023C-4921-8D55-9A9B1C5B9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739E0-5D47-4E19-B411-E1CCEC467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BB98-A206-4FAC-8D9A-470FE85B3A5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474B1-7922-45DC-9AA8-A5E503724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127D1-5975-481C-A1C7-97D24C44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7477-4C42-42CB-B2A5-32CB59B4F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5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0E15-D1CB-4341-A1BE-526A4BD8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BBA22-FDD8-415C-A677-9F733A94B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36BE8-AE53-43C0-ABED-E938835C3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BB98-A206-4FAC-8D9A-470FE85B3A5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D421B-B338-47E7-9A6C-5F59B39D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53BAD-1778-418C-8EAE-DF8CD7A5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7477-4C42-42CB-B2A5-32CB59B4F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0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E1614-556B-412A-8667-EB4037CF0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09155-EAB1-42AE-8BE4-D245C6F89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493FC-8F33-43CB-9DC8-A31B8CC1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BB98-A206-4FAC-8D9A-470FE85B3A5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6BB55-618D-4106-A1CB-9FC97446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75021-C9F6-4292-BAB9-571825FA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7477-4C42-42CB-B2A5-32CB59B4F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9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2DF3-6F6B-4500-B00F-295B2E5FE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1F50A-E8B5-4F61-9FAB-014C54A44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04D8C-B734-4E6C-8536-6ABA6575A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BB98-A206-4FAC-8D9A-470FE85B3A5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26BB5-19BB-47DF-9508-0E2BC61A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E085F-A431-4652-A1EA-10A48616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7477-4C42-42CB-B2A5-32CB59B4F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0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2B974-D310-4623-B9E6-112580355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CD5D8-C5C7-46C6-8191-5982FC5BE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87417-915D-4206-AAB4-C6B84C7AE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BB98-A206-4FAC-8D9A-470FE85B3A5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0FC43-E113-45DF-B406-824AA214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7D60F-DEFD-4A61-ACB3-583C9A95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7477-4C42-42CB-B2A5-32CB59B4F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48673-5F9F-421A-8ABC-66237B4A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1B347-5942-49D8-BF8B-002C46BDA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6DE43-BB19-4EBC-B4FD-B4A404D90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F490A-805E-4C6B-85F7-25DFAB08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BB98-A206-4FAC-8D9A-470FE85B3A5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544D-6093-44E2-BB2B-1FA59365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BBAA4-CA65-49F6-8C8F-8CF48C67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7477-4C42-42CB-B2A5-32CB59B4F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5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15D4-A1C8-46E8-9155-4B28E80D7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A5D4C-4882-4107-B8D8-4065CF01D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CE14F-001C-4BCE-9F7B-BBB58B039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5A51E-7F66-4090-9E43-FD26854DB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ED8CCB-766F-43E7-8BF4-6016A458D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07671A-7E0B-493E-BE5C-85C1C671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BB98-A206-4FAC-8D9A-470FE85B3A5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F0B02-C788-406D-8778-4BB8AC4A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3EB6A2-49D5-4A32-B514-9464764A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7477-4C42-42CB-B2A5-32CB59B4F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3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65FB1-55E9-4484-819A-C10F7EC5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9077C-8BA1-432D-A911-3323ACB90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BB98-A206-4FAC-8D9A-470FE85B3A5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85D32-5D0A-4983-ADBF-FE3F93E5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44978-C6BA-4DE6-B0E2-2B3898AD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7477-4C42-42CB-B2A5-32CB59B4F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7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5F92BB-59C4-4A4F-82F9-09DA8169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BB98-A206-4FAC-8D9A-470FE85B3A5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183D2-B0F3-437A-AADA-F7108E741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9C0B9-E3CE-4E53-BB68-07D58053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7477-4C42-42CB-B2A5-32CB59B4F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3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5B6F-5AC5-4183-8330-7875A823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1BD7E-7EF0-4866-B47E-71E202B63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3A615-F6CA-4C5D-A393-29B2EE561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963C6-55CD-46CF-9A0F-A679EF1F1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BB98-A206-4FAC-8D9A-470FE85B3A5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5F7F9-8521-4BA6-BC70-5465A894B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80B3D-DDC4-4848-8159-3A67BC64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7477-4C42-42CB-B2A5-32CB59B4F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0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FFCF-9BEB-4C17-9F4D-D272F153B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029D5-72B5-44E6-A5F9-384B9372C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62B4A-C6E9-4C74-830E-58E8D5CE1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2D047-9450-4602-AB0A-3324E3E0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BB98-A206-4FAC-8D9A-470FE85B3A5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1D8F5-C4DF-438C-B21B-514A7DC7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D0426-6765-4686-BC76-4740BA899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7477-4C42-42CB-B2A5-32CB59B4F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221852-FD17-4861-BBE5-E2712D285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8C2F0-8763-41FF-AAFA-3577F3886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09B09-C71C-4A78-B89C-F150269B2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2BB98-A206-4FAC-8D9A-470FE85B3A5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7FF68-C333-4FB3-9AA7-FC30C0B8E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6350E-DE4B-41B5-AE0B-5325463ED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C7477-4C42-42CB-B2A5-32CB59B4F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sh.plotly.com/interactive-graph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FF244-4540-46B0-9514-283E8DB24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900" b="1" dirty="0"/>
              <a:t>GUI-1</a:t>
            </a:r>
            <a:r>
              <a:rPr lang="en-US" dirty="0"/>
              <a:t> </a:t>
            </a:r>
            <a:br>
              <a:rPr lang="en-US" dirty="0"/>
            </a:br>
            <a:r>
              <a:rPr lang="en-US" sz="3200" i="1" dirty="0"/>
              <a:t>Basic Version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691DE-C707-4B85-A810-514502A2F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3274"/>
            <a:ext cx="10515600" cy="30702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/>
              <a:t>The GUI consists of left and a right column described below.</a:t>
            </a:r>
          </a:p>
          <a:p>
            <a:r>
              <a:rPr lang="en-US" sz="2400" b="1" dirty="0"/>
              <a:t>Left Column:</a:t>
            </a:r>
          </a:p>
          <a:p>
            <a:pPr lvl="1"/>
            <a:r>
              <a:rPr lang="en-US" sz="2000" i="1" u="sng" dirty="0"/>
              <a:t>Purpose: </a:t>
            </a:r>
            <a:r>
              <a:rPr lang="en-US" sz="2000" dirty="0"/>
              <a:t>Inputs the model to be simulated</a:t>
            </a:r>
          </a:p>
          <a:p>
            <a:pPr lvl="2"/>
            <a:r>
              <a:rPr lang="en-US" sz="1600" dirty="0"/>
              <a:t>Inputs multiple text boxes and radio buttons. The exact size of boxes and their locations do not matter.</a:t>
            </a:r>
          </a:p>
          <a:p>
            <a:pPr lvl="2"/>
            <a:r>
              <a:rPr lang="en-US" sz="1600" dirty="0"/>
              <a:t>2 buttons to </a:t>
            </a:r>
            <a:r>
              <a:rPr lang="en-US" sz="1600" b="1" dirty="0"/>
              <a:t>run</a:t>
            </a:r>
            <a:r>
              <a:rPr lang="en-US" sz="1600" dirty="0"/>
              <a:t> the simulation and </a:t>
            </a:r>
            <a:r>
              <a:rPr lang="en-US" sz="1600" b="1" dirty="0" err="1"/>
              <a:t>open&amp;load</a:t>
            </a:r>
            <a:r>
              <a:rPr lang="en-US" sz="1600" b="1" dirty="0"/>
              <a:t> </a:t>
            </a:r>
            <a:r>
              <a:rPr lang="en-US" sz="1600" dirty="0"/>
              <a:t>the results are required. Each button needs to be connected to a callback to execute an external code (e.g. MATLAB or another python code) if selected.</a:t>
            </a:r>
          </a:p>
          <a:p>
            <a:pPr marL="914400" lvl="2" indent="0">
              <a:buNone/>
            </a:pPr>
            <a:endParaRPr lang="en-US" sz="1600" dirty="0"/>
          </a:p>
          <a:p>
            <a:r>
              <a:rPr lang="en-US" sz="2400" b="1" dirty="0"/>
              <a:t>Right Column</a:t>
            </a:r>
          </a:p>
          <a:p>
            <a:pPr lvl="1"/>
            <a:r>
              <a:rPr lang="en-US" sz="2000" i="1" u="sng" dirty="0"/>
              <a:t>Purpose: </a:t>
            </a:r>
            <a:r>
              <a:rPr lang="en-US" sz="2000" dirty="0"/>
              <a:t>plots 3 graphs as a result of the inputs on the left column</a:t>
            </a:r>
          </a:p>
          <a:p>
            <a:pPr lvl="1"/>
            <a:r>
              <a:rPr lang="en-US" sz="2000" dirty="0"/>
              <a:t>The arrangement of the 3 plots do not matter as long as the GUI is readable and user-friendly. In the </a:t>
            </a:r>
            <a:r>
              <a:rPr lang="en-US" sz="2000" dirty="0" err="1"/>
              <a:t>bext</a:t>
            </a:r>
            <a:r>
              <a:rPr lang="en-US" sz="2000" dirty="0"/>
              <a:t> slide, I arranged a 1x2 and 1x1 style.</a:t>
            </a:r>
          </a:p>
        </p:txBody>
      </p:sp>
    </p:spTree>
    <p:extLst>
      <p:ext uri="{BB962C8B-B14F-4D97-AF65-F5344CB8AC3E}">
        <p14:creationId xmlns:p14="http://schemas.microsoft.com/office/powerpoint/2010/main" val="380945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AE77-26E1-4808-AB84-190BEEEDA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34" y="214123"/>
            <a:ext cx="4446165" cy="6577202"/>
          </a:xfrm>
          <a:ln w="12700">
            <a:solidFill>
              <a:schemeClr val="tx1"/>
            </a:solidFill>
          </a:ln>
        </p:spPr>
        <p:txBody>
          <a:bodyPr/>
          <a:lstStyle/>
          <a:p>
            <a:br>
              <a:rPr lang="en-US" sz="2000" dirty="0"/>
            </a:br>
            <a:endParaRPr lang="en-US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9DE729-368B-43FA-9463-90B730FC7AB0}"/>
              </a:ext>
            </a:extLst>
          </p:cNvPr>
          <p:cNvSpPr txBox="1">
            <a:spLocks/>
          </p:cNvSpPr>
          <p:nvPr/>
        </p:nvSpPr>
        <p:spPr>
          <a:xfrm>
            <a:off x="4663876" y="214123"/>
            <a:ext cx="7423557" cy="657720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000"/>
            </a:b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B74E8D-7D50-415F-912C-5173771F466E}"/>
              </a:ext>
            </a:extLst>
          </p:cNvPr>
          <p:cNvSpPr/>
          <p:nvPr/>
        </p:nvSpPr>
        <p:spPr>
          <a:xfrm>
            <a:off x="187355" y="264457"/>
            <a:ext cx="1523436" cy="375492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Variable-1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F3D223-6926-4CD6-8876-D4070A160AFA}"/>
              </a:ext>
            </a:extLst>
          </p:cNvPr>
          <p:cNvSpPr/>
          <p:nvPr/>
        </p:nvSpPr>
        <p:spPr>
          <a:xfrm>
            <a:off x="1863190" y="264457"/>
            <a:ext cx="2211875" cy="3754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0, 1000, 2000, ….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457861-14F9-4907-8228-F3D7459C979B}"/>
              </a:ext>
            </a:extLst>
          </p:cNvPr>
          <p:cNvSpPr/>
          <p:nvPr/>
        </p:nvSpPr>
        <p:spPr>
          <a:xfrm>
            <a:off x="187355" y="753843"/>
            <a:ext cx="1523436" cy="375492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Variable-2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2431CA-1CBB-4CBA-B259-5E6CAA95FDEA}"/>
              </a:ext>
            </a:extLst>
          </p:cNvPr>
          <p:cNvSpPr/>
          <p:nvPr/>
        </p:nvSpPr>
        <p:spPr>
          <a:xfrm>
            <a:off x="1863190" y="753843"/>
            <a:ext cx="2211875" cy="3754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0, 1000, 2000, ….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B2D22C-41B0-4231-A59F-86DF9604E3FC}"/>
              </a:ext>
            </a:extLst>
          </p:cNvPr>
          <p:cNvSpPr/>
          <p:nvPr/>
        </p:nvSpPr>
        <p:spPr>
          <a:xfrm>
            <a:off x="187355" y="1243229"/>
            <a:ext cx="394979" cy="375492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6BEC8D-748A-4DF9-A924-D23626509AD8}"/>
              </a:ext>
            </a:extLst>
          </p:cNvPr>
          <p:cNvSpPr/>
          <p:nvPr/>
        </p:nvSpPr>
        <p:spPr>
          <a:xfrm>
            <a:off x="875455" y="1285764"/>
            <a:ext cx="290473" cy="29047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EA2792-8538-4685-82DB-989E934C7B03}"/>
              </a:ext>
            </a:extLst>
          </p:cNvPr>
          <p:cNvSpPr/>
          <p:nvPr/>
        </p:nvSpPr>
        <p:spPr>
          <a:xfrm>
            <a:off x="1344315" y="1292516"/>
            <a:ext cx="276918" cy="27691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96027F-A03A-49D2-B00A-F4772E0B137A}"/>
              </a:ext>
            </a:extLst>
          </p:cNvPr>
          <p:cNvCxnSpPr>
            <a:stCxn id="13" idx="3"/>
            <a:endCxn id="13" idx="7"/>
          </p:cNvCxnSpPr>
          <p:nvPr/>
        </p:nvCxnSpPr>
        <p:spPr>
          <a:xfrm flipV="1">
            <a:off x="917994" y="1328303"/>
            <a:ext cx="205395" cy="2053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228256-6FBC-40CC-8B9E-668F6F2C48F5}"/>
              </a:ext>
            </a:extLst>
          </p:cNvPr>
          <p:cNvCxnSpPr>
            <a:stCxn id="13" idx="5"/>
            <a:endCxn id="13" idx="1"/>
          </p:cNvCxnSpPr>
          <p:nvPr/>
        </p:nvCxnSpPr>
        <p:spPr>
          <a:xfrm flipH="1" flipV="1">
            <a:off x="917994" y="1328303"/>
            <a:ext cx="205395" cy="2053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9998536-03E9-424A-B635-28F4DD9F60BD}"/>
              </a:ext>
            </a:extLst>
          </p:cNvPr>
          <p:cNvSpPr/>
          <p:nvPr/>
        </p:nvSpPr>
        <p:spPr>
          <a:xfrm>
            <a:off x="1863189" y="1220970"/>
            <a:ext cx="1063333" cy="375492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Var4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C331D3-F1DC-4CC6-A99F-3FB89E4B14C6}"/>
              </a:ext>
            </a:extLst>
          </p:cNvPr>
          <p:cNvSpPr/>
          <p:nvPr/>
        </p:nvSpPr>
        <p:spPr>
          <a:xfrm>
            <a:off x="3201164" y="1197611"/>
            <a:ext cx="416454" cy="3754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DD8681-BA59-4B2B-BAE3-196389446EF1}"/>
              </a:ext>
            </a:extLst>
          </p:cNvPr>
          <p:cNvSpPr/>
          <p:nvPr/>
        </p:nvSpPr>
        <p:spPr>
          <a:xfrm>
            <a:off x="187355" y="1686997"/>
            <a:ext cx="892926" cy="375492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5C0794-504E-4BEF-B3FF-DFF36811021E}"/>
              </a:ext>
            </a:extLst>
          </p:cNvPr>
          <p:cNvSpPr/>
          <p:nvPr/>
        </p:nvSpPr>
        <p:spPr>
          <a:xfrm>
            <a:off x="1136110" y="1687900"/>
            <a:ext cx="574680" cy="3754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0, 1000, 2000, ….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FAEDC8-CD3E-484C-9E57-0FE39B3633B3}"/>
              </a:ext>
            </a:extLst>
          </p:cNvPr>
          <p:cNvSpPr/>
          <p:nvPr/>
        </p:nvSpPr>
        <p:spPr>
          <a:xfrm>
            <a:off x="1797096" y="1689462"/>
            <a:ext cx="822997" cy="375492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963C40-2E4F-460D-9BE7-5B74674C83FE}"/>
              </a:ext>
            </a:extLst>
          </p:cNvPr>
          <p:cNvSpPr/>
          <p:nvPr/>
        </p:nvSpPr>
        <p:spPr>
          <a:xfrm>
            <a:off x="2681787" y="1695455"/>
            <a:ext cx="574680" cy="3754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0, 1000, 2000, ….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516D61-9439-4265-A255-4D2496BDB55C}"/>
              </a:ext>
            </a:extLst>
          </p:cNvPr>
          <p:cNvSpPr/>
          <p:nvPr/>
        </p:nvSpPr>
        <p:spPr>
          <a:xfrm>
            <a:off x="3370850" y="1686997"/>
            <a:ext cx="394979" cy="375492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V7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9192EFB-CCC5-4D2E-AB98-027E2F43D6C9}"/>
              </a:ext>
            </a:extLst>
          </p:cNvPr>
          <p:cNvSpPr/>
          <p:nvPr/>
        </p:nvSpPr>
        <p:spPr>
          <a:xfrm>
            <a:off x="3842029" y="1704495"/>
            <a:ext cx="290473" cy="29047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FD3DE7B-FFA5-41B2-BA95-5DFCABE3578B}"/>
              </a:ext>
            </a:extLst>
          </p:cNvPr>
          <p:cNvSpPr/>
          <p:nvPr/>
        </p:nvSpPr>
        <p:spPr>
          <a:xfrm>
            <a:off x="4204789" y="1711246"/>
            <a:ext cx="276918" cy="27691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8703BB-8915-442E-8742-2AF5C23D9282}"/>
              </a:ext>
            </a:extLst>
          </p:cNvPr>
          <p:cNvCxnSpPr>
            <a:cxnSpLocks/>
          </p:cNvCxnSpPr>
          <p:nvPr/>
        </p:nvCxnSpPr>
        <p:spPr>
          <a:xfrm flipV="1">
            <a:off x="4245530" y="1748929"/>
            <a:ext cx="205395" cy="2053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9F10438-CC6E-42EE-8171-B867BB3A1974}"/>
              </a:ext>
            </a:extLst>
          </p:cNvPr>
          <p:cNvCxnSpPr>
            <a:cxnSpLocks/>
          </p:cNvCxnSpPr>
          <p:nvPr/>
        </p:nvCxnSpPr>
        <p:spPr>
          <a:xfrm flipH="1" flipV="1">
            <a:off x="4243048" y="1748929"/>
            <a:ext cx="205395" cy="2053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B2314B0-1054-4B12-AB50-2F47F952AC5D}"/>
              </a:ext>
            </a:extLst>
          </p:cNvPr>
          <p:cNvSpPr/>
          <p:nvPr/>
        </p:nvSpPr>
        <p:spPr>
          <a:xfrm>
            <a:off x="187355" y="2127096"/>
            <a:ext cx="1238485" cy="375492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Run Simulation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F50A9EF-6E21-4D79-BF1D-3C2F3DFF73AB}"/>
              </a:ext>
            </a:extLst>
          </p:cNvPr>
          <p:cNvSpPr/>
          <p:nvPr/>
        </p:nvSpPr>
        <p:spPr>
          <a:xfrm>
            <a:off x="1497652" y="2135554"/>
            <a:ext cx="2950791" cy="367034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Load Simulation Results/Open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3A82CC9-744A-4D1B-8AF4-7DF2127EC86B}"/>
              </a:ext>
            </a:extLst>
          </p:cNvPr>
          <p:cNvSpPr/>
          <p:nvPr/>
        </p:nvSpPr>
        <p:spPr>
          <a:xfrm>
            <a:off x="1177606" y="2604674"/>
            <a:ext cx="1832294" cy="375492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>
                <a:solidFill>
                  <a:schemeClr val="tx1"/>
                </a:solidFill>
              </a:rPr>
              <a:t>Trame</a:t>
            </a:r>
            <a:r>
              <a:rPr lang="en-US" sz="1100" dirty="0">
                <a:solidFill>
                  <a:schemeClr val="tx1"/>
                </a:solidFill>
              </a:rPr>
              <a:t> options to turn on/off view for </a:t>
            </a:r>
            <a:r>
              <a:rPr lang="en-US" sz="1100" b="1" dirty="0">
                <a:solidFill>
                  <a:schemeClr val="tx1"/>
                </a:solidFill>
              </a:rPr>
              <a:t>geometry1.vtu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0E7A3D7-9DFE-4204-922D-DDD2FB96F043}"/>
              </a:ext>
            </a:extLst>
          </p:cNvPr>
          <p:cNvGrpSpPr/>
          <p:nvPr/>
        </p:nvGrpSpPr>
        <p:grpSpPr>
          <a:xfrm>
            <a:off x="538412" y="2629092"/>
            <a:ext cx="506027" cy="264251"/>
            <a:chOff x="538412" y="2629092"/>
            <a:chExt cx="506027" cy="264251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3D1F0C8-0B66-4045-BB2A-37EDC234D1AF}"/>
                </a:ext>
              </a:extLst>
            </p:cNvPr>
            <p:cNvSpPr/>
            <p:nvPr/>
          </p:nvSpPr>
          <p:spPr>
            <a:xfrm>
              <a:off x="538412" y="2629092"/>
              <a:ext cx="506027" cy="264251"/>
            </a:xfrm>
            <a:prstGeom prst="ellipse">
              <a:avLst/>
            </a:prstGeom>
            <a:solidFill>
              <a:srgbClr val="99D6E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8F57BE8-3E27-4C9F-A0C4-74314B9A8A8B}"/>
                </a:ext>
              </a:extLst>
            </p:cNvPr>
            <p:cNvSpPr/>
            <p:nvPr/>
          </p:nvSpPr>
          <p:spPr>
            <a:xfrm>
              <a:off x="671578" y="2641368"/>
              <a:ext cx="239697" cy="239697"/>
            </a:xfrm>
            <a:prstGeom prst="ellipse">
              <a:avLst/>
            </a:prstGeom>
            <a:solidFill>
              <a:schemeClr val="tx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0F5BCF2A-3373-4DE4-85BD-E5B36AF4A708}"/>
              </a:ext>
            </a:extLst>
          </p:cNvPr>
          <p:cNvSpPr/>
          <p:nvPr/>
        </p:nvSpPr>
        <p:spPr>
          <a:xfrm>
            <a:off x="3134632" y="2601581"/>
            <a:ext cx="1303023" cy="1037731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B050"/>
                </a:solidFill>
              </a:rPr>
              <a:t>Dropdown</a:t>
            </a:r>
            <a:r>
              <a:rPr lang="en-US" sz="1100" b="1" dirty="0">
                <a:solidFill>
                  <a:schemeClr val="tx1"/>
                </a:solidFill>
              </a:rPr>
              <a:t> Choose color preset: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Greens, Blues, Purples, Blue to Red Rainbow,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X-Ray, 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C86C97B-B574-4D21-9973-D859B6D4FE69}"/>
              </a:ext>
            </a:extLst>
          </p:cNvPr>
          <p:cNvSpPr/>
          <p:nvPr/>
        </p:nvSpPr>
        <p:spPr>
          <a:xfrm>
            <a:off x="236041" y="5851059"/>
            <a:ext cx="1865207" cy="375492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B050"/>
                </a:solidFill>
              </a:rPr>
              <a:t>Tube filter options: </a:t>
            </a:r>
            <a:r>
              <a:rPr lang="en-US" sz="1100" dirty="0">
                <a:solidFill>
                  <a:schemeClr val="tx1"/>
                </a:solidFill>
              </a:rPr>
              <a:t>default radius to 100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1AB62CF-EC75-445E-B505-7403328DC41D}"/>
              </a:ext>
            </a:extLst>
          </p:cNvPr>
          <p:cNvSpPr/>
          <p:nvPr/>
        </p:nvSpPr>
        <p:spPr>
          <a:xfrm>
            <a:off x="187356" y="2552960"/>
            <a:ext cx="4294352" cy="4153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FBF9C17-0BF3-42FE-9A39-A01BB16560AB}"/>
              </a:ext>
            </a:extLst>
          </p:cNvPr>
          <p:cNvSpPr/>
          <p:nvPr/>
        </p:nvSpPr>
        <p:spPr>
          <a:xfrm>
            <a:off x="251024" y="2612294"/>
            <a:ext cx="220167" cy="268771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DB170CE-1C7E-4DCE-BCAC-1C83C2891D6C}"/>
              </a:ext>
            </a:extLst>
          </p:cNvPr>
          <p:cNvSpPr/>
          <p:nvPr/>
        </p:nvSpPr>
        <p:spPr>
          <a:xfrm>
            <a:off x="266006" y="3027638"/>
            <a:ext cx="1891978" cy="291423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B050"/>
                </a:solidFill>
              </a:rPr>
              <a:t>Slider</a:t>
            </a:r>
            <a:r>
              <a:rPr lang="en-US" sz="1100" dirty="0">
                <a:solidFill>
                  <a:schemeClr val="tx1"/>
                </a:solidFill>
              </a:rPr>
              <a:t>: Opacity (default = 0.2)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0ADF0C2-DAA0-4562-BEA1-02AB216BF4B4}"/>
              </a:ext>
            </a:extLst>
          </p:cNvPr>
          <p:cNvSpPr/>
          <p:nvPr/>
        </p:nvSpPr>
        <p:spPr>
          <a:xfrm>
            <a:off x="1162624" y="3359671"/>
            <a:ext cx="1832294" cy="375492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>
                <a:solidFill>
                  <a:schemeClr val="tx1"/>
                </a:solidFill>
              </a:rPr>
              <a:t>Trame</a:t>
            </a:r>
            <a:r>
              <a:rPr lang="en-US" sz="1100" dirty="0">
                <a:solidFill>
                  <a:schemeClr val="tx1"/>
                </a:solidFill>
              </a:rPr>
              <a:t> options to turn on/off view for </a:t>
            </a:r>
            <a:r>
              <a:rPr lang="en-US" sz="1100" b="1" dirty="0">
                <a:solidFill>
                  <a:schemeClr val="tx1"/>
                </a:solidFill>
              </a:rPr>
              <a:t>geometry2.vtu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C74228D-4114-43B5-BE91-FD85FBF10A0A}"/>
              </a:ext>
            </a:extLst>
          </p:cNvPr>
          <p:cNvSpPr/>
          <p:nvPr/>
        </p:nvSpPr>
        <p:spPr>
          <a:xfrm>
            <a:off x="236042" y="3367291"/>
            <a:ext cx="220167" cy="268771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D513B60-F909-4F26-BCE5-17FFF9D338C1}"/>
              </a:ext>
            </a:extLst>
          </p:cNvPr>
          <p:cNvSpPr/>
          <p:nvPr/>
        </p:nvSpPr>
        <p:spPr>
          <a:xfrm>
            <a:off x="251024" y="3782635"/>
            <a:ext cx="1891978" cy="291423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B050"/>
                </a:solidFill>
              </a:rPr>
              <a:t>Slider</a:t>
            </a:r>
            <a:r>
              <a:rPr lang="en-US" sz="1100" dirty="0">
                <a:solidFill>
                  <a:schemeClr val="tx1"/>
                </a:solidFill>
              </a:rPr>
              <a:t>: Opacity (default = 0.4)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7A823F6-63E9-4D3F-9C95-10FA3E0E35C4}"/>
              </a:ext>
            </a:extLst>
          </p:cNvPr>
          <p:cNvGrpSpPr/>
          <p:nvPr/>
        </p:nvGrpSpPr>
        <p:grpSpPr>
          <a:xfrm>
            <a:off x="538412" y="3382911"/>
            <a:ext cx="506027" cy="264251"/>
            <a:chOff x="538412" y="2629092"/>
            <a:chExt cx="506027" cy="26425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C5F69C6-974D-4182-9AA9-683B0988F989}"/>
                </a:ext>
              </a:extLst>
            </p:cNvPr>
            <p:cNvSpPr/>
            <p:nvPr/>
          </p:nvSpPr>
          <p:spPr>
            <a:xfrm>
              <a:off x="538412" y="2629092"/>
              <a:ext cx="506027" cy="264251"/>
            </a:xfrm>
            <a:prstGeom prst="ellipse">
              <a:avLst/>
            </a:prstGeom>
            <a:solidFill>
              <a:srgbClr val="99D6E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690B6C4-7273-40B8-BABB-40C34303D88C}"/>
                </a:ext>
              </a:extLst>
            </p:cNvPr>
            <p:cNvSpPr/>
            <p:nvPr/>
          </p:nvSpPr>
          <p:spPr>
            <a:xfrm>
              <a:off x="671578" y="2641368"/>
              <a:ext cx="239697" cy="239697"/>
            </a:xfrm>
            <a:prstGeom prst="ellipse">
              <a:avLst/>
            </a:prstGeom>
            <a:solidFill>
              <a:schemeClr val="tx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A0EE991C-87FC-4DC5-AF53-E59AF8995D18}"/>
              </a:ext>
            </a:extLst>
          </p:cNvPr>
          <p:cNvSpPr/>
          <p:nvPr/>
        </p:nvSpPr>
        <p:spPr>
          <a:xfrm>
            <a:off x="1162624" y="4156252"/>
            <a:ext cx="3211256" cy="264251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>
                <a:solidFill>
                  <a:schemeClr val="tx1"/>
                </a:solidFill>
              </a:rPr>
              <a:t>Trame</a:t>
            </a:r>
            <a:r>
              <a:rPr lang="en-US" sz="1100" dirty="0">
                <a:solidFill>
                  <a:schemeClr val="tx1"/>
                </a:solidFill>
              </a:rPr>
              <a:t> options to turn on/off view for </a:t>
            </a:r>
            <a:r>
              <a:rPr lang="en-US" sz="1100" b="1" dirty="0">
                <a:solidFill>
                  <a:schemeClr val="tx1"/>
                </a:solidFill>
              </a:rPr>
              <a:t>geometry3.vtu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1BE3388-C206-4C09-A422-260F928694F7}"/>
              </a:ext>
            </a:extLst>
          </p:cNvPr>
          <p:cNvSpPr/>
          <p:nvPr/>
        </p:nvSpPr>
        <p:spPr>
          <a:xfrm>
            <a:off x="236042" y="4141012"/>
            <a:ext cx="220167" cy="268771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F065556-D4C0-4D7F-ADDB-F27776FE328C}"/>
              </a:ext>
            </a:extLst>
          </p:cNvPr>
          <p:cNvGrpSpPr/>
          <p:nvPr/>
        </p:nvGrpSpPr>
        <p:grpSpPr>
          <a:xfrm>
            <a:off x="538412" y="4156632"/>
            <a:ext cx="506027" cy="264251"/>
            <a:chOff x="538412" y="2629092"/>
            <a:chExt cx="506027" cy="264251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00DFDF7-3368-4C20-8252-BB8FA83999A8}"/>
                </a:ext>
              </a:extLst>
            </p:cNvPr>
            <p:cNvSpPr/>
            <p:nvPr/>
          </p:nvSpPr>
          <p:spPr>
            <a:xfrm>
              <a:off x="538412" y="2629092"/>
              <a:ext cx="506027" cy="264251"/>
            </a:xfrm>
            <a:prstGeom prst="ellipse">
              <a:avLst/>
            </a:prstGeom>
            <a:solidFill>
              <a:srgbClr val="99D6E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FCDE90D-EE44-4F46-B604-1C6C54465F7E}"/>
                </a:ext>
              </a:extLst>
            </p:cNvPr>
            <p:cNvSpPr/>
            <p:nvPr/>
          </p:nvSpPr>
          <p:spPr>
            <a:xfrm>
              <a:off x="671578" y="2641368"/>
              <a:ext cx="239697" cy="239697"/>
            </a:xfrm>
            <a:prstGeom prst="ellipse">
              <a:avLst/>
            </a:prstGeom>
            <a:solidFill>
              <a:schemeClr val="tx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BCBC6D17-D9B2-4967-8385-0C00FBAD477C}"/>
              </a:ext>
            </a:extLst>
          </p:cNvPr>
          <p:cNvSpPr/>
          <p:nvPr/>
        </p:nvSpPr>
        <p:spPr>
          <a:xfrm>
            <a:off x="1162624" y="4501255"/>
            <a:ext cx="3211256" cy="264251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>
                <a:solidFill>
                  <a:schemeClr val="tx1"/>
                </a:solidFill>
              </a:rPr>
              <a:t>Trame</a:t>
            </a:r>
            <a:r>
              <a:rPr lang="en-US" sz="1100" dirty="0">
                <a:solidFill>
                  <a:schemeClr val="tx1"/>
                </a:solidFill>
              </a:rPr>
              <a:t> options to turn on/off view for </a:t>
            </a:r>
            <a:r>
              <a:rPr lang="en-US" sz="1100" b="1" dirty="0">
                <a:solidFill>
                  <a:schemeClr val="tx1"/>
                </a:solidFill>
              </a:rPr>
              <a:t>geometry4.vtu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C930F5B-F279-4195-9C3F-ABF37046F50B}"/>
              </a:ext>
            </a:extLst>
          </p:cNvPr>
          <p:cNvSpPr/>
          <p:nvPr/>
        </p:nvSpPr>
        <p:spPr>
          <a:xfrm>
            <a:off x="236042" y="4486015"/>
            <a:ext cx="220167" cy="268771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5E0C5C-0963-40A1-BA11-151ADFC8945B}"/>
              </a:ext>
            </a:extLst>
          </p:cNvPr>
          <p:cNvGrpSpPr/>
          <p:nvPr/>
        </p:nvGrpSpPr>
        <p:grpSpPr>
          <a:xfrm>
            <a:off x="538412" y="4501635"/>
            <a:ext cx="506027" cy="264251"/>
            <a:chOff x="538412" y="2629092"/>
            <a:chExt cx="506027" cy="264251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8F9409B-4672-4E29-A225-CF1EBD110B4E}"/>
                </a:ext>
              </a:extLst>
            </p:cNvPr>
            <p:cNvSpPr/>
            <p:nvPr/>
          </p:nvSpPr>
          <p:spPr>
            <a:xfrm>
              <a:off x="538412" y="2629092"/>
              <a:ext cx="506027" cy="264251"/>
            </a:xfrm>
            <a:prstGeom prst="ellipse">
              <a:avLst/>
            </a:prstGeom>
            <a:solidFill>
              <a:srgbClr val="99D6E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ED60644-A6CA-4413-A74C-528FE85A526F}"/>
                </a:ext>
              </a:extLst>
            </p:cNvPr>
            <p:cNvSpPr/>
            <p:nvPr/>
          </p:nvSpPr>
          <p:spPr>
            <a:xfrm>
              <a:off x="671578" y="2641368"/>
              <a:ext cx="239697" cy="239697"/>
            </a:xfrm>
            <a:prstGeom prst="ellipse">
              <a:avLst/>
            </a:prstGeom>
            <a:solidFill>
              <a:schemeClr val="tx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16E0082A-4BFC-4C6F-8A48-AF1E2F0BCDEB}"/>
              </a:ext>
            </a:extLst>
          </p:cNvPr>
          <p:cNvSpPr/>
          <p:nvPr/>
        </p:nvSpPr>
        <p:spPr>
          <a:xfrm>
            <a:off x="1162624" y="4842220"/>
            <a:ext cx="3211256" cy="264251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>
                <a:solidFill>
                  <a:schemeClr val="tx1"/>
                </a:solidFill>
              </a:rPr>
              <a:t>Trame</a:t>
            </a:r>
            <a:r>
              <a:rPr lang="en-US" sz="1100" dirty="0">
                <a:solidFill>
                  <a:schemeClr val="tx1"/>
                </a:solidFill>
              </a:rPr>
              <a:t> options to turn on/off view for </a:t>
            </a:r>
            <a:r>
              <a:rPr lang="en-US" sz="1100" b="1" dirty="0">
                <a:solidFill>
                  <a:schemeClr val="tx1"/>
                </a:solidFill>
              </a:rPr>
              <a:t>geometry5.vtu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23553F7-9D2D-4F3F-A79F-397BBD384446}"/>
              </a:ext>
            </a:extLst>
          </p:cNvPr>
          <p:cNvSpPr/>
          <p:nvPr/>
        </p:nvSpPr>
        <p:spPr>
          <a:xfrm>
            <a:off x="236042" y="4826980"/>
            <a:ext cx="220167" cy="268771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19A26AA-DF2D-4F69-B4DE-645BE1C68FE7}"/>
              </a:ext>
            </a:extLst>
          </p:cNvPr>
          <p:cNvGrpSpPr/>
          <p:nvPr/>
        </p:nvGrpSpPr>
        <p:grpSpPr>
          <a:xfrm>
            <a:off x="538412" y="4842600"/>
            <a:ext cx="506027" cy="264251"/>
            <a:chOff x="538412" y="2629092"/>
            <a:chExt cx="506027" cy="264251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EB8A53D-8A52-4FCB-A730-A0D5FF5E6392}"/>
                </a:ext>
              </a:extLst>
            </p:cNvPr>
            <p:cNvSpPr/>
            <p:nvPr/>
          </p:nvSpPr>
          <p:spPr>
            <a:xfrm>
              <a:off x="538412" y="2629092"/>
              <a:ext cx="506027" cy="264251"/>
            </a:xfrm>
            <a:prstGeom prst="ellipse">
              <a:avLst/>
            </a:prstGeom>
            <a:solidFill>
              <a:srgbClr val="99D6E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2536D38-687E-4C91-9882-1834855EBB64}"/>
                </a:ext>
              </a:extLst>
            </p:cNvPr>
            <p:cNvSpPr/>
            <p:nvPr/>
          </p:nvSpPr>
          <p:spPr>
            <a:xfrm>
              <a:off x="671578" y="2641368"/>
              <a:ext cx="239697" cy="239697"/>
            </a:xfrm>
            <a:prstGeom prst="ellipse">
              <a:avLst/>
            </a:prstGeom>
            <a:solidFill>
              <a:schemeClr val="tx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0DEEE316-34D6-446A-8469-80FC8FC9E3FA}"/>
              </a:ext>
            </a:extLst>
          </p:cNvPr>
          <p:cNvSpPr/>
          <p:nvPr/>
        </p:nvSpPr>
        <p:spPr>
          <a:xfrm>
            <a:off x="1154423" y="5181517"/>
            <a:ext cx="3211256" cy="264251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>
                <a:solidFill>
                  <a:schemeClr val="tx1"/>
                </a:solidFill>
              </a:rPr>
              <a:t>Trame</a:t>
            </a:r>
            <a:r>
              <a:rPr lang="en-US" sz="1100" dirty="0">
                <a:solidFill>
                  <a:schemeClr val="tx1"/>
                </a:solidFill>
              </a:rPr>
              <a:t> options to turn on/off view for </a:t>
            </a:r>
            <a:r>
              <a:rPr lang="en-US" sz="1100" b="1" dirty="0">
                <a:solidFill>
                  <a:schemeClr val="tx1"/>
                </a:solidFill>
              </a:rPr>
              <a:t>geometry6.vtu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69E184D-D59A-4422-9D2F-D17A308DD9F8}"/>
              </a:ext>
            </a:extLst>
          </p:cNvPr>
          <p:cNvSpPr/>
          <p:nvPr/>
        </p:nvSpPr>
        <p:spPr>
          <a:xfrm>
            <a:off x="227841" y="5166277"/>
            <a:ext cx="220167" cy="268771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6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F902620-FFEC-4F69-B81F-B61DFA076057}"/>
              </a:ext>
            </a:extLst>
          </p:cNvPr>
          <p:cNvGrpSpPr/>
          <p:nvPr/>
        </p:nvGrpSpPr>
        <p:grpSpPr>
          <a:xfrm>
            <a:off x="530211" y="5181897"/>
            <a:ext cx="506027" cy="264251"/>
            <a:chOff x="538412" y="2629092"/>
            <a:chExt cx="506027" cy="264251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DE61B68-28DD-433B-AB40-6092FD5CD663}"/>
                </a:ext>
              </a:extLst>
            </p:cNvPr>
            <p:cNvSpPr/>
            <p:nvPr/>
          </p:nvSpPr>
          <p:spPr>
            <a:xfrm>
              <a:off x="538412" y="2629092"/>
              <a:ext cx="506027" cy="264251"/>
            </a:xfrm>
            <a:prstGeom prst="ellipse">
              <a:avLst/>
            </a:prstGeom>
            <a:solidFill>
              <a:srgbClr val="99D6E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60936B6-6187-4611-A666-C1E17FBEA4C0}"/>
                </a:ext>
              </a:extLst>
            </p:cNvPr>
            <p:cNvSpPr/>
            <p:nvPr/>
          </p:nvSpPr>
          <p:spPr>
            <a:xfrm>
              <a:off x="671578" y="2641368"/>
              <a:ext cx="239697" cy="239697"/>
            </a:xfrm>
            <a:prstGeom prst="ellipse">
              <a:avLst/>
            </a:prstGeom>
            <a:solidFill>
              <a:schemeClr val="tx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62F81C25-42C9-4E1E-8BD1-4915BBC1F296}"/>
              </a:ext>
            </a:extLst>
          </p:cNvPr>
          <p:cNvSpPr/>
          <p:nvPr/>
        </p:nvSpPr>
        <p:spPr>
          <a:xfrm>
            <a:off x="1154423" y="5527962"/>
            <a:ext cx="3211256" cy="264251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>
                <a:solidFill>
                  <a:schemeClr val="tx1"/>
                </a:solidFill>
              </a:rPr>
              <a:t>Trame</a:t>
            </a:r>
            <a:r>
              <a:rPr lang="en-US" sz="1100" dirty="0">
                <a:solidFill>
                  <a:schemeClr val="tx1"/>
                </a:solidFill>
              </a:rPr>
              <a:t> options to turn on/off view for </a:t>
            </a:r>
            <a:r>
              <a:rPr lang="en-US" sz="1100" b="1" dirty="0">
                <a:solidFill>
                  <a:schemeClr val="tx1"/>
                </a:solidFill>
              </a:rPr>
              <a:t>geometry7.vtk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1EA21F0-96FD-4B13-80EA-6B8EB60C61AD}"/>
              </a:ext>
            </a:extLst>
          </p:cNvPr>
          <p:cNvSpPr/>
          <p:nvPr/>
        </p:nvSpPr>
        <p:spPr>
          <a:xfrm>
            <a:off x="227841" y="5512722"/>
            <a:ext cx="220167" cy="268771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7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956D3F3-2DCC-431B-B35D-282EABC67F09}"/>
              </a:ext>
            </a:extLst>
          </p:cNvPr>
          <p:cNvGrpSpPr/>
          <p:nvPr/>
        </p:nvGrpSpPr>
        <p:grpSpPr>
          <a:xfrm>
            <a:off x="530211" y="5528342"/>
            <a:ext cx="506027" cy="264251"/>
            <a:chOff x="538412" y="2629092"/>
            <a:chExt cx="506027" cy="26425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325B2EE-7E87-4E46-9A88-4BB2AB35FF7E}"/>
                </a:ext>
              </a:extLst>
            </p:cNvPr>
            <p:cNvSpPr/>
            <p:nvPr/>
          </p:nvSpPr>
          <p:spPr>
            <a:xfrm>
              <a:off x="538412" y="2629092"/>
              <a:ext cx="506027" cy="264251"/>
            </a:xfrm>
            <a:prstGeom prst="ellipse">
              <a:avLst/>
            </a:prstGeom>
            <a:solidFill>
              <a:srgbClr val="99D6E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64F7A27-10CC-4274-BF4D-5D61C5EC439E}"/>
                </a:ext>
              </a:extLst>
            </p:cNvPr>
            <p:cNvSpPr/>
            <p:nvPr/>
          </p:nvSpPr>
          <p:spPr>
            <a:xfrm>
              <a:off x="671578" y="2641368"/>
              <a:ext cx="239697" cy="239697"/>
            </a:xfrm>
            <a:prstGeom prst="ellipse">
              <a:avLst/>
            </a:prstGeom>
            <a:solidFill>
              <a:schemeClr val="tx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95" name="Picture 94">
            <a:extLst>
              <a:ext uri="{FF2B5EF4-FFF2-40B4-BE49-F238E27FC236}">
                <a16:creationId xmlns:a16="http://schemas.microsoft.com/office/drawing/2014/main" id="{4336869C-72D2-4D09-9FA1-519579823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684" y="5824451"/>
            <a:ext cx="1996385" cy="499097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697B9EDF-6A1B-42B6-93F6-9C910C075F74}"/>
              </a:ext>
            </a:extLst>
          </p:cNvPr>
          <p:cNvSpPr/>
          <p:nvPr/>
        </p:nvSpPr>
        <p:spPr>
          <a:xfrm>
            <a:off x="1154423" y="6355540"/>
            <a:ext cx="3211256" cy="264251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>
                <a:solidFill>
                  <a:schemeClr val="tx1"/>
                </a:solidFill>
              </a:rPr>
              <a:t>Trame</a:t>
            </a:r>
            <a:r>
              <a:rPr lang="en-US" sz="1100" dirty="0">
                <a:solidFill>
                  <a:schemeClr val="tx1"/>
                </a:solidFill>
              </a:rPr>
              <a:t> options to turn on/off view for </a:t>
            </a:r>
            <a:r>
              <a:rPr lang="en-US" sz="1100" b="1" dirty="0">
                <a:solidFill>
                  <a:schemeClr val="tx1"/>
                </a:solidFill>
              </a:rPr>
              <a:t>geometry6.vtu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5F84EF-B355-4989-84B6-6ADBD078E6BB}"/>
              </a:ext>
            </a:extLst>
          </p:cNvPr>
          <p:cNvSpPr/>
          <p:nvPr/>
        </p:nvSpPr>
        <p:spPr>
          <a:xfrm>
            <a:off x="227841" y="6340300"/>
            <a:ext cx="220167" cy="268771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8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8BB3B48-A950-4D77-A2F0-5C598450E562}"/>
              </a:ext>
            </a:extLst>
          </p:cNvPr>
          <p:cNvGrpSpPr/>
          <p:nvPr/>
        </p:nvGrpSpPr>
        <p:grpSpPr>
          <a:xfrm>
            <a:off x="530211" y="6355920"/>
            <a:ext cx="506027" cy="264251"/>
            <a:chOff x="538412" y="2629092"/>
            <a:chExt cx="506027" cy="264251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221BFDD-C7DB-43AC-9950-79CE2CFE5850}"/>
                </a:ext>
              </a:extLst>
            </p:cNvPr>
            <p:cNvSpPr/>
            <p:nvPr/>
          </p:nvSpPr>
          <p:spPr>
            <a:xfrm>
              <a:off x="538412" y="2629092"/>
              <a:ext cx="506027" cy="264251"/>
            </a:xfrm>
            <a:prstGeom prst="ellipse">
              <a:avLst/>
            </a:prstGeom>
            <a:solidFill>
              <a:srgbClr val="99D6E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E78B6BD-F5B2-4DA7-9F4F-072A8581F249}"/>
                </a:ext>
              </a:extLst>
            </p:cNvPr>
            <p:cNvSpPr/>
            <p:nvPr/>
          </p:nvSpPr>
          <p:spPr>
            <a:xfrm>
              <a:off x="671578" y="2641368"/>
              <a:ext cx="239697" cy="239697"/>
            </a:xfrm>
            <a:prstGeom prst="ellipse">
              <a:avLst/>
            </a:prstGeom>
            <a:solidFill>
              <a:schemeClr val="tx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2" name="Picture 101">
            <a:extLst>
              <a:ext uri="{FF2B5EF4-FFF2-40B4-BE49-F238E27FC236}">
                <a16:creationId xmlns:a16="http://schemas.microsoft.com/office/drawing/2014/main" id="{3A0A2EF4-71D7-48EA-927E-98DEADA1E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793" y="3797657"/>
            <a:ext cx="2039348" cy="275284"/>
          </a:xfrm>
          <a:prstGeom prst="rect">
            <a:avLst/>
          </a:prstGeom>
        </p:spPr>
      </p:pic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353851D-1F78-4594-A0E0-E9595F37AE09}"/>
              </a:ext>
            </a:extLst>
          </p:cNvPr>
          <p:cNvCxnSpPr>
            <a:cxnSpLocks/>
          </p:cNvCxnSpPr>
          <p:nvPr/>
        </p:nvCxnSpPr>
        <p:spPr>
          <a:xfrm>
            <a:off x="8597063" y="223442"/>
            <a:ext cx="0" cy="29271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A812FCE-828A-4C65-90E9-0A69B99EE62B}"/>
              </a:ext>
            </a:extLst>
          </p:cNvPr>
          <p:cNvCxnSpPr>
            <a:cxnSpLocks/>
          </p:cNvCxnSpPr>
          <p:nvPr/>
        </p:nvCxnSpPr>
        <p:spPr>
          <a:xfrm>
            <a:off x="4663876" y="3131805"/>
            <a:ext cx="742355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3A3290C0-DE69-42FA-A074-4751C1E8025E}"/>
              </a:ext>
            </a:extLst>
          </p:cNvPr>
          <p:cNvSpPr txBox="1"/>
          <p:nvPr/>
        </p:nvSpPr>
        <p:spPr>
          <a:xfrm>
            <a:off x="4730456" y="270617"/>
            <a:ext cx="114646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Figure-1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F5FF8F-7A50-40EC-8F45-E712D7A4873B}"/>
              </a:ext>
            </a:extLst>
          </p:cNvPr>
          <p:cNvSpPr txBox="1"/>
          <p:nvPr/>
        </p:nvSpPr>
        <p:spPr>
          <a:xfrm>
            <a:off x="8663643" y="256300"/>
            <a:ext cx="114646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Figure-2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81EFC0D-4025-425F-A40B-913E76094E2F}"/>
              </a:ext>
            </a:extLst>
          </p:cNvPr>
          <p:cNvSpPr txBox="1"/>
          <p:nvPr/>
        </p:nvSpPr>
        <p:spPr>
          <a:xfrm>
            <a:off x="4721025" y="3175005"/>
            <a:ext cx="114646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Figure-3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34D6075-67AA-44B2-AF89-9ACDE3A06D4C}"/>
              </a:ext>
            </a:extLst>
          </p:cNvPr>
          <p:cNvSpPr txBox="1"/>
          <p:nvPr/>
        </p:nvSpPr>
        <p:spPr>
          <a:xfrm>
            <a:off x="5000625" y="941589"/>
            <a:ext cx="287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I’ll create a </a:t>
            </a:r>
            <a:r>
              <a:rPr lang="en-US" dirty="0" err="1"/>
              <a:t>Plotly</a:t>
            </a:r>
            <a:r>
              <a:rPr lang="en-US" dirty="0"/>
              <a:t> figure here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8338C20-541E-4674-9E23-F2C68A79863A}"/>
              </a:ext>
            </a:extLst>
          </p:cNvPr>
          <p:cNvCxnSpPr>
            <a:cxnSpLocks/>
          </p:cNvCxnSpPr>
          <p:nvPr/>
        </p:nvCxnSpPr>
        <p:spPr>
          <a:xfrm>
            <a:off x="8905312" y="703145"/>
            <a:ext cx="0" cy="23592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AFA246B-0EA1-46EB-898E-D9994C7E1F5C}"/>
              </a:ext>
            </a:extLst>
          </p:cNvPr>
          <p:cNvCxnSpPr>
            <a:cxnSpLocks/>
          </p:cNvCxnSpPr>
          <p:nvPr/>
        </p:nvCxnSpPr>
        <p:spPr>
          <a:xfrm>
            <a:off x="8893577" y="698143"/>
            <a:ext cx="2861468" cy="50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95877DB-E4CA-4B11-B708-607AF7513F46}"/>
              </a:ext>
            </a:extLst>
          </p:cNvPr>
          <p:cNvCxnSpPr>
            <a:cxnSpLocks/>
          </p:cNvCxnSpPr>
          <p:nvPr/>
        </p:nvCxnSpPr>
        <p:spPr>
          <a:xfrm>
            <a:off x="8908170" y="3062893"/>
            <a:ext cx="2861468" cy="50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E8C1757-5DE1-4B5F-90CB-C7F684B5ABEC}"/>
              </a:ext>
            </a:extLst>
          </p:cNvPr>
          <p:cNvCxnSpPr>
            <a:cxnSpLocks/>
          </p:cNvCxnSpPr>
          <p:nvPr/>
        </p:nvCxnSpPr>
        <p:spPr>
          <a:xfrm>
            <a:off x="9297409" y="703145"/>
            <a:ext cx="0" cy="23592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D6254C1-D90A-41DC-9420-1B57818509C1}"/>
              </a:ext>
            </a:extLst>
          </p:cNvPr>
          <p:cNvCxnSpPr>
            <a:cxnSpLocks/>
          </p:cNvCxnSpPr>
          <p:nvPr/>
        </p:nvCxnSpPr>
        <p:spPr>
          <a:xfrm>
            <a:off x="9732415" y="703145"/>
            <a:ext cx="0" cy="23592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CAB0E95-4D53-484D-BDB3-6CDB387F01F0}"/>
              </a:ext>
            </a:extLst>
          </p:cNvPr>
          <p:cNvCxnSpPr>
            <a:cxnSpLocks/>
          </p:cNvCxnSpPr>
          <p:nvPr/>
        </p:nvCxnSpPr>
        <p:spPr>
          <a:xfrm>
            <a:off x="10185176" y="703145"/>
            <a:ext cx="0" cy="23592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6F34CB2-A6DC-4366-9B84-F489D10FA68D}"/>
              </a:ext>
            </a:extLst>
          </p:cNvPr>
          <p:cNvCxnSpPr>
            <a:cxnSpLocks/>
          </p:cNvCxnSpPr>
          <p:nvPr/>
        </p:nvCxnSpPr>
        <p:spPr>
          <a:xfrm>
            <a:off x="10646815" y="698143"/>
            <a:ext cx="0" cy="23592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EDAD7AA-C60D-477C-8DEA-9DFEFDB0D8ED}"/>
              </a:ext>
            </a:extLst>
          </p:cNvPr>
          <p:cNvCxnSpPr>
            <a:cxnSpLocks/>
          </p:cNvCxnSpPr>
          <p:nvPr/>
        </p:nvCxnSpPr>
        <p:spPr>
          <a:xfrm>
            <a:off x="11081821" y="698143"/>
            <a:ext cx="0" cy="23592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C56F208-8A88-4088-A613-9B6F0C74A3A0}"/>
              </a:ext>
            </a:extLst>
          </p:cNvPr>
          <p:cNvCxnSpPr>
            <a:cxnSpLocks/>
          </p:cNvCxnSpPr>
          <p:nvPr/>
        </p:nvCxnSpPr>
        <p:spPr>
          <a:xfrm>
            <a:off x="11419172" y="719832"/>
            <a:ext cx="0" cy="23592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B60E525-8F6D-4CD4-91B8-1BC5935DC7F9}"/>
              </a:ext>
            </a:extLst>
          </p:cNvPr>
          <p:cNvCxnSpPr>
            <a:cxnSpLocks/>
          </p:cNvCxnSpPr>
          <p:nvPr/>
        </p:nvCxnSpPr>
        <p:spPr>
          <a:xfrm>
            <a:off x="11755045" y="698143"/>
            <a:ext cx="0" cy="23592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A83CC4E-5AC6-4B16-B6A3-CFC3AE3738B4}"/>
              </a:ext>
            </a:extLst>
          </p:cNvPr>
          <p:cNvCxnSpPr>
            <a:cxnSpLocks/>
          </p:cNvCxnSpPr>
          <p:nvPr/>
        </p:nvCxnSpPr>
        <p:spPr>
          <a:xfrm>
            <a:off x="8905312" y="992586"/>
            <a:ext cx="2861468" cy="50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954BD90-6631-41D8-B9F0-D32783A37412}"/>
              </a:ext>
            </a:extLst>
          </p:cNvPr>
          <p:cNvCxnSpPr>
            <a:cxnSpLocks/>
          </p:cNvCxnSpPr>
          <p:nvPr/>
        </p:nvCxnSpPr>
        <p:spPr>
          <a:xfrm>
            <a:off x="8905312" y="1296323"/>
            <a:ext cx="2861468" cy="50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1D3C428-56C1-491C-9482-CE4693F90677}"/>
              </a:ext>
            </a:extLst>
          </p:cNvPr>
          <p:cNvCxnSpPr>
            <a:cxnSpLocks/>
          </p:cNvCxnSpPr>
          <p:nvPr/>
        </p:nvCxnSpPr>
        <p:spPr>
          <a:xfrm>
            <a:off x="8917048" y="1596633"/>
            <a:ext cx="2861468" cy="50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52AB8DB-1297-4FB8-A9D0-FBEF5B2CE5F4}"/>
              </a:ext>
            </a:extLst>
          </p:cNvPr>
          <p:cNvCxnSpPr>
            <a:cxnSpLocks/>
          </p:cNvCxnSpPr>
          <p:nvPr/>
        </p:nvCxnSpPr>
        <p:spPr>
          <a:xfrm>
            <a:off x="8917048" y="1896943"/>
            <a:ext cx="2861468" cy="50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2979E6F-194D-44A9-AF1F-C6E26DB6C8B6}"/>
              </a:ext>
            </a:extLst>
          </p:cNvPr>
          <p:cNvCxnSpPr>
            <a:cxnSpLocks/>
          </p:cNvCxnSpPr>
          <p:nvPr/>
        </p:nvCxnSpPr>
        <p:spPr>
          <a:xfrm>
            <a:off x="8905312" y="2181994"/>
            <a:ext cx="2861468" cy="50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979D600-7545-45ED-8B91-362BA8933064}"/>
              </a:ext>
            </a:extLst>
          </p:cNvPr>
          <p:cNvCxnSpPr>
            <a:cxnSpLocks/>
          </p:cNvCxnSpPr>
          <p:nvPr/>
        </p:nvCxnSpPr>
        <p:spPr>
          <a:xfrm>
            <a:off x="8905312" y="2475074"/>
            <a:ext cx="2861468" cy="50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9E544A1-47B0-404B-BC93-7D89764499C1}"/>
              </a:ext>
            </a:extLst>
          </p:cNvPr>
          <p:cNvCxnSpPr>
            <a:cxnSpLocks/>
          </p:cNvCxnSpPr>
          <p:nvPr/>
        </p:nvCxnSpPr>
        <p:spPr>
          <a:xfrm>
            <a:off x="8905312" y="2821864"/>
            <a:ext cx="2861468" cy="50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CE54CA5D-63BE-4C8D-B8A4-58A447C9A50C}"/>
              </a:ext>
            </a:extLst>
          </p:cNvPr>
          <p:cNvSpPr/>
          <p:nvPr/>
        </p:nvSpPr>
        <p:spPr>
          <a:xfrm>
            <a:off x="8847857" y="657155"/>
            <a:ext cx="116291" cy="116291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D3CD5A0E-3CAE-4B51-9987-9F66CAAEF59A}"/>
              </a:ext>
            </a:extLst>
          </p:cNvPr>
          <p:cNvSpPr/>
          <p:nvPr/>
        </p:nvSpPr>
        <p:spPr>
          <a:xfrm>
            <a:off x="8866132" y="1545513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C3656FF4-32DF-4F37-9636-B96EA121A418}"/>
              </a:ext>
            </a:extLst>
          </p:cNvPr>
          <p:cNvSpPr/>
          <p:nvPr/>
        </p:nvSpPr>
        <p:spPr>
          <a:xfrm>
            <a:off x="8868622" y="953802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1C4C8528-95E8-419F-8966-E662FAE49216}"/>
              </a:ext>
            </a:extLst>
          </p:cNvPr>
          <p:cNvSpPr/>
          <p:nvPr/>
        </p:nvSpPr>
        <p:spPr>
          <a:xfrm>
            <a:off x="9250660" y="659720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DD79BAB3-C6CE-4382-B03F-64786CD07B3A}"/>
              </a:ext>
            </a:extLst>
          </p:cNvPr>
          <p:cNvSpPr/>
          <p:nvPr/>
        </p:nvSpPr>
        <p:spPr>
          <a:xfrm>
            <a:off x="9253367" y="1266711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EAA68B72-C4E9-4A9C-B3B2-48D3E0B3AE43}"/>
              </a:ext>
            </a:extLst>
          </p:cNvPr>
          <p:cNvSpPr/>
          <p:nvPr/>
        </p:nvSpPr>
        <p:spPr>
          <a:xfrm>
            <a:off x="8855085" y="1259164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9EEBC4B8-2CC8-45A9-8560-39D98DDA57FB}"/>
              </a:ext>
            </a:extLst>
          </p:cNvPr>
          <p:cNvSpPr/>
          <p:nvPr/>
        </p:nvSpPr>
        <p:spPr>
          <a:xfrm>
            <a:off x="9256587" y="1562019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762864D6-FCA0-4822-9ABB-3AFD94F8AC9F}"/>
              </a:ext>
            </a:extLst>
          </p:cNvPr>
          <p:cNvSpPr/>
          <p:nvPr/>
        </p:nvSpPr>
        <p:spPr>
          <a:xfrm>
            <a:off x="8847857" y="1865627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0BEFD5AE-FECF-45A4-97B8-1E59CE6EE46D}"/>
              </a:ext>
            </a:extLst>
          </p:cNvPr>
          <p:cNvSpPr/>
          <p:nvPr/>
        </p:nvSpPr>
        <p:spPr>
          <a:xfrm>
            <a:off x="9242666" y="945666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1B10207F-87F4-439B-A39B-EFDE06B948B3}"/>
              </a:ext>
            </a:extLst>
          </p:cNvPr>
          <p:cNvSpPr/>
          <p:nvPr/>
        </p:nvSpPr>
        <p:spPr>
          <a:xfrm>
            <a:off x="9270777" y="1835185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62F01A84-64F6-4D0F-9EA6-ED0D7ED3F0C4}"/>
              </a:ext>
            </a:extLst>
          </p:cNvPr>
          <p:cNvSpPr/>
          <p:nvPr/>
        </p:nvSpPr>
        <p:spPr>
          <a:xfrm>
            <a:off x="9250660" y="2421614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1ABE1FBF-49D4-4E7E-BB0E-7BC19492F736}"/>
              </a:ext>
            </a:extLst>
          </p:cNvPr>
          <p:cNvSpPr/>
          <p:nvPr/>
        </p:nvSpPr>
        <p:spPr>
          <a:xfrm>
            <a:off x="9237547" y="2122016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07086581-5D1D-410C-9B87-13C2C07AA923}"/>
              </a:ext>
            </a:extLst>
          </p:cNvPr>
          <p:cNvSpPr/>
          <p:nvPr/>
        </p:nvSpPr>
        <p:spPr>
          <a:xfrm>
            <a:off x="8848947" y="2142394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8C0A4388-48D4-41B7-91BA-CCCD331428C7}"/>
              </a:ext>
            </a:extLst>
          </p:cNvPr>
          <p:cNvSpPr/>
          <p:nvPr/>
        </p:nvSpPr>
        <p:spPr>
          <a:xfrm>
            <a:off x="8858902" y="2744925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90228C57-D1FC-48E1-82A8-15FA0FEB1B18}"/>
              </a:ext>
            </a:extLst>
          </p:cNvPr>
          <p:cNvSpPr/>
          <p:nvPr/>
        </p:nvSpPr>
        <p:spPr>
          <a:xfrm>
            <a:off x="8853086" y="2428509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60610113-72A3-45C1-8CE2-E09720617304}"/>
              </a:ext>
            </a:extLst>
          </p:cNvPr>
          <p:cNvSpPr/>
          <p:nvPr/>
        </p:nvSpPr>
        <p:spPr>
          <a:xfrm>
            <a:off x="9226737" y="2754034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CFB8B78D-EA32-4918-B3B3-29643FBE76CA}"/>
              </a:ext>
            </a:extLst>
          </p:cNvPr>
          <p:cNvSpPr/>
          <p:nvPr/>
        </p:nvSpPr>
        <p:spPr>
          <a:xfrm>
            <a:off x="8855084" y="3001073"/>
            <a:ext cx="116291" cy="116291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3CBD7479-B1C8-4A5A-990D-9AE13BACC184}"/>
              </a:ext>
            </a:extLst>
          </p:cNvPr>
          <p:cNvSpPr/>
          <p:nvPr/>
        </p:nvSpPr>
        <p:spPr>
          <a:xfrm>
            <a:off x="9220625" y="3008519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2A10E76C-6BAD-420B-97FA-F18404AAA5C0}"/>
              </a:ext>
            </a:extLst>
          </p:cNvPr>
          <p:cNvSpPr/>
          <p:nvPr/>
        </p:nvSpPr>
        <p:spPr>
          <a:xfrm>
            <a:off x="9690464" y="652024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B2112466-EF25-49F4-938C-432D4B83325C}"/>
              </a:ext>
            </a:extLst>
          </p:cNvPr>
          <p:cNvSpPr/>
          <p:nvPr/>
        </p:nvSpPr>
        <p:spPr>
          <a:xfrm>
            <a:off x="9693171" y="1259015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12C716C8-FC4C-4F32-9E95-1E5FCF56630A}"/>
              </a:ext>
            </a:extLst>
          </p:cNvPr>
          <p:cNvSpPr/>
          <p:nvPr/>
        </p:nvSpPr>
        <p:spPr>
          <a:xfrm>
            <a:off x="9696391" y="1554323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C1B6F0C5-1079-41EE-8124-DDC21028F0FD}"/>
              </a:ext>
            </a:extLst>
          </p:cNvPr>
          <p:cNvSpPr/>
          <p:nvPr/>
        </p:nvSpPr>
        <p:spPr>
          <a:xfrm>
            <a:off x="9682470" y="937970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DB49D99F-1FE6-4FE0-AC7F-C24AFC5ED814}"/>
              </a:ext>
            </a:extLst>
          </p:cNvPr>
          <p:cNvSpPr/>
          <p:nvPr/>
        </p:nvSpPr>
        <p:spPr>
          <a:xfrm>
            <a:off x="9710581" y="1827489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94062242-5F1D-492A-9ABA-A832F147AEE9}"/>
              </a:ext>
            </a:extLst>
          </p:cNvPr>
          <p:cNvSpPr/>
          <p:nvPr/>
        </p:nvSpPr>
        <p:spPr>
          <a:xfrm>
            <a:off x="9690464" y="2413918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4100E766-D16A-4A50-9BCD-A5CAE06A4608}"/>
              </a:ext>
            </a:extLst>
          </p:cNvPr>
          <p:cNvSpPr/>
          <p:nvPr/>
        </p:nvSpPr>
        <p:spPr>
          <a:xfrm>
            <a:off x="9677351" y="2114320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AD4C0B90-8DEA-4341-A36B-4EC23C757F4C}"/>
              </a:ext>
            </a:extLst>
          </p:cNvPr>
          <p:cNvSpPr/>
          <p:nvPr/>
        </p:nvSpPr>
        <p:spPr>
          <a:xfrm>
            <a:off x="9666541" y="2746338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C52096B8-1923-4AC7-A87F-208FE33F348A}"/>
              </a:ext>
            </a:extLst>
          </p:cNvPr>
          <p:cNvSpPr/>
          <p:nvPr/>
        </p:nvSpPr>
        <p:spPr>
          <a:xfrm>
            <a:off x="9660429" y="3000823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3FAECCAE-A9F4-4DDE-BC3A-BC92AF83B1BC}"/>
              </a:ext>
            </a:extLst>
          </p:cNvPr>
          <p:cNvSpPr/>
          <p:nvPr/>
        </p:nvSpPr>
        <p:spPr>
          <a:xfrm>
            <a:off x="10125904" y="643587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257332DB-57E7-43EA-A131-442AD2E45089}"/>
              </a:ext>
            </a:extLst>
          </p:cNvPr>
          <p:cNvSpPr/>
          <p:nvPr/>
        </p:nvSpPr>
        <p:spPr>
          <a:xfrm>
            <a:off x="10128611" y="1250578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B941E9D8-5847-4366-A2F3-5A67993727B9}"/>
              </a:ext>
            </a:extLst>
          </p:cNvPr>
          <p:cNvSpPr/>
          <p:nvPr/>
        </p:nvSpPr>
        <p:spPr>
          <a:xfrm>
            <a:off x="10131831" y="1545886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FF5DC3D0-6116-4011-98FC-BD0DCB23E348}"/>
              </a:ext>
            </a:extLst>
          </p:cNvPr>
          <p:cNvSpPr/>
          <p:nvPr/>
        </p:nvSpPr>
        <p:spPr>
          <a:xfrm>
            <a:off x="10117910" y="929533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D86AFF52-E822-4654-B312-27F40B8B4F36}"/>
              </a:ext>
            </a:extLst>
          </p:cNvPr>
          <p:cNvSpPr/>
          <p:nvPr/>
        </p:nvSpPr>
        <p:spPr>
          <a:xfrm>
            <a:off x="10146021" y="1819052"/>
            <a:ext cx="116291" cy="116291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076BF0EA-ED71-40E1-883C-1965A9BC5DEC}"/>
              </a:ext>
            </a:extLst>
          </p:cNvPr>
          <p:cNvSpPr/>
          <p:nvPr/>
        </p:nvSpPr>
        <p:spPr>
          <a:xfrm>
            <a:off x="10125904" y="2405481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FC41D355-B389-4708-8A68-167837222C66}"/>
              </a:ext>
            </a:extLst>
          </p:cNvPr>
          <p:cNvSpPr/>
          <p:nvPr/>
        </p:nvSpPr>
        <p:spPr>
          <a:xfrm>
            <a:off x="10112791" y="2105883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AC048329-650C-460E-B907-5FE98703DA7B}"/>
              </a:ext>
            </a:extLst>
          </p:cNvPr>
          <p:cNvSpPr/>
          <p:nvPr/>
        </p:nvSpPr>
        <p:spPr>
          <a:xfrm>
            <a:off x="10101981" y="2737901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E0D89FE6-4645-4C3E-8FB4-A5766B177684}"/>
              </a:ext>
            </a:extLst>
          </p:cNvPr>
          <p:cNvSpPr/>
          <p:nvPr/>
        </p:nvSpPr>
        <p:spPr>
          <a:xfrm>
            <a:off x="10095869" y="2992386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32ABE3F5-84DE-4B99-BD2A-35312D769D7D}"/>
              </a:ext>
            </a:extLst>
          </p:cNvPr>
          <p:cNvSpPr/>
          <p:nvPr/>
        </p:nvSpPr>
        <p:spPr>
          <a:xfrm>
            <a:off x="10595380" y="652024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FC28E244-B898-4843-B438-FFAC5FA71CFC}"/>
              </a:ext>
            </a:extLst>
          </p:cNvPr>
          <p:cNvSpPr/>
          <p:nvPr/>
        </p:nvSpPr>
        <p:spPr>
          <a:xfrm>
            <a:off x="10598087" y="1259015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8CCD0575-8649-4A1A-9327-E0060AFF1684}"/>
              </a:ext>
            </a:extLst>
          </p:cNvPr>
          <p:cNvSpPr/>
          <p:nvPr/>
        </p:nvSpPr>
        <p:spPr>
          <a:xfrm>
            <a:off x="10601307" y="1554323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2D1D2E74-AF2F-459E-AB9C-237D37BA63B2}"/>
              </a:ext>
            </a:extLst>
          </p:cNvPr>
          <p:cNvSpPr/>
          <p:nvPr/>
        </p:nvSpPr>
        <p:spPr>
          <a:xfrm>
            <a:off x="10587386" y="937970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D157875E-2F41-40B5-A4B3-B3F33F9425DB}"/>
              </a:ext>
            </a:extLst>
          </p:cNvPr>
          <p:cNvSpPr/>
          <p:nvPr/>
        </p:nvSpPr>
        <p:spPr>
          <a:xfrm>
            <a:off x="10615497" y="1827489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36E93ACE-FCA7-4341-A186-11403C39D814}"/>
              </a:ext>
            </a:extLst>
          </p:cNvPr>
          <p:cNvSpPr/>
          <p:nvPr/>
        </p:nvSpPr>
        <p:spPr>
          <a:xfrm>
            <a:off x="10595380" y="2413918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139B6EF0-35C9-40F4-A5CB-C878F37BD061}"/>
              </a:ext>
            </a:extLst>
          </p:cNvPr>
          <p:cNvSpPr/>
          <p:nvPr/>
        </p:nvSpPr>
        <p:spPr>
          <a:xfrm>
            <a:off x="10582267" y="2114320"/>
            <a:ext cx="116291" cy="116291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336D001B-6858-493F-AE20-40D9AB1891ED}"/>
              </a:ext>
            </a:extLst>
          </p:cNvPr>
          <p:cNvSpPr/>
          <p:nvPr/>
        </p:nvSpPr>
        <p:spPr>
          <a:xfrm>
            <a:off x="10571457" y="2746338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63699C64-26F0-4E06-9F3E-8151940C7066}"/>
              </a:ext>
            </a:extLst>
          </p:cNvPr>
          <p:cNvSpPr/>
          <p:nvPr/>
        </p:nvSpPr>
        <p:spPr>
          <a:xfrm>
            <a:off x="10565345" y="3000823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B4CC23C1-68BB-431D-AAD8-A63859EC26C6}"/>
              </a:ext>
            </a:extLst>
          </p:cNvPr>
          <p:cNvSpPr/>
          <p:nvPr/>
        </p:nvSpPr>
        <p:spPr>
          <a:xfrm>
            <a:off x="11013113" y="643587"/>
            <a:ext cx="116291" cy="116291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797BE402-F8C9-4722-A3D1-1E66A10CC1DC}"/>
              </a:ext>
            </a:extLst>
          </p:cNvPr>
          <p:cNvSpPr/>
          <p:nvPr/>
        </p:nvSpPr>
        <p:spPr>
          <a:xfrm>
            <a:off x="11015820" y="1250578"/>
            <a:ext cx="116291" cy="116291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943F6A46-BD82-461E-AB12-0D33E0289F4F}"/>
              </a:ext>
            </a:extLst>
          </p:cNvPr>
          <p:cNvSpPr/>
          <p:nvPr/>
        </p:nvSpPr>
        <p:spPr>
          <a:xfrm>
            <a:off x="11019040" y="1545886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974A5299-492A-4807-B962-6EEF6A744A87}"/>
              </a:ext>
            </a:extLst>
          </p:cNvPr>
          <p:cNvSpPr/>
          <p:nvPr/>
        </p:nvSpPr>
        <p:spPr>
          <a:xfrm>
            <a:off x="11005119" y="929533"/>
            <a:ext cx="116291" cy="116291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06B70E37-9A0B-4E3A-BADA-DFA5A2C799DC}"/>
              </a:ext>
            </a:extLst>
          </p:cNvPr>
          <p:cNvSpPr/>
          <p:nvPr/>
        </p:nvSpPr>
        <p:spPr>
          <a:xfrm>
            <a:off x="11033230" y="1819052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BD4D89F1-8673-422F-823E-6472B3435304}"/>
              </a:ext>
            </a:extLst>
          </p:cNvPr>
          <p:cNvSpPr/>
          <p:nvPr/>
        </p:nvSpPr>
        <p:spPr>
          <a:xfrm>
            <a:off x="11013113" y="2405481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B3D0B287-DBAB-43A7-9E71-53356A481428}"/>
              </a:ext>
            </a:extLst>
          </p:cNvPr>
          <p:cNvSpPr/>
          <p:nvPr/>
        </p:nvSpPr>
        <p:spPr>
          <a:xfrm>
            <a:off x="11000000" y="2105883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F4886626-13CA-4F7F-A9C6-32A81CE7217E}"/>
              </a:ext>
            </a:extLst>
          </p:cNvPr>
          <p:cNvSpPr/>
          <p:nvPr/>
        </p:nvSpPr>
        <p:spPr>
          <a:xfrm>
            <a:off x="10989190" y="2737901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8874D078-8D2C-4C01-9D83-C86B00C72546}"/>
              </a:ext>
            </a:extLst>
          </p:cNvPr>
          <p:cNvSpPr/>
          <p:nvPr/>
        </p:nvSpPr>
        <p:spPr>
          <a:xfrm>
            <a:off x="10983078" y="2992386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5F1120EE-C5D3-4585-B37E-4406803D4A99}"/>
              </a:ext>
            </a:extLst>
          </p:cNvPr>
          <p:cNvSpPr/>
          <p:nvPr/>
        </p:nvSpPr>
        <p:spPr>
          <a:xfrm>
            <a:off x="11341379" y="635262"/>
            <a:ext cx="116291" cy="116291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B85FA345-47C1-4456-9381-EB60F9C50205}"/>
              </a:ext>
            </a:extLst>
          </p:cNvPr>
          <p:cNvSpPr/>
          <p:nvPr/>
        </p:nvSpPr>
        <p:spPr>
          <a:xfrm>
            <a:off x="11344086" y="1242253"/>
            <a:ext cx="116291" cy="116291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2E020068-4AFC-4AC5-9A7A-FE9867AD4757}"/>
              </a:ext>
            </a:extLst>
          </p:cNvPr>
          <p:cNvSpPr/>
          <p:nvPr/>
        </p:nvSpPr>
        <p:spPr>
          <a:xfrm>
            <a:off x="11347306" y="1537561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11BFEFD8-7A98-4B06-B632-A4E9908433C7}"/>
              </a:ext>
            </a:extLst>
          </p:cNvPr>
          <p:cNvSpPr/>
          <p:nvPr/>
        </p:nvSpPr>
        <p:spPr>
          <a:xfrm>
            <a:off x="11333385" y="921208"/>
            <a:ext cx="116291" cy="116291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675497AF-298E-46FD-B5AA-EC8305A3306B}"/>
              </a:ext>
            </a:extLst>
          </p:cNvPr>
          <p:cNvSpPr/>
          <p:nvPr/>
        </p:nvSpPr>
        <p:spPr>
          <a:xfrm>
            <a:off x="11361496" y="1810727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63665CC0-FE13-4A58-B654-E4846671C612}"/>
              </a:ext>
            </a:extLst>
          </p:cNvPr>
          <p:cNvSpPr/>
          <p:nvPr/>
        </p:nvSpPr>
        <p:spPr>
          <a:xfrm>
            <a:off x="11341379" y="2397156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9EAEDBF5-D0B2-425D-8E8E-43B461C6783F}"/>
              </a:ext>
            </a:extLst>
          </p:cNvPr>
          <p:cNvSpPr/>
          <p:nvPr/>
        </p:nvSpPr>
        <p:spPr>
          <a:xfrm>
            <a:off x="11328266" y="2097558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DC3CE657-4D85-4EF5-848E-00634065FE0F}"/>
              </a:ext>
            </a:extLst>
          </p:cNvPr>
          <p:cNvSpPr/>
          <p:nvPr/>
        </p:nvSpPr>
        <p:spPr>
          <a:xfrm>
            <a:off x="11317456" y="2729576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E2C15FED-BD8D-4FD2-8CC0-3CD4D8AFEC1D}"/>
              </a:ext>
            </a:extLst>
          </p:cNvPr>
          <p:cNvSpPr/>
          <p:nvPr/>
        </p:nvSpPr>
        <p:spPr>
          <a:xfrm>
            <a:off x="11311344" y="2984061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0DCDAFA4-7AFD-4DA6-96B4-7FA92A11A6CA}"/>
              </a:ext>
            </a:extLst>
          </p:cNvPr>
          <p:cNvSpPr/>
          <p:nvPr/>
        </p:nvSpPr>
        <p:spPr>
          <a:xfrm>
            <a:off x="11697278" y="652844"/>
            <a:ext cx="116291" cy="116291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2A982936-891D-4090-B658-B87C2005993D}"/>
              </a:ext>
            </a:extLst>
          </p:cNvPr>
          <p:cNvSpPr/>
          <p:nvPr/>
        </p:nvSpPr>
        <p:spPr>
          <a:xfrm>
            <a:off x="11699985" y="1259835"/>
            <a:ext cx="116291" cy="116291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6A7B5B84-4275-43BF-9DB5-99F0D3439DCD}"/>
              </a:ext>
            </a:extLst>
          </p:cNvPr>
          <p:cNvSpPr/>
          <p:nvPr/>
        </p:nvSpPr>
        <p:spPr>
          <a:xfrm>
            <a:off x="11703205" y="1555143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032F5209-3996-4784-85D0-0E93F5149911}"/>
              </a:ext>
            </a:extLst>
          </p:cNvPr>
          <p:cNvSpPr/>
          <p:nvPr/>
        </p:nvSpPr>
        <p:spPr>
          <a:xfrm>
            <a:off x="11689284" y="938790"/>
            <a:ext cx="116291" cy="116291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02711CF2-E4FE-454D-B769-65355788AA1F}"/>
              </a:ext>
            </a:extLst>
          </p:cNvPr>
          <p:cNvSpPr/>
          <p:nvPr/>
        </p:nvSpPr>
        <p:spPr>
          <a:xfrm>
            <a:off x="11717395" y="1828309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F331BEFE-6698-49E1-A327-FA2DC1C5E2FD}"/>
              </a:ext>
            </a:extLst>
          </p:cNvPr>
          <p:cNvSpPr/>
          <p:nvPr/>
        </p:nvSpPr>
        <p:spPr>
          <a:xfrm>
            <a:off x="11697278" y="2414738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AC3BC9D3-3B46-4379-ADA4-4E142DAC42F7}"/>
              </a:ext>
            </a:extLst>
          </p:cNvPr>
          <p:cNvSpPr/>
          <p:nvPr/>
        </p:nvSpPr>
        <p:spPr>
          <a:xfrm>
            <a:off x="11684165" y="2115140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2F805614-C909-4865-8964-0D7943BEBE9E}"/>
              </a:ext>
            </a:extLst>
          </p:cNvPr>
          <p:cNvSpPr/>
          <p:nvPr/>
        </p:nvSpPr>
        <p:spPr>
          <a:xfrm>
            <a:off x="11673355" y="2747158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241D3DAB-9A13-43AF-8F01-61DD8D295957}"/>
              </a:ext>
            </a:extLst>
          </p:cNvPr>
          <p:cNvSpPr/>
          <p:nvPr/>
        </p:nvSpPr>
        <p:spPr>
          <a:xfrm>
            <a:off x="11667243" y="3001643"/>
            <a:ext cx="116291" cy="116291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3" name="Picture 202">
            <a:extLst>
              <a:ext uri="{FF2B5EF4-FFF2-40B4-BE49-F238E27FC236}">
                <a16:creationId xmlns:a16="http://schemas.microsoft.com/office/drawing/2014/main" id="{85575FBA-6F7C-471A-B766-5EADB9482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866" y="3261830"/>
            <a:ext cx="4177514" cy="3404230"/>
          </a:xfrm>
          <a:prstGeom prst="rect">
            <a:avLst/>
          </a:prstGeom>
        </p:spPr>
      </p:pic>
      <p:sp>
        <p:nvSpPr>
          <p:cNvPr id="205" name="TextBox 204">
            <a:extLst>
              <a:ext uri="{FF2B5EF4-FFF2-40B4-BE49-F238E27FC236}">
                <a16:creationId xmlns:a16="http://schemas.microsoft.com/office/drawing/2014/main" id="{DE9AB66F-CFAB-4564-92C9-64D145B93D8F}"/>
              </a:ext>
            </a:extLst>
          </p:cNvPr>
          <p:cNvSpPr txBox="1"/>
          <p:nvPr/>
        </p:nvSpPr>
        <p:spPr>
          <a:xfrm>
            <a:off x="1123389" y="-76217"/>
            <a:ext cx="144444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Left Column</a:t>
            </a:r>
            <a:endParaRPr lang="en-US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EDA40F4B-2A0A-42A0-9330-8A63EB34349C}"/>
              </a:ext>
            </a:extLst>
          </p:cNvPr>
          <p:cNvSpPr txBox="1"/>
          <p:nvPr/>
        </p:nvSpPr>
        <p:spPr>
          <a:xfrm>
            <a:off x="7657359" y="-67316"/>
            <a:ext cx="159103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Right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8F52-55A6-4268-8AA8-F5F53188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900" b="1" dirty="0">
                <a:highlight>
                  <a:srgbClr val="FFFF00"/>
                </a:highlight>
              </a:rPr>
              <a:t>Figure-2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543922-AD5E-46D6-AA4E-649A87F459C0}"/>
              </a:ext>
            </a:extLst>
          </p:cNvPr>
          <p:cNvCxnSpPr>
            <a:cxnSpLocks/>
          </p:cNvCxnSpPr>
          <p:nvPr/>
        </p:nvCxnSpPr>
        <p:spPr>
          <a:xfrm flipV="1">
            <a:off x="8529896" y="4499524"/>
            <a:ext cx="1237226" cy="136688"/>
          </a:xfrm>
          <a:prstGeom prst="straightConnector1">
            <a:avLst/>
          </a:prstGeom>
          <a:ln w="12700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4113842-2FA7-4072-9BFA-01E896DA6687}"/>
              </a:ext>
            </a:extLst>
          </p:cNvPr>
          <p:cNvCxnSpPr>
            <a:cxnSpLocks/>
          </p:cNvCxnSpPr>
          <p:nvPr/>
        </p:nvCxnSpPr>
        <p:spPr>
          <a:xfrm>
            <a:off x="7380213" y="2614010"/>
            <a:ext cx="1977393" cy="313563"/>
          </a:xfrm>
          <a:prstGeom prst="straightConnector1">
            <a:avLst/>
          </a:prstGeom>
          <a:ln w="12700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7B2E71D-B863-4DE5-8962-10E482A4A477}"/>
              </a:ext>
            </a:extLst>
          </p:cNvPr>
          <p:cNvSpPr txBox="1"/>
          <p:nvPr/>
        </p:nvSpPr>
        <p:spPr>
          <a:xfrm>
            <a:off x="676274" y="1727244"/>
            <a:ext cx="7432305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Based on the inputs on the left column, a 2D grid may be created. Figure-2 shows a default grid based on the inputs (</a:t>
            </a:r>
            <a:r>
              <a:rPr lang="en-US" dirty="0" err="1"/>
              <a:t>xmin</a:t>
            </a:r>
            <a:r>
              <a:rPr lang="en-US" dirty="0"/>
              <a:t>, </a:t>
            </a:r>
            <a:r>
              <a:rPr lang="en-US" dirty="0" err="1"/>
              <a:t>xmax</a:t>
            </a:r>
            <a:r>
              <a:rPr lang="en-US" dirty="0"/>
              <a:t>, x-increment; </a:t>
            </a:r>
            <a:r>
              <a:rPr lang="en-US" dirty="0" err="1"/>
              <a:t>ymin</a:t>
            </a:r>
            <a:r>
              <a:rPr lang="en-US" dirty="0"/>
              <a:t>, </a:t>
            </a:r>
            <a:r>
              <a:rPr lang="en-US" dirty="0" err="1"/>
              <a:t>ymax</a:t>
            </a:r>
            <a:r>
              <a:rPr lang="en-US" dirty="0"/>
              <a:t>, y-increment)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grid shows circles around each point in grey color.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the user selects each point, it turns into red. If the user clicks the point again, it turns grey again (de-select).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Multiple points can be selected.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python code obtains the points which the user selected through callbacks.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Question: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 there a good way to do this? It seems </a:t>
            </a:r>
            <a:r>
              <a:rPr lang="en-US" dirty="0" err="1"/>
              <a:t>Plotly</a:t>
            </a:r>
            <a:r>
              <a:rPr lang="en-US" dirty="0"/>
              <a:t> has an interactive plot about this (</a:t>
            </a:r>
            <a:r>
              <a:rPr lang="en-US" dirty="0">
                <a:hlinkClick r:id="rId2"/>
              </a:rPr>
              <a:t>https://dash.plotly.com/interactive-graphing</a:t>
            </a:r>
            <a:r>
              <a:rPr lang="en-US" dirty="0"/>
              <a:t>)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355F647-49F8-4CBC-984D-110B286713D0}"/>
              </a:ext>
            </a:extLst>
          </p:cNvPr>
          <p:cNvCxnSpPr>
            <a:cxnSpLocks/>
          </p:cNvCxnSpPr>
          <p:nvPr/>
        </p:nvCxnSpPr>
        <p:spPr>
          <a:xfrm>
            <a:off x="8587351" y="2168596"/>
            <a:ext cx="0" cy="23592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2664FB5-A6CC-409D-8DA7-F58947D1F563}"/>
              </a:ext>
            </a:extLst>
          </p:cNvPr>
          <p:cNvCxnSpPr>
            <a:cxnSpLocks/>
          </p:cNvCxnSpPr>
          <p:nvPr/>
        </p:nvCxnSpPr>
        <p:spPr>
          <a:xfrm>
            <a:off x="8575616" y="2163594"/>
            <a:ext cx="2861468" cy="50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D6B2AA1-FC47-46E1-B82D-861C0765E340}"/>
              </a:ext>
            </a:extLst>
          </p:cNvPr>
          <p:cNvCxnSpPr>
            <a:cxnSpLocks/>
          </p:cNvCxnSpPr>
          <p:nvPr/>
        </p:nvCxnSpPr>
        <p:spPr>
          <a:xfrm>
            <a:off x="8590209" y="4528344"/>
            <a:ext cx="2861468" cy="50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EDBA86D-92DA-41AD-9764-C26D930B19BC}"/>
              </a:ext>
            </a:extLst>
          </p:cNvPr>
          <p:cNvCxnSpPr>
            <a:cxnSpLocks/>
          </p:cNvCxnSpPr>
          <p:nvPr/>
        </p:nvCxnSpPr>
        <p:spPr>
          <a:xfrm>
            <a:off x="8979448" y="2168596"/>
            <a:ext cx="0" cy="23592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CED7BAF-EF87-4573-8641-4650D3FC8564}"/>
              </a:ext>
            </a:extLst>
          </p:cNvPr>
          <p:cNvCxnSpPr>
            <a:cxnSpLocks/>
          </p:cNvCxnSpPr>
          <p:nvPr/>
        </p:nvCxnSpPr>
        <p:spPr>
          <a:xfrm>
            <a:off x="9414454" y="2168596"/>
            <a:ext cx="0" cy="23592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3864AB4-AC29-423E-BD88-3AEFE12A92A8}"/>
              </a:ext>
            </a:extLst>
          </p:cNvPr>
          <p:cNvCxnSpPr>
            <a:cxnSpLocks/>
          </p:cNvCxnSpPr>
          <p:nvPr/>
        </p:nvCxnSpPr>
        <p:spPr>
          <a:xfrm>
            <a:off x="9867215" y="2168596"/>
            <a:ext cx="0" cy="23592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B60EA8A-CF7D-4726-8FCE-2E38A4868DE0}"/>
              </a:ext>
            </a:extLst>
          </p:cNvPr>
          <p:cNvCxnSpPr>
            <a:cxnSpLocks/>
          </p:cNvCxnSpPr>
          <p:nvPr/>
        </p:nvCxnSpPr>
        <p:spPr>
          <a:xfrm>
            <a:off x="10328854" y="2163594"/>
            <a:ext cx="0" cy="23592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529B74A-ED13-4A39-BCF4-0DC4B01DDC6E}"/>
              </a:ext>
            </a:extLst>
          </p:cNvPr>
          <p:cNvCxnSpPr>
            <a:cxnSpLocks/>
          </p:cNvCxnSpPr>
          <p:nvPr/>
        </p:nvCxnSpPr>
        <p:spPr>
          <a:xfrm>
            <a:off x="10763860" y="2163594"/>
            <a:ext cx="0" cy="23592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88E7AA2-690D-4A65-AE2C-9142BA6251B0}"/>
              </a:ext>
            </a:extLst>
          </p:cNvPr>
          <p:cNvCxnSpPr>
            <a:cxnSpLocks/>
          </p:cNvCxnSpPr>
          <p:nvPr/>
        </p:nvCxnSpPr>
        <p:spPr>
          <a:xfrm>
            <a:off x="11101211" y="2185283"/>
            <a:ext cx="0" cy="23592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17DEBB0-1B74-4C50-BDB0-C4A243C0DD33}"/>
              </a:ext>
            </a:extLst>
          </p:cNvPr>
          <p:cNvCxnSpPr>
            <a:cxnSpLocks/>
          </p:cNvCxnSpPr>
          <p:nvPr/>
        </p:nvCxnSpPr>
        <p:spPr>
          <a:xfrm>
            <a:off x="11437084" y="2163594"/>
            <a:ext cx="0" cy="23592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17B07DB-E939-42EF-A970-32F34739C28C}"/>
              </a:ext>
            </a:extLst>
          </p:cNvPr>
          <p:cNvCxnSpPr>
            <a:cxnSpLocks/>
          </p:cNvCxnSpPr>
          <p:nvPr/>
        </p:nvCxnSpPr>
        <p:spPr>
          <a:xfrm>
            <a:off x="8587351" y="2458037"/>
            <a:ext cx="2861468" cy="50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914AE5F-1890-41B0-9297-40855FA86385}"/>
              </a:ext>
            </a:extLst>
          </p:cNvPr>
          <p:cNvCxnSpPr>
            <a:cxnSpLocks/>
          </p:cNvCxnSpPr>
          <p:nvPr/>
        </p:nvCxnSpPr>
        <p:spPr>
          <a:xfrm>
            <a:off x="8587351" y="2761774"/>
            <a:ext cx="2861468" cy="50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3F267DB-7883-4E66-B371-6707DC06277E}"/>
              </a:ext>
            </a:extLst>
          </p:cNvPr>
          <p:cNvCxnSpPr>
            <a:cxnSpLocks/>
          </p:cNvCxnSpPr>
          <p:nvPr/>
        </p:nvCxnSpPr>
        <p:spPr>
          <a:xfrm>
            <a:off x="8599087" y="3062084"/>
            <a:ext cx="2861468" cy="50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B66F258-07AF-4E57-AEDD-B53E1AD37641}"/>
              </a:ext>
            </a:extLst>
          </p:cNvPr>
          <p:cNvCxnSpPr>
            <a:cxnSpLocks/>
          </p:cNvCxnSpPr>
          <p:nvPr/>
        </p:nvCxnSpPr>
        <p:spPr>
          <a:xfrm>
            <a:off x="8599087" y="3362394"/>
            <a:ext cx="2861468" cy="50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BE235B3-4927-4EFE-BABB-644DB2B76CD3}"/>
              </a:ext>
            </a:extLst>
          </p:cNvPr>
          <p:cNvCxnSpPr>
            <a:cxnSpLocks/>
          </p:cNvCxnSpPr>
          <p:nvPr/>
        </p:nvCxnSpPr>
        <p:spPr>
          <a:xfrm>
            <a:off x="8587351" y="3647445"/>
            <a:ext cx="2861468" cy="50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97E6364-73B2-413F-9B93-824A9C74E3AD}"/>
              </a:ext>
            </a:extLst>
          </p:cNvPr>
          <p:cNvCxnSpPr>
            <a:cxnSpLocks/>
          </p:cNvCxnSpPr>
          <p:nvPr/>
        </p:nvCxnSpPr>
        <p:spPr>
          <a:xfrm>
            <a:off x="8587351" y="3940525"/>
            <a:ext cx="2861468" cy="50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577D878-7AD9-4353-8A4F-3442D7C30888}"/>
              </a:ext>
            </a:extLst>
          </p:cNvPr>
          <p:cNvCxnSpPr>
            <a:cxnSpLocks/>
          </p:cNvCxnSpPr>
          <p:nvPr/>
        </p:nvCxnSpPr>
        <p:spPr>
          <a:xfrm>
            <a:off x="8587351" y="4287315"/>
            <a:ext cx="2861468" cy="50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9C6B007B-46A7-4781-B5A5-F33F262F878D}"/>
              </a:ext>
            </a:extLst>
          </p:cNvPr>
          <p:cNvSpPr/>
          <p:nvPr/>
        </p:nvSpPr>
        <p:spPr>
          <a:xfrm>
            <a:off x="8529896" y="2122606"/>
            <a:ext cx="116291" cy="116291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319B1F4-0AD9-4FD9-9906-7BDE1E180454}"/>
              </a:ext>
            </a:extLst>
          </p:cNvPr>
          <p:cNvSpPr/>
          <p:nvPr/>
        </p:nvSpPr>
        <p:spPr>
          <a:xfrm>
            <a:off x="8548171" y="3010964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6BE5BC4-F945-46E7-A038-DEBCA882B328}"/>
              </a:ext>
            </a:extLst>
          </p:cNvPr>
          <p:cNvSpPr/>
          <p:nvPr/>
        </p:nvSpPr>
        <p:spPr>
          <a:xfrm>
            <a:off x="8550661" y="2419253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7BDB635-928A-4F1A-9CBD-88272F5FC575}"/>
              </a:ext>
            </a:extLst>
          </p:cNvPr>
          <p:cNvSpPr/>
          <p:nvPr/>
        </p:nvSpPr>
        <p:spPr>
          <a:xfrm>
            <a:off x="8932699" y="2125171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09DB78B-0C3A-400F-A981-AE53B3D030DA}"/>
              </a:ext>
            </a:extLst>
          </p:cNvPr>
          <p:cNvSpPr/>
          <p:nvPr/>
        </p:nvSpPr>
        <p:spPr>
          <a:xfrm>
            <a:off x="8935406" y="2732162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C15BF34-0BA7-4F17-A879-97CB3E0A3EA5}"/>
              </a:ext>
            </a:extLst>
          </p:cNvPr>
          <p:cNvSpPr/>
          <p:nvPr/>
        </p:nvSpPr>
        <p:spPr>
          <a:xfrm>
            <a:off x="8537124" y="2724615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2F6BFE0-8F94-44DE-B00E-36F8EA2B730D}"/>
              </a:ext>
            </a:extLst>
          </p:cNvPr>
          <p:cNvSpPr/>
          <p:nvPr/>
        </p:nvSpPr>
        <p:spPr>
          <a:xfrm>
            <a:off x="8938626" y="3027470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54684D7-7EF7-49C3-B29D-CC5AE98F5E8A}"/>
              </a:ext>
            </a:extLst>
          </p:cNvPr>
          <p:cNvSpPr/>
          <p:nvPr/>
        </p:nvSpPr>
        <p:spPr>
          <a:xfrm>
            <a:off x="8529896" y="3331078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DB9A0AE-A49D-4D7B-8E21-4E54F83C2EFC}"/>
              </a:ext>
            </a:extLst>
          </p:cNvPr>
          <p:cNvSpPr/>
          <p:nvPr/>
        </p:nvSpPr>
        <p:spPr>
          <a:xfrm>
            <a:off x="8924705" y="2411117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19305C8-D673-42D3-B3B3-1647804730E2}"/>
              </a:ext>
            </a:extLst>
          </p:cNvPr>
          <p:cNvSpPr/>
          <p:nvPr/>
        </p:nvSpPr>
        <p:spPr>
          <a:xfrm>
            <a:off x="8952816" y="3300636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52987B2-196A-4D25-9939-0D432231D64A}"/>
              </a:ext>
            </a:extLst>
          </p:cNvPr>
          <p:cNvSpPr/>
          <p:nvPr/>
        </p:nvSpPr>
        <p:spPr>
          <a:xfrm>
            <a:off x="8932699" y="3887065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B24EE00-4405-447A-801F-F847E058680A}"/>
              </a:ext>
            </a:extLst>
          </p:cNvPr>
          <p:cNvSpPr/>
          <p:nvPr/>
        </p:nvSpPr>
        <p:spPr>
          <a:xfrm>
            <a:off x="8919586" y="3587467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1ACEA59-148C-40FB-AF7D-594B7BAC349C}"/>
              </a:ext>
            </a:extLst>
          </p:cNvPr>
          <p:cNvSpPr/>
          <p:nvPr/>
        </p:nvSpPr>
        <p:spPr>
          <a:xfrm>
            <a:off x="8530986" y="3607845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2EDC93E-286E-4AEF-98AC-532F14681124}"/>
              </a:ext>
            </a:extLst>
          </p:cNvPr>
          <p:cNvSpPr/>
          <p:nvPr/>
        </p:nvSpPr>
        <p:spPr>
          <a:xfrm>
            <a:off x="8540941" y="4210376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CDFEF5B9-89DF-45B5-8A6A-1D3BD90E3775}"/>
              </a:ext>
            </a:extLst>
          </p:cNvPr>
          <p:cNvSpPr/>
          <p:nvPr/>
        </p:nvSpPr>
        <p:spPr>
          <a:xfrm>
            <a:off x="8535125" y="3893960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7A5654C-79A9-42B8-9150-1F42726A99ED}"/>
              </a:ext>
            </a:extLst>
          </p:cNvPr>
          <p:cNvSpPr/>
          <p:nvPr/>
        </p:nvSpPr>
        <p:spPr>
          <a:xfrm>
            <a:off x="8908776" y="4219485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1ADA5C5-2D09-4E66-9BCD-C927EAD74818}"/>
              </a:ext>
            </a:extLst>
          </p:cNvPr>
          <p:cNvSpPr/>
          <p:nvPr/>
        </p:nvSpPr>
        <p:spPr>
          <a:xfrm>
            <a:off x="8537123" y="4466524"/>
            <a:ext cx="116291" cy="116291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776CE8B-8C5E-4F85-9448-5AE6220178EB}"/>
              </a:ext>
            </a:extLst>
          </p:cNvPr>
          <p:cNvSpPr/>
          <p:nvPr/>
        </p:nvSpPr>
        <p:spPr>
          <a:xfrm>
            <a:off x="8902664" y="4473970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2446208F-F5F1-48AF-ADFD-C0C84604E55F}"/>
              </a:ext>
            </a:extLst>
          </p:cNvPr>
          <p:cNvSpPr/>
          <p:nvPr/>
        </p:nvSpPr>
        <p:spPr>
          <a:xfrm>
            <a:off x="9372503" y="2117475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B7858A7-3005-4441-AE71-85AE8A6A815A}"/>
              </a:ext>
            </a:extLst>
          </p:cNvPr>
          <p:cNvSpPr/>
          <p:nvPr/>
        </p:nvSpPr>
        <p:spPr>
          <a:xfrm>
            <a:off x="9375210" y="2724466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4109A91A-F4D0-4B56-BA13-135370343B6D}"/>
              </a:ext>
            </a:extLst>
          </p:cNvPr>
          <p:cNvSpPr/>
          <p:nvPr/>
        </p:nvSpPr>
        <p:spPr>
          <a:xfrm>
            <a:off x="9378430" y="3019774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7DF41B05-C822-44A1-AA1C-D821CDFC933E}"/>
              </a:ext>
            </a:extLst>
          </p:cNvPr>
          <p:cNvSpPr/>
          <p:nvPr/>
        </p:nvSpPr>
        <p:spPr>
          <a:xfrm>
            <a:off x="9364509" y="2403421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1D716915-F1AB-412B-BA9F-588D8D9A5319}"/>
              </a:ext>
            </a:extLst>
          </p:cNvPr>
          <p:cNvSpPr/>
          <p:nvPr/>
        </p:nvSpPr>
        <p:spPr>
          <a:xfrm>
            <a:off x="9392620" y="3292940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D57A59C-EBF0-4314-8950-C2B3F764A3B4}"/>
              </a:ext>
            </a:extLst>
          </p:cNvPr>
          <p:cNvSpPr/>
          <p:nvPr/>
        </p:nvSpPr>
        <p:spPr>
          <a:xfrm>
            <a:off x="9372503" y="3879369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5ED9C2C-D2A5-4F9A-823F-C650F5AA2AC3}"/>
              </a:ext>
            </a:extLst>
          </p:cNvPr>
          <p:cNvSpPr/>
          <p:nvPr/>
        </p:nvSpPr>
        <p:spPr>
          <a:xfrm>
            <a:off x="9359390" y="3579771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5A085DBD-664B-41ED-8388-57A535F0E67A}"/>
              </a:ext>
            </a:extLst>
          </p:cNvPr>
          <p:cNvSpPr/>
          <p:nvPr/>
        </p:nvSpPr>
        <p:spPr>
          <a:xfrm>
            <a:off x="9348580" y="4211789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A28CF12B-A5A1-4320-BABB-5AEC547D93D2}"/>
              </a:ext>
            </a:extLst>
          </p:cNvPr>
          <p:cNvSpPr/>
          <p:nvPr/>
        </p:nvSpPr>
        <p:spPr>
          <a:xfrm>
            <a:off x="9342468" y="4466274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324F8E2F-37A8-43D7-A515-AD3B1199A93B}"/>
              </a:ext>
            </a:extLst>
          </p:cNvPr>
          <p:cNvSpPr/>
          <p:nvPr/>
        </p:nvSpPr>
        <p:spPr>
          <a:xfrm>
            <a:off x="9807943" y="2109038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3320AC62-7213-4A17-BC1D-291A6CD54E6C}"/>
              </a:ext>
            </a:extLst>
          </p:cNvPr>
          <p:cNvSpPr/>
          <p:nvPr/>
        </p:nvSpPr>
        <p:spPr>
          <a:xfrm>
            <a:off x="9810650" y="2716029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1306D7B-6AC0-40FE-AC3F-CE28CCF9E1D4}"/>
              </a:ext>
            </a:extLst>
          </p:cNvPr>
          <p:cNvSpPr/>
          <p:nvPr/>
        </p:nvSpPr>
        <p:spPr>
          <a:xfrm>
            <a:off x="9813870" y="3011337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66C478FA-0846-4EAD-AA61-4F4383E8DE0C}"/>
              </a:ext>
            </a:extLst>
          </p:cNvPr>
          <p:cNvSpPr/>
          <p:nvPr/>
        </p:nvSpPr>
        <p:spPr>
          <a:xfrm>
            <a:off x="9799949" y="2394984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A514FB0B-D1BD-4A3E-8029-AB3053648C6F}"/>
              </a:ext>
            </a:extLst>
          </p:cNvPr>
          <p:cNvSpPr/>
          <p:nvPr/>
        </p:nvSpPr>
        <p:spPr>
          <a:xfrm>
            <a:off x="9828060" y="3284503"/>
            <a:ext cx="116291" cy="116291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6ECADD4-CDE2-4F2C-8CD9-2611F2F7BE82}"/>
              </a:ext>
            </a:extLst>
          </p:cNvPr>
          <p:cNvSpPr/>
          <p:nvPr/>
        </p:nvSpPr>
        <p:spPr>
          <a:xfrm>
            <a:off x="9807943" y="3870932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404FAF0F-32E3-4F48-BCEC-C96863C6FCEF}"/>
              </a:ext>
            </a:extLst>
          </p:cNvPr>
          <p:cNvSpPr/>
          <p:nvPr/>
        </p:nvSpPr>
        <p:spPr>
          <a:xfrm>
            <a:off x="9794830" y="3571334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DFD2C9E9-4531-49EC-966C-C5CE84FEF7A0}"/>
              </a:ext>
            </a:extLst>
          </p:cNvPr>
          <p:cNvSpPr/>
          <p:nvPr/>
        </p:nvSpPr>
        <p:spPr>
          <a:xfrm>
            <a:off x="9784020" y="4203352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17809563-0549-4B97-929B-7960458FF7DB}"/>
              </a:ext>
            </a:extLst>
          </p:cNvPr>
          <p:cNvSpPr/>
          <p:nvPr/>
        </p:nvSpPr>
        <p:spPr>
          <a:xfrm>
            <a:off x="9777908" y="4457837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4EE330F-050D-4CF4-90C1-42D548CB06B4}"/>
              </a:ext>
            </a:extLst>
          </p:cNvPr>
          <p:cNvSpPr/>
          <p:nvPr/>
        </p:nvSpPr>
        <p:spPr>
          <a:xfrm>
            <a:off x="10277419" y="2117475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3A6B1790-EF09-43CA-8588-A7B6338D5FD9}"/>
              </a:ext>
            </a:extLst>
          </p:cNvPr>
          <p:cNvSpPr/>
          <p:nvPr/>
        </p:nvSpPr>
        <p:spPr>
          <a:xfrm>
            <a:off x="10280126" y="2724466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57EDE5B7-16E1-4649-8756-3C01B2E7E8DF}"/>
              </a:ext>
            </a:extLst>
          </p:cNvPr>
          <p:cNvSpPr/>
          <p:nvPr/>
        </p:nvSpPr>
        <p:spPr>
          <a:xfrm>
            <a:off x="10283346" y="3019774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8BDAF5DE-3B6D-404F-83A3-D3E81EC7C82E}"/>
              </a:ext>
            </a:extLst>
          </p:cNvPr>
          <p:cNvSpPr/>
          <p:nvPr/>
        </p:nvSpPr>
        <p:spPr>
          <a:xfrm>
            <a:off x="10269425" y="2403421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54C73260-C4DC-4E3F-852C-1F4E2387FC01}"/>
              </a:ext>
            </a:extLst>
          </p:cNvPr>
          <p:cNvSpPr/>
          <p:nvPr/>
        </p:nvSpPr>
        <p:spPr>
          <a:xfrm>
            <a:off x="10297536" y="3292940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F0E9A69C-8532-4E1C-B800-7E74A03572E7}"/>
              </a:ext>
            </a:extLst>
          </p:cNvPr>
          <p:cNvSpPr/>
          <p:nvPr/>
        </p:nvSpPr>
        <p:spPr>
          <a:xfrm>
            <a:off x="10277419" y="3879369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7BE872BB-9BF0-4A7E-8393-73CB34E3928B}"/>
              </a:ext>
            </a:extLst>
          </p:cNvPr>
          <p:cNvSpPr/>
          <p:nvPr/>
        </p:nvSpPr>
        <p:spPr>
          <a:xfrm>
            <a:off x="10264306" y="3579771"/>
            <a:ext cx="116291" cy="116291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2935EC40-B1F9-4F4F-A851-4D91AC175C66}"/>
              </a:ext>
            </a:extLst>
          </p:cNvPr>
          <p:cNvSpPr/>
          <p:nvPr/>
        </p:nvSpPr>
        <p:spPr>
          <a:xfrm>
            <a:off x="10253496" y="4211789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AAEC2E32-3DF3-46C8-A141-3A7528324F96}"/>
              </a:ext>
            </a:extLst>
          </p:cNvPr>
          <p:cNvSpPr/>
          <p:nvPr/>
        </p:nvSpPr>
        <p:spPr>
          <a:xfrm>
            <a:off x="10247384" y="4466274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33AE563-1FA8-4F15-B260-32FBD286BAA6}"/>
              </a:ext>
            </a:extLst>
          </p:cNvPr>
          <p:cNvSpPr/>
          <p:nvPr/>
        </p:nvSpPr>
        <p:spPr>
          <a:xfrm>
            <a:off x="10695152" y="2109038"/>
            <a:ext cx="116291" cy="116291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F1DB2BEA-8C6B-4BF2-B6B5-9FD9AF9E0C13}"/>
              </a:ext>
            </a:extLst>
          </p:cNvPr>
          <p:cNvSpPr/>
          <p:nvPr/>
        </p:nvSpPr>
        <p:spPr>
          <a:xfrm>
            <a:off x="10697859" y="2716029"/>
            <a:ext cx="116291" cy="116291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2F8A6D4B-6471-4CE1-A496-4072D62F307A}"/>
              </a:ext>
            </a:extLst>
          </p:cNvPr>
          <p:cNvSpPr/>
          <p:nvPr/>
        </p:nvSpPr>
        <p:spPr>
          <a:xfrm>
            <a:off x="10701079" y="3011337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F04488DE-8B11-43B2-9BEA-FD9399CBAE32}"/>
              </a:ext>
            </a:extLst>
          </p:cNvPr>
          <p:cNvSpPr/>
          <p:nvPr/>
        </p:nvSpPr>
        <p:spPr>
          <a:xfrm>
            <a:off x="10687158" y="2394984"/>
            <a:ext cx="116291" cy="116291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EA3FE0C6-B6A0-47E5-80AD-CDBBA85FB610}"/>
              </a:ext>
            </a:extLst>
          </p:cNvPr>
          <p:cNvSpPr/>
          <p:nvPr/>
        </p:nvSpPr>
        <p:spPr>
          <a:xfrm>
            <a:off x="10715269" y="3284503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F051348C-91B6-4C7E-8E14-BF4D9012F0C1}"/>
              </a:ext>
            </a:extLst>
          </p:cNvPr>
          <p:cNvSpPr/>
          <p:nvPr/>
        </p:nvSpPr>
        <p:spPr>
          <a:xfrm>
            <a:off x="10695152" y="3870932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F843DAE2-98F0-42D8-B79A-B17C09A578D4}"/>
              </a:ext>
            </a:extLst>
          </p:cNvPr>
          <p:cNvSpPr/>
          <p:nvPr/>
        </p:nvSpPr>
        <p:spPr>
          <a:xfrm>
            <a:off x="10682039" y="3571334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26220DC-01C8-4ACC-B6AB-432957AA2D03}"/>
              </a:ext>
            </a:extLst>
          </p:cNvPr>
          <p:cNvSpPr/>
          <p:nvPr/>
        </p:nvSpPr>
        <p:spPr>
          <a:xfrm>
            <a:off x="10671229" y="4203352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53FBD871-F0ED-4921-A793-E510A186EA4F}"/>
              </a:ext>
            </a:extLst>
          </p:cNvPr>
          <p:cNvSpPr/>
          <p:nvPr/>
        </p:nvSpPr>
        <p:spPr>
          <a:xfrm>
            <a:off x="10665117" y="4457837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6EFA57CE-6F1A-403D-BB97-E838C00B7564}"/>
              </a:ext>
            </a:extLst>
          </p:cNvPr>
          <p:cNvSpPr/>
          <p:nvPr/>
        </p:nvSpPr>
        <p:spPr>
          <a:xfrm>
            <a:off x="11023418" y="2100713"/>
            <a:ext cx="116291" cy="116291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A43503D2-BA88-4F07-A52F-47DE12FB7D54}"/>
              </a:ext>
            </a:extLst>
          </p:cNvPr>
          <p:cNvSpPr/>
          <p:nvPr/>
        </p:nvSpPr>
        <p:spPr>
          <a:xfrm>
            <a:off x="11026125" y="2707704"/>
            <a:ext cx="116291" cy="116291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04DBF191-8176-4156-A956-EC4CFE19096F}"/>
              </a:ext>
            </a:extLst>
          </p:cNvPr>
          <p:cNvSpPr/>
          <p:nvPr/>
        </p:nvSpPr>
        <p:spPr>
          <a:xfrm>
            <a:off x="11029345" y="3003012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4CDEE7EC-57AB-4B19-A70E-914B236BC9F1}"/>
              </a:ext>
            </a:extLst>
          </p:cNvPr>
          <p:cNvSpPr/>
          <p:nvPr/>
        </p:nvSpPr>
        <p:spPr>
          <a:xfrm>
            <a:off x="11015424" y="2386659"/>
            <a:ext cx="116291" cy="116291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C0341BE5-A4D4-4714-BF69-8B7CEC2F3F60}"/>
              </a:ext>
            </a:extLst>
          </p:cNvPr>
          <p:cNvSpPr/>
          <p:nvPr/>
        </p:nvSpPr>
        <p:spPr>
          <a:xfrm>
            <a:off x="11043535" y="3276178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6C9F2E4D-74F0-41BB-846C-410859C31834}"/>
              </a:ext>
            </a:extLst>
          </p:cNvPr>
          <p:cNvSpPr/>
          <p:nvPr/>
        </p:nvSpPr>
        <p:spPr>
          <a:xfrm>
            <a:off x="11023418" y="3862607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46B42AA5-5EA7-48B6-98D7-D21F9EBA508A}"/>
              </a:ext>
            </a:extLst>
          </p:cNvPr>
          <p:cNvSpPr/>
          <p:nvPr/>
        </p:nvSpPr>
        <p:spPr>
          <a:xfrm>
            <a:off x="11010305" y="3563009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89F7D19C-EF37-4FA3-B298-237E99165401}"/>
              </a:ext>
            </a:extLst>
          </p:cNvPr>
          <p:cNvSpPr/>
          <p:nvPr/>
        </p:nvSpPr>
        <p:spPr>
          <a:xfrm>
            <a:off x="10999495" y="4195027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0C21AF59-C4A0-46AD-8C46-39760B81F27C}"/>
              </a:ext>
            </a:extLst>
          </p:cNvPr>
          <p:cNvSpPr/>
          <p:nvPr/>
        </p:nvSpPr>
        <p:spPr>
          <a:xfrm>
            <a:off x="10993383" y="4449512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8632B632-C778-40AC-8562-6291E8C2775B}"/>
              </a:ext>
            </a:extLst>
          </p:cNvPr>
          <p:cNvSpPr/>
          <p:nvPr/>
        </p:nvSpPr>
        <p:spPr>
          <a:xfrm>
            <a:off x="11379317" y="2118295"/>
            <a:ext cx="116291" cy="116291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FBB01856-EE26-4099-B3FE-EBAF03CE2D5C}"/>
              </a:ext>
            </a:extLst>
          </p:cNvPr>
          <p:cNvSpPr/>
          <p:nvPr/>
        </p:nvSpPr>
        <p:spPr>
          <a:xfrm>
            <a:off x="11382024" y="2725286"/>
            <a:ext cx="116291" cy="116291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D5410733-7123-4B7B-AFF3-24B10D0FD534}"/>
              </a:ext>
            </a:extLst>
          </p:cNvPr>
          <p:cNvSpPr/>
          <p:nvPr/>
        </p:nvSpPr>
        <p:spPr>
          <a:xfrm>
            <a:off x="11385244" y="3020594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8B2D9E94-F1B9-4339-8FB8-CCC67465BB00}"/>
              </a:ext>
            </a:extLst>
          </p:cNvPr>
          <p:cNvSpPr/>
          <p:nvPr/>
        </p:nvSpPr>
        <p:spPr>
          <a:xfrm>
            <a:off x="11371323" y="2404241"/>
            <a:ext cx="116291" cy="116291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319BF08C-7335-4261-A2EE-DCB81F9955B4}"/>
              </a:ext>
            </a:extLst>
          </p:cNvPr>
          <p:cNvSpPr/>
          <p:nvPr/>
        </p:nvSpPr>
        <p:spPr>
          <a:xfrm>
            <a:off x="11399434" y="3293760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AFF20B6C-234C-48BD-82E9-BE93DE5A5D60}"/>
              </a:ext>
            </a:extLst>
          </p:cNvPr>
          <p:cNvSpPr/>
          <p:nvPr/>
        </p:nvSpPr>
        <p:spPr>
          <a:xfrm>
            <a:off x="11379317" y="3880189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F1AAC697-4736-41F9-A99B-163BB61360CB}"/>
              </a:ext>
            </a:extLst>
          </p:cNvPr>
          <p:cNvSpPr/>
          <p:nvPr/>
        </p:nvSpPr>
        <p:spPr>
          <a:xfrm>
            <a:off x="11366204" y="3580591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A512FE03-49FD-4221-BE81-01A0AFB0941E}"/>
              </a:ext>
            </a:extLst>
          </p:cNvPr>
          <p:cNvSpPr/>
          <p:nvPr/>
        </p:nvSpPr>
        <p:spPr>
          <a:xfrm>
            <a:off x="11355394" y="4212609"/>
            <a:ext cx="116291" cy="116291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02A3CD0E-1734-4C61-879F-C08DB0BA4CC8}"/>
              </a:ext>
            </a:extLst>
          </p:cNvPr>
          <p:cNvSpPr/>
          <p:nvPr/>
        </p:nvSpPr>
        <p:spPr>
          <a:xfrm>
            <a:off x="11349282" y="4467094"/>
            <a:ext cx="116291" cy="116291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437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8F52-55A6-4268-8AA8-F5F53188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900" b="1" dirty="0">
                <a:highlight>
                  <a:srgbClr val="FFFF00"/>
                </a:highlight>
              </a:rPr>
              <a:t>Figure-3</a:t>
            </a:r>
            <a:endParaRPr lang="en-US" sz="49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020D3C-9D87-47AE-AC87-672D548CBAA5}"/>
              </a:ext>
            </a:extLst>
          </p:cNvPr>
          <p:cNvSpPr txBox="1"/>
          <p:nvPr/>
        </p:nvSpPr>
        <p:spPr>
          <a:xfrm>
            <a:off x="676274" y="1727244"/>
            <a:ext cx="10763251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 geometry plots are XML-based except for geometry7 that is an ASCI </a:t>
            </a:r>
            <a:r>
              <a:rPr lang="en-US" dirty="0" err="1"/>
              <a:t>PloyData</a:t>
            </a:r>
            <a:r>
              <a:rPr lang="en-US" dirty="0"/>
              <a:t> 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one geometry1, one geometry2, one geometry3, one geometry4 data file.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are multiple geometry5, multiple geometry6, multiple geometry7, multiple geometry8 data files.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 the data in geometry1,…,geometry8 show only one variable. Therefore, there is no need to have a dropdown to show the field plot variable. The range of this variable is [100,600].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one colormap for the whole data is required.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Question: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Shall I convert geometry7 to XML format as well to be consistent in developing the python code? If it makes things easier, I do not mind what the data format is. I do not know how to convert geometry7 to XML format.</a:t>
            </a:r>
          </a:p>
        </p:txBody>
      </p:sp>
    </p:spTree>
    <p:extLst>
      <p:ext uri="{BB962C8B-B14F-4D97-AF65-F5344CB8AC3E}">
        <p14:creationId xmlns:p14="http://schemas.microsoft.com/office/powerpoint/2010/main" val="347536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8F52-55A6-4268-8AA8-F5F53188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900" b="1" dirty="0">
                <a:highlight>
                  <a:srgbClr val="FFFF00"/>
                </a:highlight>
              </a:rPr>
              <a:t>Figure-3</a:t>
            </a:r>
            <a:br>
              <a:rPr lang="en-US" sz="4900" b="1" dirty="0"/>
            </a:br>
            <a:r>
              <a:rPr lang="en-US" sz="3200" b="1" dirty="0"/>
              <a:t>Left-Column Figure Numbers</a:t>
            </a:r>
            <a:endParaRPr lang="en-US" sz="4900" b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548E305-DD0A-4B01-80B4-4794B2682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604" y="2195601"/>
            <a:ext cx="5457258" cy="44715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D9BE89D-BA3F-4AF5-875C-E4785E3B9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96" y="1590708"/>
            <a:ext cx="5675553" cy="267372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605E1AE-A498-45E6-B2FD-CD8229D09756}"/>
              </a:ext>
            </a:extLst>
          </p:cNvPr>
          <p:cNvSpPr/>
          <p:nvPr/>
        </p:nvSpPr>
        <p:spPr>
          <a:xfrm>
            <a:off x="6848463" y="3234728"/>
            <a:ext cx="220167" cy="268771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EF7CA2-6FE5-4F26-80BA-B1086B154060}"/>
              </a:ext>
            </a:extLst>
          </p:cNvPr>
          <p:cNvSpPr/>
          <p:nvPr/>
        </p:nvSpPr>
        <p:spPr>
          <a:xfrm>
            <a:off x="6694094" y="5218691"/>
            <a:ext cx="220167" cy="268771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AFB057-D770-47AF-A61B-00F8F80104A6}"/>
              </a:ext>
            </a:extLst>
          </p:cNvPr>
          <p:cNvSpPr/>
          <p:nvPr/>
        </p:nvSpPr>
        <p:spPr>
          <a:xfrm>
            <a:off x="11611147" y="2279388"/>
            <a:ext cx="220167" cy="268771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ABCA78-65BB-44D3-9D43-D759CBAE5E48}"/>
              </a:ext>
            </a:extLst>
          </p:cNvPr>
          <p:cNvSpPr/>
          <p:nvPr/>
        </p:nvSpPr>
        <p:spPr>
          <a:xfrm>
            <a:off x="11667017" y="6398337"/>
            <a:ext cx="220167" cy="268771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3D7BEB-EA97-4347-BD22-D049FCE36946}"/>
              </a:ext>
            </a:extLst>
          </p:cNvPr>
          <p:cNvSpPr/>
          <p:nvPr/>
        </p:nvSpPr>
        <p:spPr>
          <a:xfrm>
            <a:off x="11204263" y="2260244"/>
            <a:ext cx="220167" cy="268771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7A7C41-CBA1-4E39-8DED-0607DA893F36}"/>
              </a:ext>
            </a:extLst>
          </p:cNvPr>
          <p:cNvSpPr/>
          <p:nvPr/>
        </p:nvSpPr>
        <p:spPr>
          <a:xfrm>
            <a:off x="7962888" y="6263951"/>
            <a:ext cx="220167" cy="268771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1730C8-DAEC-4737-8EED-C4A02D6A5B14}"/>
              </a:ext>
            </a:extLst>
          </p:cNvPr>
          <p:cNvSpPr/>
          <p:nvPr/>
        </p:nvSpPr>
        <p:spPr>
          <a:xfrm rot="1073872">
            <a:off x="10438249" y="3278475"/>
            <a:ext cx="742685" cy="268771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DFF38B-2440-4262-985C-39977BAA5BF0}"/>
              </a:ext>
            </a:extLst>
          </p:cNvPr>
          <p:cNvCxnSpPr>
            <a:cxnSpLocks/>
          </p:cNvCxnSpPr>
          <p:nvPr/>
        </p:nvCxnSpPr>
        <p:spPr>
          <a:xfrm flipH="1" flipV="1">
            <a:off x="10463970" y="6398337"/>
            <a:ext cx="1203047" cy="203799"/>
          </a:xfrm>
          <a:prstGeom prst="straightConnector1">
            <a:avLst/>
          </a:prstGeom>
          <a:ln w="12700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543922-AD5E-46D6-AA4E-649A87F459C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8183055" y="6261649"/>
            <a:ext cx="1237226" cy="136688"/>
          </a:xfrm>
          <a:prstGeom prst="straightConnector1">
            <a:avLst/>
          </a:prstGeom>
          <a:ln w="12700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653C7C-E79F-4F75-A4D7-3F8EE696F792}"/>
              </a:ext>
            </a:extLst>
          </p:cNvPr>
          <p:cNvCxnSpPr>
            <a:cxnSpLocks/>
          </p:cNvCxnSpPr>
          <p:nvPr/>
        </p:nvCxnSpPr>
        <p:spPr>
          <a:xfrm flipH="1">
            <a:off x="10854732" y="2529015"/>
            <a:ext cx="425899" cy="763789"/>
          </a:xfrm>
          <a:prstGeom prst="straightConnector1">
            <a:avLst/>
          </a:prstGeom>
          <a:ln w="12700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8375BE-4E82-4076-BC10-059AE7EF55B8}"/>
              </a:ext>
            </a:extLst>
          </p:cNvPr>
          <p:cNvCxnSpPr>
            <a:cxnSpLocks/>
          </p:cNvCxnSpPr>
          <p:nvPr/>
        </p:nvCxnSpPr>
        <p:spPr>
          <a:xfrm>
            <a:off x="7068630" y="3503499"/>
            <a:ext cx="369859" cy="296714"/>
          </a:xfrm>
          <a:prstGeom prst="straightConnector1">
            <a:avLst/>
          </a:prstGeom>
          <a:ln w="12700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7962D4-A2AA-49FE-AA25-E8BFC6CE89D1}"/>
              </a:ext>
            </a:extLst>
          </p:cNvPr>
          <p:cNvCxnSpPr>
            <a:cxnSpLocks/>
          </p:cNvCxnSpPr>
          <p:nvPr/>
        </p:nvCxnSpPr>
        <p:spPr>
          <a:xfrm flipV="1">
            <a:off x="6914261" y="4542626"/>
            <a:ext cx="524228" cy="676065"/>
          </a:xfrm>
          <a:prstGeom prst="straightConnector1">
            <a:avLst/>
          </a:prstGeom>
          <a:ln w="12700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6C68BE-B008-48B4-8431-2DA550B5FF81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1280631" y="2548159"/>
            <a:ext cx="440600" cy="656193"/>
          </a:xfrm>
          <a:prstGeom prst="straightConnector1">
            <a:avLst/>
          </a:prstGeom>
          <a:ln w="12700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0AFDE25-8832-4191-B3F4-111788BB045B}"/>
              </a:ext>
            </a:extLst>
          </p:cNvPr>
          <p:cNvSpPr/>
          <p:nvPr/>
        </p:nvSpPr>
        <p:spPr>
          <a:xfrm rot="1073872">
            <a:off x="9443610" y="6123846"/>
            <a:ext cx="742685" cy="268771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9A58355-68A2-49A3-97A0-57DDD2FC3F60}"/>
              </a:ext>
            </a:extLst>
          </p:cNvPr>
          <p:cNvSpPr/>
          <p:nvPr/>
        </p:nvSpPr>
        <p:spPr>
          <a:xfrm>
            <a:off x="7141357" y="2378114"/>
            <a:ext cx="220167" cy="268771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2CE00A9-539B-4575-8269-C56C34C40F00}"/>
              </a:ext>
            </a:extLst>
          </p:cNvPr>
          <p:cNvCxnSpPr>
            <a:cxnSpLocks/>
          </p:cNvCxnSpPr>
          <p:nvPr/>
        </p:nvCxnSpPr>
        <p:spPr>
          <a:xfrm>
            <a:off x="7361524" y="2614195"/>
            <a:ext cx="307103" cy="295239"/>
          </a:xfrm>
          <a:prstGeom prst="straightConnector1">
            <a:avLst/>
          </a:prstGeom>
          <a:ln w="12700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4113842-2FA7-4072-9BFA-01E896DA6687}"/>
              </a:ext>
            </a:extLst>
          </p:cNvPr>
          <p:cNvCxnSpPr>
            <a:cxnSpLocks/>
          </p:cNvCxnSpPr>
          <p:nvPr/>
        </p:nvCxnSpPr>
        <p:spPr>
          <a:xfrm>
            <a:off x="7380213" y="2614010"/>
            <a:ext cx="1977393" cy="313563"/>
          </a:xfrm>
          <a:prstGeom prst="straightConnector1">
            <a:avLst/>
          </a:prstGeom>
          <a:ln w="12700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88CC05F-E4BA-4774-91E2-1F604D927E2F}"/>
              </a:ext>
            </a:extLst>
          </p:cNvPr>
          <p:cNvCxnSpPr>
            <a:cxnSpLocks/>
          </p:cNvCxnSpPr>
          <p:nvPr/>
        </p:nvCxnSpPr>
        <p:spPr>
          <a:xfrm flipV="1">
            <a:off x="1537012" y="2961554"/>
            <a:ext cx="0" cy="484399"/>
          </a:xfrm>
          <a:prstGeom prst="straightConnector1">
            <a:avLst/>
          </a:prstGeom>
          <a:ln w="12700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44FB206-190B-411E-A3BB-B6702735F068}"/>
              </a:ext>
            </a:extLst>
          </p:cNvPr>
          <p:cNvCxnSpPr>
            <a:cxnSpLocks/>
          </p:cNvCxnSpPr>
          <p:nvPr/>
        </p:nvCxnSpPr>
        <p:spPr>
          <a:xfrm flipV="1">
            <a:off x="4147005" y="2864421"/>
            <a:ext cx="0" cy="571558"/>
          </a:xfrm>
          <a:prstGeom prst="straightConnector1">
            <a:avLst/>
          </a:prstGeom>
          <a:ln w="12700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1166A3F-59D5-4BD5-BA35-E14F69C46473}"/>
              </a:ext>
            </a:extLst>
          </p:cNvPr>
          <p:cNvSpPr/>
          <p:nvPr/>
        </p:nvSpPr>
        <p:spPr>
          <a:xfrm>
            <a:off x="4036921" y="3445953"/>
            <a:ext cx="220167" cy="268771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CDAB50B-CB10-449C-92B8-86D40444212A}"/>
              </a:ext>
            </a:extLst>
          </p:cNvPr>
          <p:cNvSpPr/>
          <p:nvPr/>
        </p:nvSpPr>
        <p:spPr>
          <a:xfrm>
            <a:off x="1426928" y="3435979"/>
            <a:ext cx="220167" cy="268771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22A33DD-EA00-4235-B797-A9972A31CD5B}"/>
              </a:ext>
            </a:extLst>
          </p:cNvPr>
          <p:cNvCxnSpPr>
            <a:cxnSpLocks/>
          </p:cNvCxnSpPr>
          <p:nvPr/>
        </p:nvCxnSpPr>
        <p:spPr>
          <a:xfrm>
            <a:off x="4257088" y="3588379"/>
            <a:ext cx="743419" cy="0"/>
          </a:xfrm>
          <a:prstGeom prst="straightConnector1">
            <a:avLst/>
          </a:prstGeom>
          <a:ln w="12700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D0F48CA-D667-41E0-A2BE-1CC1E255782C}"/>
              </a:ext>
            </a:extLst>
          </p:cNvPr>
          <p:cNvSpPr/>
          <p:nvPr/>
        </p:nvSpPr>
        <p:spPr>
          <a:xfrm>
            <a:off x="7380213" y="5644564"/>
            <a:ext cx="220167" cy="268771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CF4CBAE-ED0D-40F2-AB5F-59A2E41B346D}"/>
              </a:ext>
            </a:extLst>
          </p:cNvPr>
          <p:cNvCxnSpPr>
            <a:cxnSpLocks/>
          </p:cNvCxnSpPr>
          <p:nvPr/>
        </p:nvCxnSpPr>
        <p:spPr>
          <a:xfrm flipV="1">
            <a:off x="7585219" y="4890791"/>
            <a:ext cx="597836" cy="761545"/>
          </a:xfrm>
          <a:prstGeom prst="straightConnector1">
            <a:avLst/>
          </a:prstGeom>
          <a:ln w="12700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466158DD-599D-42B7-9D5C-BF6FF171E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020" y="4325393"/>
            <a:ext cx="4388955" cy="2419819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0208E591-CC7C-4DC3-8A35-598FD1536A9A}"/>
              </a:ext>
            </a:extLst>
          </p:cNvPr>
          <p:cNvSpPr/>
          <p:nvPr/>
        </p:nvSpPr>
        <p:spPr>
          <a:xfrm>
            <a:off x="2427213" y="6333365"/>
            <a:ext cx="220167" cy="268771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734AC4B-3D69-432D-A043-B0384CB0543C}"/>
              </a:ext>
            </a:extLst>
          </p:cNvPr>
          <p:cNvCxnSpPr>
            <a:cxnSpLocks/>
          </p:cNvCxnSpPr>
          <p:nvPr/>
        </p:nvCxnSpPr>
        <p:spPr>
          <a:xfrm flipV="1">
            <a:off x="2552700" y="5922116"/>
            <a:ext cx="1" cy="350293"/>
          </a:xfrm>
          <a:prstGeom prst="straightConnector1">
            <a:avLst/>
          </a:prstGeom>
          <a:ln w="12700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3CD8376-314C-4988-8818-98C51BDAEB61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2647380" y="6016228"/>
            <a:ext cx="365116" cy="451523"/>
          </a:xfrm>
          <a:prstGeom prst="straightConnector1">
            <a:avLst/>
          </a:prstGeom>
          <a:ln w="12700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8E7A390-7D7A-4B40-9469-7BD01E16CD82}"/>
              </a:ext>
            </a:extLst>
          </p:cNvPr>
          <p:cNvCxnSpPr>
            <a:cxnSpLocks/>
          </p:cNvCxnSpPr>
          <p:nvPr/>
        </p:nvCxnSpPr>
        <p:spPr>
          <a:xfrm flipH="1" flipV="1">
            <a:off x="2064706" y="5891697"/>
            <a:ext cx="362507" cy="506639"/>
          </a:xfrm>
          <a:prstGeom prst="straightConnector1">
            <a:avLst/>
          </a:prstGeom>
          <a:ln w="12700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800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9128</TotalTime>
  <Words>638</Words>
  <Application>Microsoft Office PowerPoint</Application>
  <PresentationFormat>Widescreen</PresentationFormat>
  <Paragraphs>90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GUI-1  Basic Version</vt:lpstr>
      <vt:lpstr> </vt:lpstr>
      <vt:lpstr>Figure-2</vt:lpstr>
      <vt:lpstr>Figure-3</vt:lpstr>
      <vt:lpstr>Figure-3 Left-Column Figure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Reza Yaghmaie</dc:creator>
  <cp:lastModifiedBy>Reza Yaghmaie</cp:lastModifiedBy>
  <cp:revision>34</cp:revision>
  <dcterms:created xsi:type="dcterms:W3CDTF">2022-06-07T17:14:24Z</dcterms:created>
  <dcterms:modified xsi:type="dcterms:W3CDTF">2022-06-14T01:23:01Z</dcterms:modified>
</cp:coreProperties>
</file>