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22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8607-4090-4382-8ADC-0AC607762BDF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6C0D3-83D2-44EF-9BE7-F53CDC9CFE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67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GUI (</a:t>
            </a:r>
            <a:r>
              <a:rPr lang="es-PE" dirty="0" err="1"/>
              <a:t>Graphical</a:t>
            </a:r>
            <a:r>
              <a:rPr lang="es-PE" dirty="0"/>
              <a:t> </a:t>
            </a:r>
            <a:r>
              <a:rPr lang="es-PE" dirty="0" err="1"/>
              <a:t>User</a:t>
            </a:r>
            <a:r>
              <a:rPr lang="es-PE" dirty="0"/>
              <a:t> Interface </a:t>
            </a:r>
            <a:r>
              <a:rPr lang="es-PE" dirty="0" err="1"/>
              <a:t>builder</a:t>
            </a:r>
            <a:r>
              <a:rPr lang="es-PE" dirty="0"/>
              <a:t>) o Constructor de Interfaz gráfica  </a:t>
            </a:r>
            <a:r>
              <a:rPr lang="es-PE" dirty="0">
                <a:sym typeface="Wingdings" panose="05000000000000000000" pitchFamily="2" charset="2"/>
              </a:rPr>
              <a:t> </a:t>
            </a:r>
            <a:endParaRPr lang="es-PE" dirty="0"/>
          </a:p>
          <a:p>
            <a:r>
              <a:rPr lang="es-PE" dirty="0"/>
              <a:t>IDE (</a:t>
            </a:r>
            <a:r>
              <a:rPr lang="es-PE" dirty="0" err="1"/>
              <a:t>Integrated</a:t>
            </a:r>
            <a:r>
              <a:rPr lang="es-PE" dirty="0"/>
              <a:t> </a:t>
            </a:r>
            <a:r>
              <a:rPr lang="es-PE" dirty="0" err="1"/>
              <a:t>Development</a:t>
            </a:r>
            <a:r>
              <a:rPr lang="es-PE" dirty="0"/>
              <a:t> </a:t>
            </a:r>
            <a:r>
              <a:rPr lang="es-PE" dirty="0" err="1"/>
              <a:t>Environment</a:t>
            </a:r>
            <a:r>
              <a:rPr lang="es-PE" dirty="0"/>
              <a:t>) o Entorno de Desarrollo Integrado  </a:t>
            </a:r>
            <a:r>
              <a:rPr lang="es-PE" dirty="0">
                <a:sym typeface="Wingdings" panose="05000000000000000000" pitchFamily="2" charset="2"/>
              </a:rPr>
              <a:t> 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6C0D3-83D2-44EF-9BE7-F53CDC9CFE5E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7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E1A60-71E5-42A7-936B-FE668F025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D8E1F9-0132-4D8F-AFE7-678E6942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367EB-3CE5-4A95-B5E0-2FE9650F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B61BE-E35F-4921-A370-B161CE05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01AD6-DF43-4D31-B833-ED94A15D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7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12F6-2235-4247-BD4A-251033D5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857D52-550C-433D-B745-1A3E15F6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DA475-BFD3-4569-8962-BC9B7C74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058E3-A70E-412B-9944-CCF3A0C0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45583-F98C-4A08-AF42-405FF061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741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4FE7A4-4650-45A2-A6F8-0C7C23736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0EED0C-5F8E-4665-AC93-E6E5B170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E8ABB-A795-44BB-A664-7F9F493A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89C05-1F89-4266-BC87-87E9D493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6278E-F4F6-456C-B867-D2AD8BA1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73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7F49-1D00-421A-8178-53C8DB1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29277-D3C4-4D46-9F3D-66B3F1C8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CC2D9-4742-487D-8E59-41E1F85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1F374-1A1E-4F43-9B35-2A63E72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7D8DF-97C7-47A8-8D75-2E29E155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C444-9A89-4FD8-AA00-E914CBD2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7FF26-C1A8-48E9-8858-A21FF9AD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BA3EA-CDBF-41B7-908F-7DDE40FA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03818-88EC-48CC-BEDB-274F0D1B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3863A-0D29-4ABC-9E83-1DE2CB6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BE4DB-E6C1-43B4-AC65-F6F5C1E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1B5D15-B040-4766-9FD4-4D8D041D9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AF96A-57A4-42FB-BBFB-42D94245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C25F8-3A97-4FB6-8BEB-80B5946C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50581-A159-4B0A-B471-8F394091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7BCDD-BA3F-4D21-9192-A636138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8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42B09-75B9-4736-B23D-1B1CED00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F8B0D-F43E-481C-A11D-9617C682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F4ECBC-9B56-4519-B209-66BCDC03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3EE868-3F77-419D-B486-C0217FEA4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8D390-E0A7-4740-8E53-553D390F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AB5FFC-EC7D-4513-A474-BE615823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A8E992-BF60-463F-8895-426F2BF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7CA0EC-3035-4606-B0A4-140632D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7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47FD0-C003-4AC8-9A3E-6EA9B7B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EDDD06-CDAC-4537-B755-D5AEB75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A6FE2D-544B-42C7-8F2A-3591072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3C9289-BF11-4BB2-8FC6-CCAE847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93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B7518D-6C03-4F45-BDF4-F248F7B2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33FF2F-9189-422E-A45B-6ADF8E2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A80055-74CE-455B-B583-D4BDF05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A21F-AB0F-44E1-BE17-0359CD7D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CFBBB-99BE-4FCB-A792-3C9963BD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60BA08-7759-4578-9B82-7AC4C641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D8A5C-FE93-43FF-8DE3-3E885CA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99C65-2892-4FB7-ACC6-C32F0A0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E378F-085F-4630-B579-FB32A6BC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4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221F-CEED-4851-BA1B-48F2DB9C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224C4C-C274-4ECE-95E6-3EC8F8DB0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B44075-BCF0-486C-870D-2FCC6ABE3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F19CDC-988F-4CA5-AE19-F499143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3E800-A4A8-4E31-8772-AF378863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5C5E7-B45B-4CE6-B4C6-1E3138A1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4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4475B7-3174-4F36-8667-77A4DCE4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1F599F-8315-4AD6-BD02-F89A57EAA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E34BE-7C4F-4BFC-BEC8-E2B52C80D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C581-9B96-438F-A69E-A5299E32FFF5}" type="datetimeFigureOut">
              <a:rPr lang="es-PE" smtClean="0"/>
              <a:t>25/02/2018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6D162-C3CA-44AC-9F9E-63D5F0D3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93D74-BCD9-49DD-A205-955D95602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89A9-B0D0-43EB-9419-B506273AEFC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5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4DD7-DF14-4172-AB88-2BD45641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Dplyr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FFB22-39FD-452A-9328-3B1F781E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library</a:t>
            </a:r>
            <a:r>
              <a:rPr lang="es-PE" dirty="0"/>
              <a:t>(</a:t>
            </a:r>
            <a:r>
              <a:rPr lang="es-PE" dirty="0" err="1"/>
              <a:t>gapminder</a:t>
            </a:r>
            <a:r>
              <a:rPr lang="es-PE" dirty="0"/>
              <a:t>)</a:t>
            </a:r>
          </a:p>
          <a:p>
            <a:r>
              <a:rPr lang="es-PE" dirty="0" err="1"/>
              <a:t>library</a:t>
            </a:r>
            <a:r>
              <a:rPr lang="es-PE" dirty="0"/>
              <a:t>(</a:t>
            </a:r>
            <a:r>
              <a:rPr lang="es-PE" dirty="0" err="1"/>
              <a:t>dplyr</a:t>
            </a:r>
            <a:r>
              <a:rPr lang="es-PE" dirty="0"/>
              <a:t>)</a:t>
            </a:r>
          </a:p>
          <a:p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EC1971-AD91-4908-BA50-12D846718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" t="15635" r="5455" b="18591"/>
          <a:stretch/>
        </p:blipFill>
        <p:spPr>
          <a:xfrm>
            <a:off x="4362995" y="461554"/>
            <a:ext cx="6723016" cy="15327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9E9526-FA4F-4F07-9958-C4ECA606B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" t="10343" r="3432" b="12668"/>
          <a:stretch/>
        </p:blipFill>
        <p:spPr>
          <a:xfrm>
            <a:off x="4450079" y="2307257"/>
            <a:ext cx="6635932" cy="22206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579586-DCFE-47EC-8EAD-81183215A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5" t="23363" r="8363" b="15522"/>
          <a:stretch/>
        </p:blipFill>
        <p:spPr>
          <a:xfrm>
            <a:off x="3684893" y="4840938"/>
            <a:ext cx="8079220" cy="18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8D74C-46E3-4B1A-BAF3-684FB7C3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02" y="365125"/>
            <a:ext cx="5257800" cy="1325563"/>
          </a:xfrm>
        </p:spPr>
        <p:txBody>
          <a:bodyPr>
            <a:normAutofit/>
          </a:bodyPr>
          <a:lstStyle/>
          <a:p>
            <a:r>
              <a:rPr lang="es-MX" sz="3600" b="1" dirty="0"/>
              <a:t>faded.css</a:t>
            </a:r>
            <a:endParaRPr lang="es-PE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AE6D5-B809-4158-9031-FDE25943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302" y="1571625"/>
            <a:ext cx="5257800" cy="4605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h1{  </a:t>
            </a:r>
          </a:p>
          <a:p>
            <a:pPr marL="0" indent="0">
              <a:buNone/>
            </a:pPr>
            <a:r>
              <a:rPr lang="es-PE" dirty="0"/>
              <a:t>    color: </a:t>
            </a:r>
            <a:r>
              <a:rPr lang="es-PE" dirty="0" err="1"/>
              <a:t>white</a:t>
            </a:r>
            <a:r>
              <a:rPr lang="es-PE" dirty="0"/>
              <a:t>;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padding</a:t>
            </a:r>
            <a:r>
              <a:rPr lang="es-PE" dirty="0"/>
              <a:t>: 10px;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background</a:t>
            </a:r>
            <a:r>
              <a:rPr lang="es-PE" dirty="0"/>
              <a:t>-color: #3399ff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r>
              <a:rPr lang="es-PE" dirty="0" err="1"/>
              <a:t>ul</a:t>
            </a:r>
            <a:r>
              <a:rPr lang="es-PE" dirty="0"/>
              <a:t> {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list-style-type</a:t>
            </a:r>
            <a:r>
              <a:rPr lang="es-PE" dirty="0"/>
              <a:t>: </a:t>
            </a:r>
            <a:r>
              <a:rPr lang="es-PE" dirty="0" err="1"/>
              <a:t>square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r>
              <a:rPr lang="es-PE" dirty="0"/>
              <a:t>.</a:t>
            </a:r>
            <a:r>
              <a:rPr lang="es-PE" dirty="0" err="1"/>
              <a:t>MathJax_Display</a:t>
            </a:r>
            <a:r>
              <a:rPr lang="es-PE" dirty="0"/>
              <a:t> {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padding</a:t>
            </a:r>
            <a:r>
              <a:rPr lang="es-PE" dirty="0"/>
              <a:t>: 0.5em;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background</a:t>
            </a:r>
            <a:r>
              <a:rPr lang="es-PE" dirty="0"/>
              <a:t>-color: #eaeff3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62D774-7BB6-4F21-9B09-EE341A2006A4}"/>
              </a:ext>
            </a:extLst>
          </p:cNvPr>
          <p:cNvSpPr txBox="1">
            <a:spLocks/>
          </p:cNvSpPr>
          <p:nvPr/>
        </p:nvSpPr>
        <p:spPr>
          <a:xfrm>
            <a:off x="5969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err="1"/>
              <a:t>My_document.rmd</a:t>
            </a:r>
            <a:endParaRPr lang="es-PE" sz="3600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BD6A409-B92D-4D93-85D1-69495390021C}"/>
              </a:ext>
            </a:extLst>
          </p:cNvPr>
          <p:cNvSpPr txBox="1">
            <a:spLocks/>
          </p:cNvSpPr>
          <p:nvPr/>
        </p:nvSpPr>
        <p:spPr>
          <a:xfrm>
            <a:off x="596900" y="1571625"/>
            <a:ext cx="5257800" cy="4921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---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title: "Ozone"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author: "Anonymous"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date: "January 1, 2018"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output: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  </a:t>
            </a:r>
            <a:r>
              <a:rPr lang="en-US" sz="1100" dirty="0" err="1"/>
              <a:t>html_document</a:t>
            </a:r>
            <a:r>
              <a:rPr lang="en-US" sz="1100" dirty="0"/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css</a:t>
            </a:r>
            <a:r>
              <a:rPr lang="en-US" sz="1100" dirty="0"/>
              <a:t>: faded.css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---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## Data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s-PE" sz="1100" dirty="0"/>
              <a:t>El conjunto de datos `</a:t>
            </a:r>
            <a:r>
              <a:rPr lang="es-PE" sz="1100" dirty="0" err="1"/>
              <a:t>atmos</a:t>
            </a:r>
            <a:r>
              <a:rPr lang="es-PE" sz="1100" dirty="0"/>
              <a:t>` reside en el paquete` </a:t>
            </a:r>
            <a:r>
              <a:rPr lang="es-PE" sz="1100" dirty="0" err="1"/>
              <a:t>nasaweather</a:t>
            </a:r>
            <a:r>
              <a:rPr lang="es-PE" sz="1100" dirty="0"/>
              <a:t>` del lenguaje de programación * R *. Contiene una colección de variables atmosféricas medidas entre 1995 y 2000 en una grilla de 576 coordenadas en el hemisferio occidental. El conjunto de datos proviene de </a:t>
            </a:r>
            <a:r>
              <a:rPr lang="en-US" sz="1100" dirty="0"/>
              <a:t>[2006 ASA Data Expo](http://stat-computing.org/dataexpo/2006/).</a:t>
            </a:r>
            <a:endParaRPr lang="es-PE" sz="1100" dirty="0"/>
          </a:p>
          <a:p>
            <a:pPr marL="0" indent="0">
              <a:spcBef>
                <a:spcPts val="100"/>
              </a:spcBef>
              <a:buNone/>
            </a:pPr>
            <a:endParaRPr lang="es-PE" sz="1100" dirty="0"/>
          </a:p>
          <a:p>
            <a:pPr marL="0" indent="0">
              <a:spcBef>
                <a:spcPts val="100"/>
              </a:spcBef>
              <a:buNone/>
            </a:pPr>
            <a:r>
              <a:rPr lang="es-PE" sz="1100" dirty="0"/>
              <a:t>Algunas de las variables en el conjunto de datos `</a:t>
            </a:r>
            <a:r>
              <a:rPr lang="es-PE" sz="1100" dirty="0" err="1"/>
              <a:t>atmos</a:t>
            </a:r>
            <a:r>
              <a:rPr lang="es-PE" sz="1100" dirty="0"/>
              <a:t>` son: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* **temp** - </a:t>
            </a:r>
            <a:r>
              <a:rPr lang="es-PE" sz="1100" dirty="0"/>
              <a:t>La temperatura media mensual del aire cerca de la superficie de la Tierra (medida en grados Kelvin)</a:t>
            </a:r>
            <a:r>
              <a:rPr lang="en-US" sz="1100" dirty="0"/>
              <a:t> (*K*))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* **pressure** - </a:t>
            </a:r>
            <a:r>
              <a:rPr lang="es-PE" sz="1100" dirty="0"/>
              <a:t>La presión media mensual del aire en la superficie de la Tierra (medida en milibares</a:t>
            </a:r>
            <a:r>
              <a:rPr lang="en-US" sz="1100" dirty="0"/>
              <a:t> (*</a:t>
            </a:r>
            <a:r>
              <a:rPr lang="en-US" sz="1100" dirty="0" err="1"/>
              <a:t>mb</a:t>
            </a:r>
            <a:r>
              <a:rPr lang="en-US" sz="1100" dirty="0"/>
              <a:t>*))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* **ozone** - </a:t>
            </a:r>
            <a:r>
              <a:rPr lang="es-PE" sz="1100" dirty="0"/>
              <a:t>La abundancia media mensual de ozono atmosférico (medido en unidades </a:t>
            </a:r>
            <a:r>
              <a:rPr lang="es-PE" sz="1100" dirty="0" err="1"/>
              <a:t>Dobson</a:t>
            </a:r>
            <a:r>
              <a:rPr lang="en-US" sz="1100" dirty="0"/>
              <a:t> (*DU*))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You can convert the temperature unit from Kelvin to Celsius with the formula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$$ </a:t>
            </a:r>
            <a:r>
              <a:rPr lang="en-US" sz="1100" dirty="0" err="1"/>
              <a:t>celsius</a:t>
            </a:r>
            <a:r>
              <a:rPr lang="en-US" sz="1100" dirty="0"/>
              <a:t> = kelvin - 273.15 $$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s-PE" sz="1100" dirty="0"/>
              <a:t>Puede convertir la unidad de temperatura de Kelvin a Celsius con la fórmula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100" dirty="0"/>
              <a:t>$$ </a:t>
            </a:r>
            <a:r>
              <a:rPr lang="en-US" sz="1100" dirty="0" err="1"/>
              <a:t>fahrenheit</a:t>
            </a:r>
            <a:r>
              <a:rPr lang="en-US" sz="1100" dirty="0"/>
              <a:t> = </a:t>
            </a:r>
            <a:r>
              <a:rPr lang="en-US" sz="1100" dirty="0" err="1"/>
              <a:t>celsius</a:t>
            </a:r>
            <a:r>
              <a:rPr lang="en-US" sz="1100" dirty="0"/>
              <a:t> \times \</a:t>
            </a:r>
            <a:r>
              <a:rPr lang="en-US" sz="1100" dirty="0" err="1"/>
              <a:t>frac</a:t>
            </a:r>
            <a:r>
              <a:rPr lang="en-US" sz="1100" dirty="0"/>
              <a:t>{9}{5} + 32 $$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8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1785E-7511-4EA9-98A4-BF49373D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Ggplot2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7DA145-1146-4AE6-8C6C-8AD525D3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Scatter</a:t>
            </a:r>
            <a:r>
              <a:rPr lang="es-PE" dirty="0"/>
              <a:t> </a:t>
            </a:r>
            <a:r>
              <a:rPr lang="es-PE" dirty="0" err="1"/>
              <a:t>plot</a:t>
            </a:r>
            <a:endParaRPr lang="es-PE" dirty="0"/>
          </a:p>
          <a:p>
            <a:r>
              <a:rPr lang="es-PE" dirty="0"/>
              <a:t>Histogramas</a:t>
            </a:r>
          </a:p>
          <a:p>
            <a:r>
              <a:rPr lang="es-PE" dirty="0"/>
              <a:t>Lineal</a:t>
            </a:r>
          </a:p>
          <a:p>
            <a:r>
              <a:rPr lang="es-PE" dirty="0" err="1"/>
              <a:t>Barplot</a:t>
            </a:r>
            <a:endParaRPr lang="es-PE" dirty="0"/>
          </a:p>
          <a:p>
            <a:r>
              <a:rPr lang="es-PE" dirty="0" err="1"/>
              <a:t>Boxplot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9FA623-DB8D-4A08-9CD0-CF829316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81" y="286068"/>
            <a:ext cx="3371088" cy="28092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3116ED-B76C-4C29-A6E0-58747585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283" y="380384"/>
            <a:ext cx="3047977" cy="25399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695A93C-A95F-4445-9EA5-4F59EACE1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544" y="3429000"/>
            <a:ext cx="2779764" cy="23164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5BEFB2-E176-42A9-9E1D-AA868488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95" y="3429000"/>
            <a:ext cx="2926068" cy="24383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F3601F-74A7-409A-84AF-9CDC3056C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149" y="3490519"/>
            <a:ext cx="2779765" cy="23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48D64-4E5B-468B-AC24-0A568FFC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Ggplot2 - Aes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207F64-012F-4263-B5F8-20A0453D8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62" y="2524919"/>
            <a:ext cx="4867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5FD2F-59A1-4510-9063-C540D730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Ggplot2 - Aes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0156B1-E8FE-4179-A221-877E860EF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796" y="2358534"/>
            <a:ext cx="3552825" cy="3286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8BD7D3-C450-439C-A12A-4819CE26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8534"/>
            <a:ext cx="4180114" cy="32875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06E04C-787D-4C29-90C6-1788DFEA0C76}"/>
              </a:ext>
            </a:extLst>
          </p:cNvPr>
          <p:cNvSpPr txBox="1"/>
          <p:nvPr/>
        </p:nvSpPr>
        <p:spPr>
          <a:xfrm>
            <a:off x="6444343" y="1839945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/>
              <a:t>Linetype</a:t>
            </a:r>
            <a:r>
              <a:rPr lang="es-PE" b="1" dirty="0"/>
              <a:t> - </a:t>
            </a:r>
            <a:r>
              <a:rPr lang="es-PE" b="1" dirty="0" err="1"/>
              <a:t>Crosshairs</a:t>
            </a:r>
            <a:endParaRPr lang="es-PE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82A830-A3D5-4F35-8BC1-6D4378BDC435}"/>
              </a:ext>
            </a:extLst>
          </p:cNvPr>
          <p:cNvSpPr txBox="1"/>
          <p:nvPr/>
        </p:nvSpPr>
        <p:spPr>
          <a:xfrm>
            <a:off x="1238495" y="1804536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/>
              <a:t>Shape</a:t>
            </a:r>
            <a:r>
              <a:rPr lang="es-PE" b="1" dirty="0"/>
              <a:t> ~ </a:t>
            </a:r>
            <a:r>
              <a:rPr lang="es-PE" b="1" dirty="0" err="1"/>
              <a:t>pch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8642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4F8E1-93D7-42C9-8267-C0A740B2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RMarkDown</a:t>
            </a: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0FDEC7-E625-4DB4-8016-769F9E7CF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166" y="1665352"/>
            <a:ext cx="4162425" cy="4114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A6E108-7B8A-414A-AE8D-1B61AC27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56" y="1836802"/>
            <a:ext cx="4886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1DCCF-7C6F-4E08-9F3C-E7BA6F8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IDE </a:t>
            </a:r>
            <a:r>
              <a:rPr lang="es-PE" b="1" dirty="0" err="1"/>
              <a:t>RStudio</a:t>
            </a:r>
            <a:endParaRPr lang="es-PE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63F230E-99E8-4748-AE75-BDFA3B7C3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9739" y="1690688"/>
            <a:ext cx="5782963" cy="41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2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9CC2-0D03-43A3-B85B-748078F6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C497E9C-E90D-4D40-9C0A-30D8B30AB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30" y="2117124"/>
            <a:ext cx="5404212" cy="33980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F0FDC0-7E47-4077-9F40-FBDDA699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7124"/>
            <a:ext cx="5452676" cy="33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81BA-F9D2-456F-8136-443284D6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Estilos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D6FAF-99DB-462E-A483-31EB4542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0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en-US" dirty="0" err="1"/>
              <a:t>cursiva</a:t>
            </a:r>
            <a:r>
              <a:rPr lang="en-US" dirty="0"/>
              <a:t>*</a:t>
            </a:r>
          </a:p>
          <a:p>
            <a:r>
              <a:rPr lang="en-US" dirty="0"/>
              <a:t>**</a:t>
            </a:r>
            <a:r>
              <a:rPr lang="en-US" dirty="0" err="1"/>
              <a:t>negrita</a:t>
            </a:r>
            <a:r>
              <a:rPr lang="en-US" dirty="0"/>
              <a:t>**</a:t>
            </a:r>
          </a:p>
          <a:p>
            <a:r>
              <a:rPr lang="en-US" dirty="0"/>
              <a:t>`</a:t>
            </a:r>
            <a:r>
              <a:rPr lang="en-US" dirty="0" err="1"/>
              <a:t>código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RStudio</a:t>
            </a:r>
            <a:r>
              <a:rPr lang="en-US" dirty="0"/>
              <a:t>](www.rstudio.com)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Título</a:t>
            </a:r>
            <a:r>
              <a:rPr lang="en-US" dirty="0"/>
              <a:t> de primer </a:t>
            </a:r>
            <a:r>
              <a:rPr lang="en-US" dirty="0" err="1"/>
              <a:t>nivel</a:t>
            </a:r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</a:p>
          <a:p>
            <a:r>
              <a:rPr lang="en-US" dirty="0"/>
              <a:t>###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18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20A56-A73C-4B15-A53A-0A6B917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 </a:t>
            </a:r>
            <a:r>
              <a:rPr lang="es-MX" dirty="0" err="1"/>
              <a:t>RMarkdown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C0D06-E75F-450D-8A6E-E6A04728AFE2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/>
              <a:t>http://www.rstudio.com/wp-content/uploads/2015/03/rmarkdown-reference.pdf</a:t>
            </a:r>
          </a:p>
        </p:txBody>
      </p:sp>
    </p:spTree>
    <p:extLst>
      <p:ext uri="{BB962C8B-B14F-4D97-AF65-F5344CB8AC3E}">
        <p14:creationId xmlns:p14="http://schemas.microsoft.com/office/powerpoint/2010/main" val="3932970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12827</TotalTime>
  <Words>394</Words>
  <Application>Microsoft Office PowerPoint</Application>
  <PresentationFormat>Panorámica</PresentationFormat>
  <Paragraphs>72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Dplyr</vt:lpstr>
      <vt:lpstr>Ggplot2</vt:lpstr>
      <vt:lpstr>Ggplot2 - Aes</vt:lpstr>
      <vt:lpstr>Ggplot2 - Aes</vt:lpstr>
      <vt:lpstr>RMarkDown</vt:lpstr>
      <vt:lpstr>IDE RStudio</vt:lpstr>
      <vt:lpstr>Presentación de PowerPoint</vt:lpstr>
      <vt:lpstr>Estilos</vt:lpstr>
      <vt:lpstr>Referencia RMarkdown</vt:lpstr>
      <vt:lpstr>faded.css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Roy Yali Samaniego</dc:creator>
  <cp:lastModifiedBy>Roy Yali Samaniego</cp:lastModifiedBy>
  <cp:revision>18</cp:revision>
  <dcterms:created xsi:type="dcterms:W3CDTF">2018-02-15T17:33:08Z</dcterms:created>
  <dcterms:modified xsi:type="dcterms:W3CDTF">2018-02-25T06:35:39Z</dcterms:modified>
</cp:coreProperties>
</file>