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47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desep.senamhi.gob.pe/geovisoridese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51418/brows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esep.senamhi.gob.pe/geoserver/we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geoserver/web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lluvias_extremas/index3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BE4CFF-F906-456B-8536-C15AA5397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s-MX" sz="3200" dirty="0"/>
              <a:t>Herramienta Web para el desarrollo de Curvas de Intensidad Duración - Frecuencia</a:t>
            </a:r>
            <a:endParaRPr lang="es-PE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A0AE4-C90D-4961-A019-FC09FD1E2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PE" sz="2000" dirty="0"/>
              <a:t>Fernando </a:t>
            </a:r>
            <a:r>
              <a:rPr lang="es-PE" sz="2000"/>
              <a:t>Prudencio Paredes</a:t>
            </a:r>
            <a:endParaRPr lang="es-PE" sz="2000" dirty="0"/>
          </a:p>
          <a:p>
            <a:r>
              <a:rPr lang="es-PE" sz="2000" dirty="0"/>
              <a:t>Roy Yali Samaniego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5E5A086-D382-49FC-91F6-73E1CC017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2E06-563A-4F65-9902-D46AEFE4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IDESEP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E97AE-75DA-443E-87A1-AE2D07F2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855" y="6342078"/>
            <a:ext cx="10168128" cy="46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hlinkClick r:id="rId2"/>
              </a:rPr>
              <a:t>http://idesep.senamhi.gob.pe/geovisoridesep</a:t>
            </a:r>
            <a:endParaRPr lang="es-PE" sz="2000" dirty="0"/>
          </a:p>
          <a:p>
            <a:pPr marL="0" indent="0">
              <a:buNone/>
            </a:pPr>
            <a:endParaRPr lang="es-PE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C0666-BAD2-46F2-8E8E-D1CE9EEE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09" y="1678986"/>
            <a:ext cx="8548382" cy="46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8523E-9629-466F-9030-50930BBC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Ciclo de vida de un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E7720-C879-40EB-A905-23EDE5522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39" y="1499584"/>
            <a:ext cx="5478011" cy="53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30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1B975-001C-423A-907D-4A9D9603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EE93F4-7ED4-4090-8A5D-96F8D8613E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586413"/>
            <a:ext cx="4027281" cy="16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30225E-2546-4142-B57E-EC4307DBD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0" b="25323"/>
          <a:stretch/>
        </p:blipFill>
        <p:spPr bwMode="auto">
          <a:xfrm>
            <a:off x="1115567" y="4926050"/>
            <a:ext cx="4027281" cy="10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E9AB03A-769C-4957-A7F5-B8971740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95" y="3131519"/>
            <a:ext cx="1599799" cy="15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4B7B1E-11E7-44F8-875B-6E7679C81951}"/>
              </a:ext>
            </a:extLst>
          </p:cNvPr>
          <p:cNvCxnSpPr/>
          <p:nvPr/>
        </p:nvCxnSpPr>
        <p:spPr>
          <a:xfrm>
            <a:off x="5025006" y="4957894"/>
            <a:ext cx="3481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7B93888-6CA2-4230-8033-7D1DCB840204}"/>
              </a:ext>
            </a:extLst>
          </p:cNvPr>
          <p:cNvSpPr txBox="1"/>
          <p:nvPr/>
        </p:nvSpPr>
        <p:spPr>
          <a:xfrm>
            <a:off x="1115567" y="2060535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Base de datos espacial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3657AF-3ED2-406C-B448-A6438A409720}"/>
              </a:ext>
            </a:extLst>
          </p:cNvPr>
          <p:cNvSpPr txBox="1"/>
          <p:nvPr/>
        </p:nvSpPr>
        <p:spPr>
          <a:xfrm>
            <a:off x="1115566" y="4599555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Gestor de servicios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64277F-8E54-4687-93D1-74B30D9DDD85}"/>
              </a:ext>
            </a:extLst>
          </p:cNvPr>
          <p:cNvSpPr txBox="1"/>
          <p:nvPr/>
        </p:nvSpPr>
        <p:spPr>
          <a:xfrm>
            <a:off x="8506437" y="2762187"/>
            <a:ext cx="32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Aplicación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4918966-709D-43CD-AF9E-D02DC069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14" y="4850548"/>
            <a:ext cx="802159" cy="80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AB770B-60A1-4FD1-A8DC-E2B14C5E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68" y="4062928"/>
            <a:ext cx="2972150" cy="78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98B9B-6608-45B5-989B-54DAB4F8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Base de datos (PostgreSQL)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E358FF3-0AAF-4C8D-805F-28660C19D4B1}"/>
              </a:ext>
            </a:extLst>
          </p:cNvPr>
          <p:cNvSpPr txBox="1">
            <a:spLocks/>
          </p:cNvSpPr>
          <p:nvPr/>
        </p:nvSpPr>
        <p:spPr>
          <a:xfrm>
            <a:off x="4511542" y="6309360"/>
            <a:ext cx="3376179" cy="38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600" dirty="0">
                <a:hlinkClick r:id="rId2"/>
              </a:rPr>
              <a:t>http://127.0.0.1:51418/browser/</a:t>
            </a:r>
            <a:r>
              <a:rPr lang="es-PE" sz="1600" dirty="0"/>
              <a:t>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56A4D6A-B1DD-463B-B914-82D7051B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837" y="1728216"/>
            <a:ext cx="6028326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7D2D0-AFBA-49EC-80DE-E20D8784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Gestor de servicios (</a:t>
            </a:r>
            <a:r>
              <a:rPr lang="es-PE" dirty="0" err="1"/>
              <a:t>Geoserver</a:t>
            </a:r>
            <a:r>
              <a:rPr lang="es-PE" dirty="0"/>
              <a:t>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E6DB82-2A0A-4D8A-B4E1-D11C0D47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/>
          <a:stretch/>
        </p:blipFill>
        <p:spPr>
          <a:xfrm>
            <a:off x="6096000" y="1728216"/>
            <a:ext cx="4272450" cy="4621994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40AB07D-ED02-4AEA-AFC6-FB2251999615}"/>
              </a:ext>
            </a:extLst>
          </p:cNvPr>
          <p:cNvSpPr txBox="1">
            <a:spLocks/>
          </p:cNvSpPr>
          <p:nvPr/>
        </p:nvSpPr>
        <p:spPr>
          <a:xfrm>
            <a:off x="6077046" y="6309360"/>
            <a:ext cx="4546600" cy="38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sz="1400" dirty="0">
                <a:hlinkClick r:id="rId3"/>
              </a:rPr>
              <a:t>https://idesep.senamhi.gob.pe/geoserver/web</a:t>
            </a:r>
            <a:endParaRPr lang="es-PE" sz="14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751C4B-00FF-41AF-B127-8ADCF31BBB84}"/>
              </a:ext>
            </a:extLst>
          </p:cNvPr>
          <p:cNvSpPr txBox="1">
            <a:spLocks/>
          </p:cNvSpPr>
          <p:nvPr/>
        </p:nvSpPr>
        <p:spPr>
          <a:xfrm>
            <a:off x="1568354" y="6309360"/>
            <a:ext cx="4631278" cy="38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400" dirty="0">
                <a:hlinkClick r:id="rId4"/>
              </a:rPr>
              <a:t>http://localhost:8080/geoserver/web/</a:t>
            </a:r>
            <a:r>
              <a:rPr lang="es-PE" sz="1400" dirty="0"/>
              <a:t> </a:t>
            </a:r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F1F514FB-8E7D-4547-AFEE-72940F8D9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2"/>
          <a:stretch/>
        </p:blipFill>
        <p:spPr>
          <a:xfrm>
            <a:off x="1568354" y="1709648"/>
            <a:ext cx="4247472" cy="46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7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DCEFB-CD21-4B55-9856-A415A34C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8A855A-1B6F-4157-A4CF-E36588B43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32" y="1791153"/>
            <a:ext cx="8640000" cy="451820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38A297-FF8B-417C-87DC-8D773BF3F459}"/>
              </a:ext>
            </a:extLst>
          </p:cNvPr>
          <p:cNvSpPr txBox="1"/>
          <p:nvPr/>
        </p:nvSpPr>
        <p:spPr>
          <a:xfrm>
            <a:off x="4038600" y="6309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http://localhost/lluvias_extremas/index3.html</a:t>
            </a:r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0240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98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Herramienta Web para el desarrollo de Curvas de Intensidad Duración - Frecuencia</vt:lpstr>
      <vt:lpstr>IDESEP</vt:lpstr>
      <vt:lpstr>Ciclo de vida de un software</vt:lpstr>
      <vt:lpstr>Herramientas</vt:lpstr>
      <vt:lpstr>Base de datos (PostgreSQL)</vt:lpstr>
      <vt:lpstr>Gestor de servicios (Geoserver)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</dc:title>
  <dc:creator>Roy Yali Samaniego</dc:creator>
  <cp:lastModifiedBy>Roy Yali Samaniego</cp:lastModifiedBy>
  <cp:revision>19</cp:revision>
  <dcterms:created xsi:type="dcterms:W3CDTF">2020-12-21T18:29:40Z</dcterms:created>
  <dcterms:modified xsi:type="dcterms:W3CDTF">2021-04-28T15:17:10Z</dcterms:modified>
</cp:coreProperties>
</file>