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47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2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8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1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7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5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7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1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idesep.senamhi.gob.pe/geovisoridese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yali93.github.io/senamhi_er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BE4CFF-F906-456B-8536-C15AA5397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PE" sz="4800" dirty="0"/>
              <a:t>Aplicación web IDF a nivel nacional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3A0AE4-C90D-4961-A019-FC09FD1E2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s-PE" sz="2000" dirty="0"/>
              <a:t>Roy Yali Samaniego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65E5A086-D382-49FC-91F6-73E1CC017B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63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0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62E06-563A-4F65-9902-D46AEFE4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IDESEP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E97AE-75DA-443E-87A1-AE2D07F28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1855" y="6342078"/>
            <a:ext cx="10168128" cy="467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000" dirty="0">
                <a:hlinkClick r:id="rId2"/>
              </a:rPr>
              <a:t>http://idesep.senamhi.gob.pe/geovisoridesep</a:t>
            </a:r>
            <a:endParaRPr lang="es-PE" sz="2000" dirty="0"/>
          </a:p>
          <a:p>
            <a:pPr marL="0" indent="0">
              <a:buNone/>
            </a:pPr>
            <a:endParaRPr lang="es-PE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0C0666-BAD2-46F2-8E8E-D1CE9EEE0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809" y="1678986"/>
            <a:ext cx="8548382" cy="463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2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8523E-9629-466F-9030-50930BBC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Ciclo de vida de un software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9E7720-C879-40EB-A905-23EDE55224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039" y="1499584"/>
            <a:ext cx="5478011" cy="536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30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1B975-001C-423A-907D-4A9D9603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Herramientas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EE93F4-7ED4-4090-8A5D-96F8D8613E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" y="2586413"/>
            <a:ext cx="4027281" cy="168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B30225E-2546-4142-B57E-EC4307DBD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0" b="25323"/>
          <a:stretch/>
        </p:blipFill>
        <p:spPr bwMode="auto">
          <a:xfrm>
            <a:off x="1115567" y="4926050"/>
            <a:ext cx="4027281" cy="105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E9AB03A-769C-4957-A7F5-B8971740B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495" y="3131519"/>
            <a:ext cx="1599799" cy="159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D83D1D1-41D8-4E77-ADD0-74270547A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750" y="3165373"/>
            <a:ext cx="1685175" cy="168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14B7B1E-11E7-44F8-875B-6E7679C81951}"/>
              </a:ext>
            </a:extLst>
          </p:cNvPr>
          <p:cNvCxnSpPr/>
          <p:nvPr/>
        </p:nvCxnSpPr>
        <p:spPr>
          <a:xfrm>
            <a:off x="5025006" y="4957894"/>
            <a:ext cx="34814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7B93888-6CA2-4230-8033-7D1DCB840204}"/>
              </a:ext>
            </a:extLst>
          </p:cNvPr>
          <p:cNvSpPr txBox="1"/>
          <p:nvPr/>
        </p:nvSpPr>
        <p:spPr>
          <a:xfrm>
            <a:off x="1115567" y="2060535"/>
            <a:ext cx="325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Base de datos espacial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23657AF-3ED2-406C-B448-A6438A409720}"/>
              </a:ext>
            </a:extLst>
          </p:cNvPr>
          <p:cNvSpPr txBox="1"/>
          <p:nvPr/>
        </p:nvSpPr>
        <p:spPr>
          <a:xfrm>
            <a:off x="1115566" y="4599555"/>
            <a:ext cx="325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Gestor de servicios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F64277F-8E54-4687-93D1-74B30D9DDD85}"/>
              </a:ext>
            </a:extLst>
          </p:cNvPr>
          <p:cNvSpPr txBox="1"/>
          <p:nvPr/>
        </p:nvSpPr>
        <p:spPr>
          <a:xfrm>
            <a:off x="8506437" y="2762187"/>
            <a:ext cx="325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Aplicación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84918966-709D-43CD-AF9E-D02DC0699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314" y="4850548"/>
            <a:ext cx="802159" cy="80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0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1BFC2-4D73-442C-A46F-BC4B2AF8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Avances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FA0952-8BA4-4273-B661-CB225CF17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>
                <a:hlinkClick r:id="rId2"/>
              </a:rPr>
              <a:t>https://ryali93.github.io/senamhi_er/index.html</a:t>
            </a:r>
            <a:r>
              <a:rPr lang="es-PE" dirty="0"/>
              <a:t> 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9042553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52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AccentBoxVTI</vt:lpstr>
      <vt:lpstr>Aplicación web IDF a nivel nacional</vt:lpstr>
      <vt:lpstr>IDESEP</vt:lpstr>
      <vt:lpstr>Ciclo de vida de un software</vt:lpstr>
      <vt:lpstr>Herramientas</vt:lpstr>
      <vt:lpstr>Avances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</dc:title>
  <dc:creator>Roy Yali Samaniego</dc:creator>
  <cp:lastModifiedBy>Roy Yali Samaniego</cp:lastModifiedBy>
  <cp:revision>9</cp:revision>
  <dcterms:created xsi:type="dcterms:W3CDTF">2020-12-21T18:29:40Z</dcterms:created>
  <dcterms:modified xsi:type="dcterms:W3CDTF">2021-01-28T15:56:06Z</dcterms:modified>
</cp:coreProperties>
</file>