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11-4D22-48BA-9F56-8E217D9C6C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898F-1249-4D23-A660-2DE59ABE8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77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11-4D22-48BA-9F56-8E217D9C6C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898F-1249-4D23-A660-2DE59ABE8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20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11-4D22-48BA-9F56-8E217D9C6C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898F-1249-4D23-A660-2DE59ABE8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60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11-4D22-48BA-9F56-8E217D9C6C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898F-1249-4D23-A660-2DE59ABE8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44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11-4D22-48BA-9F56-8E217D9C6C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898F-1249-4D23-A660-2DE59ABE8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66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11-4D22-48BA-9F56-8E217D9C6C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898F-1249-4D23-A660-2DE59ABE8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1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11-4D22-48BA-9F56-8E217D9C6C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898F-1249-4D23-A660-2DE59ABE8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17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11-4D22-48BA-9F56-8E217D9C6C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898F-1249-4D23-A660-2DE59ABE8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73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11-4D22-48BA-9F56-8E217D9C6C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898F-1249-4D23-A660-2DE59ABE8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84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11-4D22-48BA-9F56-8E217D9C6C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898F-1249-4D23-A660-2DE59ABE8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6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9711-4D22-48BA-9F56-8E217D9C6C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898F-1249-4D23-A660-2DE59ABE8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06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9711-4D22-48BA-9F56-8E217D9C6CEB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898F-1249-4D23-A660-2DE59ABE8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8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" y="104503"/>
            <a:ext cx="12633234" cy="710619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923109" y="470263"/>
            <a:ext cx="1105988" cy="78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389" y="56605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 smtClean="0"/>
              <a:t>図２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6455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ryamada</dc:creator>
  <cp:lastModifiedBy>ryamada</cp:lastModifiedBy>
  <cp:revision>1</cp:revision>
  <dcterms:created xsi:type="dcterms:W3CDTF">2021-08-19T01:45:35Z</dcterms:created>
  <dcterms:modified xsi:type="dcterms:W3CDTF">2021-08-19T01:45:47Z</dcterms:modified>
</cp:coreProperties>
</file>