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7" autoAdjust="0"/>
    <p:restoredTop sz="94660"/>
  </p:normalViewPr>
  <p:slideViewPr>
    <p:cSldViewPr snapToGrid="0">
      <p:cViewPr varScale="1">
        <p:scale>
          <a:sx n="88" d="100"/>
          <a:sy n="88" d="100"/>
        </p:scale>
        <p:origin x="144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C9886-E93A-490B-A4C5-7B0119D614E8}" type="datetimeFigureOut">
              <a:rPr kumimoji="1" lang="ja-JP" altLang="en-US" smtClean="0"/>
              <a:t>2021/8/19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2F606-3057-4A14-91C0-8C6AB9B458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5763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C9886-E93A-490B-A4C5-7B0119D614E8}" type="datetimeFigureOut">
              <a:rPr kumimoji="1" lang="ja-JP" altLang="en-US" smtClean="0"/>
              <a:t>2021/8/19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2F606-3057-4A14-91C0-8C6AB9B458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4426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C9886-E93A-490B-A4C5-7B0119D614E8}" type="datetimeFigureOut">
              <a:rPr kumimoji="1" lang="ja-JP" altLang="en-US" smtClean="0"/>
              <a:t>2021/8/19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2F606-3057-4A14-91C0-8C6AB9B458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4226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C9886-E93A-490B-A4C5-7B0119D614E8}" type="datetimeFigureOut">
              <a:rPr kumimoji="1" lang="ja-JP" altLang="en-US" smtClean="0"/>
              <a:t>2021/8/19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2F606-3057-4A14-91C0-8C6AB9B458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2780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C9886-E93A-490B-A4C5-7B0119D614E8}" type="datetimeFigureOut">
              <a:rPr kumimoji="1" lang="ja-JP" altLang="en-US" smtClean="0"/>
              <a:t>2021/8/19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2F606-3057-4A14-91C0-8C6AB9B458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6550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C9886-E93A-490B-A4C5-7B0119D614E8}" type="datetimeFigureOut">
              <a:rPr kumimoji="1" lang="ja-JP" altLang="en-US" smtClean="0"/>
              <a:t>2021/8/19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2F606-3057-4A14-91C0-8C6AB9B458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9115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C9886-E93A-490B-A4C5-7B0119D614E8}" type="datetimeFigureOut">
              <a:rPr kumimoji="1" lang="ja-JP" altLang="en-US" smtClean="0"/>
              <a:t>2021/8/19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2F606-3057-4A14-91C0-8C6AB9B458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9788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C9886-E93A-490B-A4C5-7B0119D614E8}" type="datetimeFigureOut">
              <a:rPr kumimoji="1" lang="ja-JP" altLang="en-US" smtClean="0"/>
              <a:t>2021/8/19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2F606-3057-4A14-91C0-8C6AB9B458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1659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C9886-E93A-490B-A4C5-7B0119D614E8}" type="datetimeFigureOut">
              <a:rPr kumimoji="1" lang="ja-JP" altLang="en-US" smtClean="0"/>
              <a:t>2021/8/19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2F606-3057-4A14-91C0-8C6AB9B458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013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C9886-E93A-490B-A4C5-7B0119D614E8}" type="datetimeFigureOut">
              <a:rPr kumimoji="1" lang="ja-JP" altLang="en-US" smtClean="0"/>
              <a:t>2021/8/19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2F606-3057-4A14-91C0-8C6AB9B458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9580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C9886-E93A-490B-A4C5-7B0119D614E8}" type="datetimeFigureOut">
              <a:rPr kumimoji="1" lang="ja-JP" altLang="en-US" smtClean="0"/>
              <a:t>2021/8/19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2F606-3057-4A14-91C0-8C6AB9B458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4700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BC9886-E93A-490B-A4C5-7B0119D614E8}" type="datetimeFigureOut">
              <a:rPr kumimoji="1" lang="ja-JP" altLang="en-US" smtClean="0"/>
              <a:t>2021/8/19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82F606-3057-4A14-91C0-8C6AB9B458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3986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4605" y="437188"/>
            <a:ext cx="5059681" cy="6211806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896" y="1083519"/>
            <a:ext cx="5780301" cy="3526427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48441" y="67856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 smtClean="0"/>
              <a:t>図３</a:t>
            </a:r>
            <a:endParaRPr kumimoji="1" lang="ja-JP" altLang="en-US" sz="40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69655" y="831650"/>
            <a:ext cx="7681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/>
              <a:t>(A)</a:t>
            </a:r>
            <a:endParaRPr kumimoji="1" lang="ja-JP" altLang="en-US" sz="3200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987688" y="831650"/>
            <a:ext cx="7809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/>
              <a:t>(B)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0518077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8</Words>
  <Application>Microsoft Office PowerPoint</Application>
  <PresentationFormat>ワイド画面</PresentationFormat>
  <Paragraphs>3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ryamada</dc:creator>
  <cp:lastModifiedBy>ryamada</cp:lastModifiedBy>
  <cp:revision>2</cp:revision>
  <dcterms:created xsi:type="dcterms:W3CDTF">2021-08-19T01:38:09Z</dcterms:created>
  <dcterms:modified xsi:type="dcterms:W3CDTF">2021-08-19T01:50:15Z</dcterms:modified>
</cp:coreProperties>
</file>