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7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7" indent="0" algn="ctr">
              <a:buNone/>
              <a:defRPr sz="1600"/>
            </a:lvl6pPr>
            <a:lvl7pPr marL="2743064" indent="0" algn="ctr">
              <a:buNone/>
              <a:defRPr sz="1600"/>
            </a:lvl7pPr>
            <a:lvl8pPr marL="3200241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35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48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59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05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87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40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7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7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6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04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66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7" indent="0">
              <a:buNone/>
              <a:defRPr sz="1400"/>
            </a:lvl2pPr>
            <a:lvl3pPr marL="914355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7" indent="0">
              <a:buNone/>
              <a:defRPr sz="1000"/>
            </a:lvl6pPr>
            <a:lvl7pPr marL="2743064" indent="0">
              <a:buNone/>
              <a:defRPr sz="1000"/>
            </a:lvl7pPr>
            <a:lvl8pPr marL="3200241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99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7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7" indent="0">
              <a:buNone/>
              <a:defRPr sz="1400"/>
            </a:lvl2pPr>
            <a:lvl3pPr marL="914355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7" indent="0">
              <a:buNone/>
              <a:defRPr sz="1000"/>
            </a:lvl6pPr>
            <a:lvl7pPr marL="2743064" indent="0">
              <a:buNone/>
              <a:defRPr sz="1000"/>
            </a:lvl7pPr>
            <a:lvl8pPr marL="3200241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45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BD34-345B-4A5B-9A1E-475BAD11D6EB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16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5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30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7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2044337" y="781594"/>
            <a:ext cx="8290559" cy="1149532"/>
            <a:chOff x="2044335" y="1793965"/>
            <a:chExt cx="8290559" cy="1149532"/>
          </a:xfrm>
        </p:grpSpPr>
        <p:sp>
          <p:nvSpPr>
            <p:cNvPr id="5" name="楕円 4"/>
            <p:cNvSpPr/>
            <p:nvPr/>
          </p:nvSpPr>
          <p:spPr>
            <a:xfrm>
              <a:off x="4652552" y="1793966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5"/>
            <p:cNvSpPr/>
            <p:nvPr/>
          </p:nvSpPr>
          <p:spPr>
            <a:xfrm>
              <a:off x="2758438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K-1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楕円 6"/>
            <p:cNvSpPr/>
            <p:nvPr/>
          </p:nvSpPr>
          <p:spPr>
            <a:xfrm>
              <a:off x="6546666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K+1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楕円 7"/>
            <p:cNvSpPr/>
            <p:nvPr/>
          </p:nvSpPr>
          <p:spPr>
            <a:xfrm>
              <a:off x="8440780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K+2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矢印コネクタ 11"/>
            <p:cNvCxnSpPr>
              <a:stCxn id="6" idx="6"/>
              <a:endCxn id="5" idx="2"/>
            </p:cNvCxnSpPr>
            <p:nvPr/>
          </p:nvCxnSpPr>
          <p:spPr>
            <a:xfrm>
              <a:off x="3938449" y="2368731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>
              <a:off x="5832563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7726677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>
              <a:off x="9620791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>
              <a:off x="2044335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/>
        </p:nvGrpSpPr>
        <p:grpSpPr>
          <a:xfrm>
            <a:off x="2044337" y="2599508"/>
            <a:ext cx="8290559" cy="1149532"/>
            <a:chOff x="2044335" y="1793965"/>
            <a:chExt cx="8290559" cy="1149532"/>
          </a:xfrm>
        </p:grpSpPr>
        <p:sp>
          <p:nvSpPr>
            <p:cNvPr id="19" name="楕円 18"/>
            <p:cNvSpPr/>
            <p:nvPr/>
          </p:nvSpPr>
          <p:spPr>
            <a:xfrm>
              <a:off x="4652552" y="1793966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楕円 19"/>
            <p:cNvSpPr/>
            <p:nvPr/>
          </p:nvSpPr>
          <p:spPr>
            <a:xfrm>
              <a:off x="2758438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K-1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楕円 20"/>
            <p:cNvSpPr/>
            <p:nvPr/>
          </p:nvSpPr>
          <p:spPr>
            <a:xfrm>
              <a:off x="6546666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K+1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楕円 21"/>
            <p:cNvSpPr/>
            <p:nvPr/>
          </p:nvSpPr>
          <p:spPr>
            <a:xfrm>
              <a:off x="8440780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K+2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矢印コネクタ 22"/>
            <p:cNvCxnSpPr>
              <a:stCxn id="19" idx="2"/>
              <a:endCxn id="20" idx="6"/>
            </p:cNvCxnSpPr>
            <p:nvPr/>
          </p:nvCxnSpPr>
          <p:spPr>
            <a:xfrm flipH="1" flipV="1">
              <a:off x="3938449" y="2368731"/>
              <a:ext cx="714103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stCxn id="21" idx="2"/>
              <a:endCxn id="19" idx="6"/>
            </p:cNvCxnSpPr>
            <p:nvPr/>
          </p:nvCxnSpPr>
          <p:spPr>
            <a:xfrm flipH="1">
              <a:off x="5832563" y="2368731"/>
              <a:ext cx="714103" cy="1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>
              <a:off x="7726677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>
              <a:off x="9620791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>
              <a:off x="2044335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2044335" y="4417422"/>
            <a:ext cx="8290559" cy="1149532"/>
            <a:chOff x="2044333" y="4323804"/>
            <a:chExt cx="8290559" cy="1149532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2044333" y="4323804"/>
              <a:ext cx="8290559" cy="1149532"/>
              <a:chOff x="2044335" y="1793965"/>
              <a:chExt cx="8290559" cy="1149532"/>
            </a:xfrm>
          </p:grpSpPr>
          <p:sp>
            <p:nvSpPr>
              <p:cNvPr id="34" name="楕円 33"/>
              <p:cNvSpPr/>
              <p:nvPr/>
            </p:nvSpPr>
            <p:spPr>
              <a:xfrm>
                <a:off x="4652552" y="1793966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楕円 34"/>
              <p:cNvSpPr/>
              <p:nvPr/>
            </p:nvSpPr>
            <p:spPr>
              <a:xfrm>
                <a:off x="2758438" y="1793965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K-1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楕円 35"/>
              <p:cNvSpPr/>
              <p:nvPr/>
            </p:nvSpPr>
            <p:spPr>
              <a:xfrm>
                <a:off x="6546666" y="1793965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K+1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楕円 36"/>
              <p:cNvSpPr/>
              <p:nvPr/>
            </p:nvSpPr>
            <p:spPr>
              <a:xfrm>
                <a:off x="8440780" y="1793965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K+2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線矢印コネクタ 37"/>
              <p:cNvCxnSpPr>
                <a:stCxn id="34" idx="2"/>
                <a:endCxn id="35" idx="6"/>
              </p:cNvCxnSpPr>
              <p:nvPr/>
            </p:nvCxnSpPr>
            <p:spPr>
              <a:xfrm flipH="1" flipV="1">
                <a:off x="3938449" y="2368731"/>
                <a:ext cx="714103" cy="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/>
              <p:cNvCxnSpPr>
                <a:stCxn id="36" idx="2"/>
                <a:endCxn id="34" idx="6"/>
              </p:cNvCxnSpPr>
              <p:nvPr/>
            </p:nvCxnSpPr>
            <p:spPr>
              <a:xfrm flipH="1">
                <a:off x="5832563" y="2368731"/>
                <a:ext cx="714103" cy="1"/>
              </a:xfrm>
              <a:prstGeom prst="straightConnector1">
                <a:avLst/>
              </a:prstGeom>
              <a:ln w="539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/>
              <p:cNvCxnSpPr/>
              <p:nvPr/>
            </p:nvCxnSpPr>
            <p:spPr>
              <a:xfrm>
                <a:off x="7726677" y="2368730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矢印コネクタ 40"/>
              <p:cNvCxnSpPr/>
              <p:nvPr/>
            </p:nvCxnSpPr>
            <p:spPr>
              <a:xfrm>
                <a:off x="9620791" y="2368730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/>
              <p:cNvCxnSpPr/>
              <p:nvPr/>
            </p:nvCxnSpPr>
            <p:spPr>
              <a:xfrm>
                <a:off x="2044335" y="2368730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曲線コネクタ 43"/>
            <p:cNvCxnSpPr>
              <a:stCxn id="35" idx="7"/>
              <a:endCxn id="36" idx="1"/>
            </p:cNvCxnSpPr>
            <p:nvPr/>
          </p:nvCxnSpPr>
          <p:spPr>
            <a:xfrm rot="5400000" flipH="1" flipV="1">
              <a:off x="5242555" y="3015232"/>
              <a:ext cx="12700" cy="2953835"/>
            </a:xfrm>
            <a:prstGeom prst="curvedConnector3">
              <a:avLst>
                <a:gd name="adj1" fmla="val 3125551"/>
              </a:avLst>
            </a:prstGeom>
            <a:ln w="5080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919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グループ化 127"/>
          <p:cNvGrpSpPr/>
          <p:nvPr/>
        </p:nvGrpSpPr>
        <p:grpSpPr>
          <a:xfrm>
            <a:off x="2039976" y="-3877499"/>
            <a:ext cx="8296909" cy="9755955"/>
            <a:chOff x="2039976" y="-3877499"/>
            <a:chExt cx="8296909" cy="9755955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044335" y="-3877499"/>
              <a:ext cx="8290559" cy="1149532"/>
              <a:chOff x="2044335" y="1793965"/>
              <a:chExt cx="8290559" cy="1149532"/>
            </a:xfrm>
          </p:grpSpPr>
          <p:sp>
            <p:nvSpPr>
              <p:cNvPr id="5" name="楕円 4"/>
              <p:cNvSpPr/>
              <p:nvPr/>
            </p:nvSpPr>
            <p:spPr>
              <a:xfrm>
                <a:off x="4652552" y="1793966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楕円 5"/>
              <p:cNvSpPr/>
              <p:nvPr/>
            </p:nvSpPr>
            <p:spPr>
              <a:xfrm>
                <a:off x="2758438" y="1793965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K-1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楕円 6"/>
              <p:cNvSpPr/>
              <p:nvPr/>
            </p:nvSpPr>
            <p:spPr>
              <a:xfrm>
                <a:off x="6546666" y="1793965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K+1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楕円 7"/>
              <p:cNvSpPr/>
              <p:nvPr/>
            </p:nvSpPr>
            <p:spPr>
              <a:xfrm>
                <a:off x="8440780" y="1793965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K+2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線矢印コネクタ 8"/>
              <p:cNvCxnSpPr>
                <a:stCxn id="6" idx="6"/>
                <a:endCxn id="5" idx="2"/>
              </p:cNvCxnSpPr>
              <p:nvPr/>
            </p:nvCxnSpPr>
            <p:spPr>
              <a:xfrm>
                <a:off x="3938449" y="2368731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5832563" y="2368730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/>
              <p:cNvCxnSpPr/>
              <p:nvPr/>
            </p:nvCxnSpPr>
            <p:spPr>
              <a:xfrm>
                <a:off x="7726677" y="2368730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>
                <a:off x="9620791" y="2368730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矢印コネクタ 12"/>
              <p:cNvCxnSpPr/>
              <p:nvPr/>
            </p:nvCxnSpPr>
            <p:spPr>
              <a:xfrm>
                <a:off x="2044335" y="2368730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グループ化 13"/>
            <p:cNvGrpSpPr/>
            <p:nvPr/>
          </p:nvGrpSpPr>
          <p:grpSpPr>
            <a:xfrm>
              <a:off x="2044335" y="-2331727"/>
              <a:ext cx="8290559" cy="1149532"/>
              <a:chOff x="2044333" y="4323804"/>
              <a:chExt cx="8290559" cy="1149532"/>
            </a:xfrm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2044333" y="4323804"/>
                <a:ext cx="8290559" cy="1149532"/>
                <a:chOff x="2044335" y="1793965"/>
                <a:chExt cx="8290559" cy="1149532"/>
              </a:xfrm>
            </p:grpSpPr>
            <p:sp>
              <p:nvSpPr>
                <p:cNvPr id="17" name="楕円 16"/>
                <p:cNvSpPr/>
                <p:nvPr/>
              </p:nvSpPr>
              <p:spPr>
                <a:xfrm>
                  <a:off x="4652552" y="1793966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楕円 17"/>
                <p:cNvSpPr/>
                <p:nvPr/>
              </p:nvSpPr>
              <p:spPr>
                <a:xfrm>
                  <a:off x="2758438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K-1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楕円 18"/>
                <p:cNvSpPr/>
                <p:nvPr/>
              </p:nvSpPr>
              <p:spPr>
                <a:xfrm>
                  <a:off x="6546666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K+1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楕円 19"/>
                <p:cNvSpPr/>
                <p:nvPr/>
              </p:nvSpPr>
              <p:spPr>
                <a:xfrm>
                  <a:off x="8440780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K+2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直線矢印コネクタ 20"/>
                <p:cNvCxnSpPr>
                  <a:stCxn id="17" idx="2"/>
                  <a:endCxn id="18" idx="6"/>
                </p:cNvCxnSpPr>
                <p:nvPr/>
              </p:nvCxnSpPr>
              <p:spPr>
                <a:xfrm flipH="1" flipV="1">
                  <a:off x="3938449" y="2368731"/>
                  <a:ext cx="714103" cy="1"/>
                </a:xfrm>
                <a:prstGeom prst="straightConnector1">
                  <a:avLst/>
                </a:prstGeom>
                <a:ln w="5715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矢印コネクタ 21"/>
                <p:cNvCxnSpPr>
                  <a:stCxn id="19" idx="2"/>
                  <a:endCxn id="17" idx="6"/>
                </p:cNvCxnSpPr>
                <p:nvPr/>
              </p:nvCxnSpPr>
              <p:spPr>
                <a:xfrm flipH="1">
                  <a:off x="5832563" y="2368731"/>
                  <a:ext cx="714103" cy="1"/>
                </a:xfrm>
                <a:prstGeom prst="straightConnector1">
                  <a:avLst/>
                </a:prstGeom>
                <a:ln w="53975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矢印コネクタ 22"/>
                <p:cNvCxnSpPr/>
                <p:nvPr/>
              </p:nvCxnSpPr>
              <p:spPr>
                <a:xfrm>
                  <a:off x="7726677" y="2368730"/>
                  <a:ext cx="71410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矢印コネクタ 23"/>
                <p:cNvCxnSpPr/>
                <p:nvPr/>
              </p:nvCxnSpPr>
              <p:spPr>
                <a:xfrm>
                  <a:off x="9620791" y="2368730"/>
                  <a:ext cx="71410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矢印コネクタ 24"/>
                <p:cNvCxnSpPr/>
                <p:nvPr/>
              </p:nvCxnSpPr>
              <p:spPr>
                <a:xfrm>
                  <a:off x="2044335" y="2368730"/>
                  <a:ext cx="71410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曲線コネクタ 15"/>
              <p:cNvCxnSpPr>
                <a:stCxn id="18" idx="7"/>
                <a:endCxn id="19" idx="1"/>
              </p:cNvCxnSpPr>
              <p:nvPr/>
            </p:nvCxnSpPr>
            <p:spPr>
              <a:xfrm rot="5400000" flipH="1" flipV="1">
                <a:off x="5242555" y="3015232"/>
                <a:ext cx="12700" cy="2953835"/>
              </a:xfrm>
              <a:prstGeom prst="curvedConnector3">
                <a:avLst>
                  <a:gd name="adj1" fmla="val 3125551"/>
                </a:avLst>
              </a:prstGeom>
              <a:ln w="5080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グループ化 50"/>
            <p:cNvGrpSpPr/>
            <p:nvPr/>
          </p:nvGrpSpPr>
          <p:grpSpPr>
            <a:xfrm>
              <a:off x="2044336" y="-713231"/>
              <a:ext cx="8290559" cy="1149532"/>
              <a:chOff x="2044334" y="3303598"/>
              <a:chExt cx="8290559" cy="1149532"/>
            </a:xfrm>
          </p:grpSpPr>
          <p:grpSp>
            <p:nvGrpSpPr>
              <p:cNvPr id="26" name="グループ化 25"/>
              <p:cNvGrpSpPr/>
              <p:nvPr/>
            </p:nvGrpSpPr>
            <p:grpSpPr>
              <a:xfrm>
                <a:off x="2044334" y="3303598"/>
                <a:ext cx="8290559" cy="1149532"/>
                <a:chOff x="2044333" y="4323804"/>
                <a:chExt cx="8290559" cy="1149532"/>
              </a:xfrm>
            </p:grpSpPr>
            <p:grpSp>
              <p:nvGrpSpPr>
                <p:cNvPr id="27" name="グループ化 26"/>
                <p:cNvGrpSpPr/>
                <p:nvPr/>
              </p:nvGrpSpPr>
              <p:grpSpPr>
                <a:xfrm>
                  <a:off x="2044333" y="4323804"/>
                  <a:ext cx="8290559" cy="1149532"/>
                  <a:chOff x="2044335" y="1793965"/>
                  <a:chExt cx="8290559" cy="1149532"/>
                </a:xfrm>
              </p:grpSpPr>
              <p:sp>
                <p:nvSpPr>
                  <p:cNvPr id="29" name="楕円 28"/>
                  <p:cNvSpPr/>
                  <p:nvPr/>
                </p:nvSpPr>
                <p:spPr>
                  <a:xfrm>
                    <a:off x="4652552" y="1793966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楕円 29"/>
                  <p:cNvSpPr/>
                  <p:nvPr/>
                </p:nvSpPr>
                <p:spPr>
                  <a:xfrm>
                    <a:off x="2758438" y="1793965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K-1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楕円 30"/>
                  <p:cNvSpPr/>
                  <p:nvPr/>
                </p:nvSpPr>
                <p:spPr>
                  <a:xfrm>
                    <a:off x="6546666" y="1793965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K+1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楕円 31"/>
                  <p:cNvSpPr/>
                  <p:nvPr/>
                </p:nvSpPr>
                <p:spPr>
                  <a:xfrm>
                    <a:off x="8440780" y="1793965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K+2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" name="直線矢印コネクタ 33"/>
                  <p:cNvCxnSpPr>
                    <a:stCxn id="29" idx="6"/>
                    <a:endCxn id="31" idx="2"/>
                  </p:cNvCxnSpPr>
                  <p:nvPr/>
                </p:nvCxnSpPr>
                <p:spPr>
                  <a:xfrm flipV="1">
                    <a:off x="5832563" y="2368731"/>
                    <a:ext cx="714103" cy="1"/>
                  </a:xfrm>
                  <a:prstGeom prst="straightConnector1">
                    <a:avLst/>
                  </a:prstGeom>
                  <a:ln w="53975">
                    <a:solidFill>
                      <a:schemeClr val="bg1">
                        <a:lumMod val="5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線矢印コネクタ 35"/>
                  <p:cNvCxnSpPr/>
                  <p:nvPr/>
                </p:nvCxnSpPr>
                <p:spPr>
                  <a:xfrm>
                    <a:off x="9620791" y="2368730"/>
                    <a:ext cx="714103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線矢印コネクタ 36"/>
                  <p:cNvCxnSpPr/>
                  <p:nvPr/>
                </p:nvCxnSpPr>
                <p:spPr>
                  <a:xfrm>
                    <a:off x="2044335" y="2368730"/>
                    <a:ext cx="714103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曲線コネクタ 27"/>
                <p:cNvCxnSpPr>
                  <a:stCxn id="30" idx="7"/>
                  <a:endCxn id="31" idx="1"/>
                </p:cNvCxnSpPr>
                <p:nvPr/>
              </p:nvCxnSpPr>
              <p:spPr>
                <a:xfrm rot="5400000" flipH="1" flipV="1">
                  <a:off x="5242555" y="3015232"/>
                  <a:ext cx="12700" cy="2953835"/>
                </a:xfrm>
                <a:prstGeom prst="curvedConnector3">
                  <a:avLst>
                    <a:gd name="adj1" fmla="val 3125551"/>
                  </a:avLst>
                </a:prstGeom>
                <a:ln w="50800">
                  <a:solidFill>
                    <a:schemeClr val="bg1">
                      <a:lumMod val="50000"/>
                    </a:schemeClr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直線矢印コネクタ 37"/>
              <p:cNvCxnSpPr/>
              <p:nvPr/>
            </p:nvCxnSpPr>
            <p:spPr>
              <a:xfrm flipH="1">
                <a:off x="7726676" y="3878361"/>
                <a:ext cx="714103" cy="1"/>
              </a:xfrm>
              <a:prstGeom prst="straightConnector1">
                <a:avLst/>
              </a:prstGeom>
              <a:ln w="53975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曲線コネクタ 44"/>
              <p:cNvCxnSpPr>
                <a:stCxn id="30" idx="5"/>
                <a:endCxn id="32" idx="3"/>
              </p:cNvCxnSpPr>
              <p:nvPr/>
            </p:nvCxnSpPr>
            <p:spPr>
              <a:xfrm rot="16200000" flipH="1">
                <a:off x="6189613" y="1860809"/>
                <a:ext cx="12700" cy="4847949"/>
              </a:xfrm>
              <a:prstGeom prst="curvedConnector3">
                <a:avLst>
                  <a:gd name="adj1" fmla="val 3125551"/>
                </a:avLst>
              </a:prstGeom>
              <a:ln w="5080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/>
              <p:cNvCxnSpPr/>
              <p:nvPr/>
            </p:nvCxnSpPr>
            <p:spPr>
              <a:xfrm flipV="1">
                <a:off x="3938448" y="3756568"/>
                <a:ext cx="714103" cy="1"/>
              </a:xfrm>
              <a:prstGeom prst="straightConnector1">
                <a:avLst/>
              </a:prstGeom>
              <a:ln w="53975">
                <a:solidFill>
                  <a:schemeClr val="bg1">
                    <a:lumMod val="75000"/>
                  </a:schemeClr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/>
              <p:cNvCxnSpPr/>
              <p:nvPr/>
            </p:nvCxnSpPr>
            <p:spPr>
              <a:xfrm flipH="1">
                <a:off x="3862242" y="3887041"/>
                <a:ext cx="779420" cy="30608"/>
              </a:xfrm>
              <a:prstGeom prst="straightConnector1">
                <a:avLst/>
              </a:prstGeom>
              <a:ln w="53975">
                <a:solidFill>
                  <a:schemeClr val="bg1">
                    <a:lumMod val="75000"/>
                  </a:schemeClr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グループ化 51"/>
            <p:cNvGrpSpPr/>
            <p:nvPr/>
          </p:nvGrpSpPr>
          <p:grpSpPr>
            <a:xfrm>
              <a:off x="2039977" y="1074444"/>
              <a:ext cx="8290559" cy="1149532"/>
              <a:chOff x="2044334" y="3303598"/>
              <a:chExt cx="8290559" cy="1149532"/>
            </a:xfrm>
          </p:grpSpPr>
          <p:grpSp>
            <p:nvGrpSpPr>
              <p:cNvPr id="53" name="グループ化 52"/>
              <p:cNvGrpSpPr/>
              <p:nvPr/>
            </p:nvGrpSpPr>
            <p:grpSpPr>
              <a:xfrm>
                <a:off x="2044334" y="3303598"/>
                <a:ext cx="8290559" cy="1149532"/>
                <a:chOff x="2044333" y="4323804"/>
                <a:chExt cx="8290559" cy="1149532"/>
              </a:xfrm>
            </p:grpSpPr>
            <p:grpSp>
              <p:nvGrpSpPr>
                <p:cNvPr id="58" name="グループ化 57"/>
                <p:cNvGrpSpPr/>
                <p:nvPr/>
              </p:nvGrpSpPr>
              <p:grpSpPr>
                <a:xfrm>
                  <a:off x="2044333" y="4323804"/>
                  <a:ext cx="8290559" cy="1149532"/>
                  <a:chOff x="2044335" y="1793965"/>
                  <a:chExt cx="8290559" cy="1149532"/>
                </a:xfrm>
              </p:grpSpPr>
              <p:sp>
                <p:nvSpPr>
                  <p:cNvPr id="60" name="楕円 59"/>
                  <p:cNvSpPr/>
                  <p:nvPr/>
                </p:nvSpPr>
                <p:spPr>
                  <a:xfrm>
                    <a:off x="4652552" y="1793966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楕円 60"/>
                  <p:cNvSpPr/>
                  <p:nvPr/>
                </p:nvSpPr>
                <p:spPr>
                  <a:xfrm>
                    <a:off x="2758438" y="1793965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K-1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" name="楕円 61"/>
                  <p:cNvSpPr/>
                  <p:nvPr/>
                </p:nvSpPr>
                <p:spPr>
                  <a:xfrm>
                    <a:off x="6546666" y="1793965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K+1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楕円 62"/>
                  <p:cNvSpPr/>
                  <p:nvPr/>
                </p:nvSpPr>
                <p:spPr>
                  <a:xfrm>
                    <a:off x="8440780" y="1793965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K+2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4" name="直線矢印コネクタ 63"/>
                  <p:cNvCxnSpPr>
                    <a:stCxn id="62" idx="2"/>
                    <a:endCxn id="60" idx="6"/>
                  </p:cNvCxnSpPr>
                  <p:nvPr/>
                </p:nvCxnSpPr>
                <p:spPr>
                  <a:xfrm flipH="1">
                    <a:off x="5832563" y="2368731"/>
                    <a:ext cx="714103" cy="1"/>
                  </a:xfrm>
                  <a:prstGeom prst="straightConnector1">
                    <a:avLst/>
                  </a:prstGeom>
                  <a:ln w="53975">
                    <a:solidFill>
                      <a:schemeClr val="bg1">
                        <a:lumMod val="5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線矢印コネクタ 64"/>
                  <p:cNvCxnSpPr/>
                  <p:nvPr/>
                </p:nvCxnSpPr>
                <p:spPr>
                  <a:xfrm>
                    <a:off x="9620791" y="2368730"/>
                    <a:ext cx="714103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線矢印コネクタ 65"/>
                  <p:cNvCxnSpPr/>
                  <p:nvPr/>
                </p:nvCxnSpPr>
                <p:spPr>
                  <a:xfrm>
                    <a:off x="2044335" y="2368730"/>
                    <a:ext cx="714103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曲線コネクタ 58"/>
                <p:cNvCxnSpPr>
                  <a:stCxn id="61" idx="7"/>
                  <a:endCxn id="62" idx="1"/>
                </p:cNvCxnSpPr>
                <p:nvPr/>
              </p:nvCxnSpPr>
              <p:spPr>
                <a:xfrm rot="5400000" flipH="1" flipV="1">
                  <a:off x="5242555" y="3015232"/>
                  <a:ext cx="12700" cy="2953835"/>
                </a:xfrm>
                <a:prstGeom prst="curvedConnector3">
                  <a:avLst>
                    <a:gd name="adj1" fmla="val 3125551"/>
                  </a:avLst>
                </a:prstGeom>
                <a:ln w="381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直線矢印コネクタ 53"/>
              <p:cNvCxnSpPr/>
              <p:nvPr/>
            </p:nvCxnSpPr>
            <p:spPr>
              <a:xfrm flipH="1">
                <a:off x="7726676" y="3878361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曲線コネクタ 54"/>
              <p:cNvCxnSpPr>
                <a:stCxn id="61" idx="5"/>
                <a:endCxn id="63" idx="3"/>
              </p:cNvCxnSpPr>
              <p:nvPr/>
            </p:nvCxnSpPr>
            <p:spPr>
              <a:xfrm rot="16200000" flipH="1">
                <a:off x="6189613" y="1860809"/>
                <a:ext cx="12700" cy="4847949"/>
              </a:xfrm>
              <a:prstGeom prst="curvedConnector3">
                <a:avLst>
                  <a:gd name="adj1" fmla="val 3125551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グループ化 95"/>
            <p:cNvGrpSpPr/>
            <p:nvPr/>
          </p:nvGrpSpPr>
          <p:grpSpPr>
            <a:xfrm>
              <a:off x="2046326" y="2794911"/>
              <a:ext cx="8290559" cy="1209238"/>
              <a:chOff x="2046324" y="4384225"/>
              <a:chExt cx="8290559" cy="1209238"/>
            </a:xfrm>
          </p:grpSpPr>
          <p:grpSp>
            <p:nvGrpSpPr>
              <p:cNvPr id="74" name="グループ化 73"/>
              <p:cNvGrpSpPr/>
              <p:nvPr/>
            </p:nvGrpSpPr>
            <p:grpSpPr>
              <a:xfrm>
                <a:off x="2046324" y="4384225"/>
                <a:ext cx="8290559" cy="1149532"/>
                <a:chOff x="2044335" y="1793965"/>
                <a:chExt cx="8290559" cy="1149532"/>
              </a:xfrm>
            </p:grpSpPr>
            <p:sp>
              <p:nvSpPr>
                <p:cNvPr id="76" name="楕円 75"/>
                <p:cNvSpPr/>
                <p:nvPr/>
              </p:nvSpPr>
              <p:spPr>
                <a:xfrm>
                  <a:off x="4652552" y="1793966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楕円 76"/>
                <p:cNvSpPr/>
                <p:nvPr/>
              </p:nvSpPr>
              <p:spPr>
                <a:xfrm>
                  <a:off x="2758438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K-1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楕円 77"/>
                <p:cNvSpPr/>
                <p:nvPr/>
              </p:nvSpPr>
              <p:spPr>
                <a:xfrm>
                  <a:off x="6546666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K+1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楕円 78"/>
                <p:cNvSpPr/>
                <p:nvPr/>
              </p:nvSpPr>
              <p:spPr>
                <a:xfrm>
                  <a:off x="8440780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K+2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" name="直線矢印コネクタ 80"/>
                <p:cNvCxnSpPr/>
                <p:nvPr/>
              </p:nvCxnSpPr>
              <p:spPr>
                <a:xfrm>
                  <a:off x="9620791" y="2368730"/>
                  <a:ext cx="71410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矢印コネクタ 81"/>
                <p:cNvCxnSpPr/>
                <p:nvPr/>
              </p:nvCxnSpPr>
              <p:spPr>
                <a:xfrm>
                  <a:off x="2044335" y="2368730"/>
                  <a:ext cx="71410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直線矢印コネクタ 82"/>
              <p:cNvCxnSpPr/>
              <p:nvPr/>
            </p:nvCxnSpPr>
            <p:spPr>
              <a:xfrm flipV="1">
                <a:off x="5834552" y="4958989"/>
                <a:ext cx="714103" cy="1"/>
              </a:xfrm>
              <a:prstGeom prst="straightConnector1">
                <a:avLst/>
              </a:prstGeom>
              <a:ln w="53975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矢印コネクタ 83"/>
              <p:cNvCxnSpPr/>
              <p:nvPr/>
            </p:nvCxnSpPr>
            <p:spPr>
              <a:xfrm flipV="1">
                <a:off x="7722317" y="4946287"/>
                <a:ext cx="714103" cy="1"/>
              </a:xfrm>
              <a:prstGeom prst="straightConnector1">
                <a:avLst/>
              </a:prstGeom>
              <a:ln w="53975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曲線コネクタ 84"/>
              <p:cNvCxnSpPr/>
              <p:nvPr/>
            </p:nvCxnSpPr>
            <p:spPr>
              <a:xfrm rot="5400000" flipH="1" flipV="1">
                <a:off x="5238197" y="3116825"/>
                <a:ext cx="12700" cy="2953835"/>
              </a:xfrm>
              <a:prstGeom prst="curvedConnector3">
                <a:avLst>
                  <a:gd name="adj1" fmla="val 3125551"/>
                </a:avLst>
              </a:prstGeom>
              <a:ln w="5080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曲線コネクタ 85"/>
              <p:cNvCxnSpPr/>
              <p:nvPr/>
            </p:nvCxnSpPr>
            <p:spPr>
              <a:xfrm rot="16200000" flipH="1">
                <a:off x="6178903" y="2957111"/>
                <a:ext cx="12700" cy="4847949"/>
              </a:xfrm>
              <a:prstGeom prst="curvedConnector3">
                <a:avLst>
                  <a:gd name="adj1" fmla="val 3125551"/>
                </a:avLst>
              </a:prstGeom>
              <a:ln w="50800">
                <a:solidFill>
                  <a:schemeClr val="bg1">
                    <a:lumMod val="50000"/>
                  </a:schemeClr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曲線コネクタ 86"/>
              <p:cNvCxnSpPr/>
              <p:nvPr/>
            </p:nvCxnSpPr>
            <p:spPr>
              <a:xfrm rot="16200000" flipH="1">
                <a:off x="6178903" y="3163138"/>
                <a:ext cx="12700" cy="4847949"/>
              </a:xfrm>
              <a:prstGeom prst="curvedConnector3">
                <a:avLst>
                  <a:gd name="adj1" fmla="val 3125551"/>
                </a:avLst>
              </a:prstGeom>
              <a:ln w="50800">
                <a:solidFill>
                  <a:schemeClr val="bg1">
                    <a:lumMod val="50000"/>
                  </a:schemeClr>
                </a:solidFill>
                <a:prstDash val="sysDot"/>
                <a:headEnd type="triangl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曲線コネクタ 93"/>
              <p:cNvCxnSpPr/>
              <p:nvPr/>
            </p:nvCxnSpPr>
            <p:spPr>
              <a:xfrm rot="5400000" flipH="1" flipV="1">
                <a:off x="7132312" y="3927515"/>
                <a:ext cx="12700" cy="2953835"/>
              </a:xfrm>
              <a:prstGeom prst="curvedConnector3">
                <a:avLst>
                  <a:gd name="adj1" fmla="val -5788803"/>
                </a:avLst>
              </a:prstGeom>
              <a:ln w="50800">
                <a:solidFill>
                  <a:schemeClr val="bg1">
                    <a:lumMod val="50000"/>
                  </a:schemeClr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グループ化 96"/>
            <p:cNvGrpSpPr/>
            <p:nvPr/>
          </p:nvGrpSpPr>
          <p:grpSpPr>
            <a:xfrm>
              <a:off x="2039976" y="4728924"/>
              <a:ext cx="8290559" cy="1149532"/>
              <a:chOff x="2046324" y="4384225"/>
              <a:chExt cx="8290559" cy="1149532"/>
            </a:xfrm>
          </p:grpSpPr>
          <p:grpSp>
            <p:nvGrpSpPr>
              <p:cNvPr id="98" name="グループ化 97"/>
              <p:cNvGrpSpPr/>
              <p:nvPr/>
            </p:nvGrpSpPr>
            <p:grpSpPr>
              <a:xfrm>
                <a:off x="2046324" y="4384225"/>
                <a:ext cx="8290559" cy="1149532"/>
                <a:chOff x="2044335" y="1793965"/>
                <a:chExt cx="8290559" cy="1149532"/>
              </a:xfrm>
            </p:grpSpPr>
            <p:sp>
              <p:nvSpPr>
                <p:cNvPr id="105" name="楕円 104"/>
                <p:cNvSpPr/>
                <p:nvPr/>
              </p:nvSpPr>
              <p:spPr>
                <a:xfrm>
                  <a:off x="4652552" y="1793966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楕円 105"/>
                <p:cNvSpPr/>
                <p:nvPr/>
              </p:nvSpPr>
              <p:spPr>
                <a:xfrm>
                  <a:off x="2758438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K-1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楕円 106"/>
                <p:cNvSpPr/>
                <p:nvPr/>
              </p:nvSpPr>
              <p:spPr>
                <a:xfrm>
                  <a:off x="6546666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K+1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楕円 107"/>
                <p:cNvSpPr/>
                <p:nvPr/>
              </p:nvSpPr>
              <p:spPr>
                <a:xfrm>
                  <a:off x="8440780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K+2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9" name="直線矢印コネクタ 108"/>
                <p:cNvCxnSpPr/>
                <p:nvPr/>
              </p:nvCxnSpPr>
              <p:spPr>
                <a:xfrm>
                  <a:off x="9620791" y="2368730"/>
                  <a:ext cx="71410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矢印コネクタ 109"/>
                <p:cNvCxnSpPr/>
                <p:nvPr/>
              </p:nvCxnSpPr>
              <p:spPr>
                <a:xfrm>
                  <a:off x="2044335" y="2368730"/>
                  <a:ext cx="71410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9" name="直線矢印コネクタ 98"/>
              <p:cNvCxnSpPr/>
              <p:nvPr/>
            </p:nvCxnSpPr>
            <p:spPr>
              <a:xfrm flipV="1">
                <a:off x="5834552" y="4958989"/>
                <a:ext cx="714103" cy="1"/>
              </a:xfrm>
              <a:prstGeom prst="straightConnector1">
                <a:avLst/>
              </a:prstGeom>
              <a:ln w="53975">
                <a:solidFill>
                  <a:schemeClr val="bg1">
                    <a:lumMod val="50000"/>
                  </a:schemeClr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曲線コネクタ 100"/>
              <p:cNvCxnSpPr/>
              <p:nvPr/>
            </p:nvCxnSpPr>
            <p:spPr>
              <a:xfrm rot="5400000" flipH="1" flipV="1">
                <a:off x="5238197" y="3116825"/>
                <a:ext cx="12700" cy="2953835"/>
              </a:xfrm>
              <a:prstGeom prst="curvedConnector3">
                <a:avLst>
                  <a:gd name="adj1" fmla="val 3125551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曲線コネクタ 121"/>
            <p:cNvCxnSpPr/>
            <p:nvPr/>
          </p:nvCxnSpPr>
          <p:spPr>
            <a:xfrm rot="5400000" flipH="1" flipV="1">
              <a:off x="7125959" y="4258709"/>
              <a:ext cx="12700" cy="2953835"/>
            </a:xfrm>
            <a:prstGeom prst="curvedConnector3">
              <a:avLst>
                <a:gd name="adj1" fmla="val -3817370"/>
              </a:avLst>
            </a:prstGeom>
            <a:ln w="50800">
              <a:solidFill>
                <a:schemeClr val="bg1">
                  <a:lumMod val="5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矢印コネクタ 124"/>
            <p:cNvCxnSpPr/>
            <p:nvPr/>
          </p:nvCxnSpPr>
          <p:spPr>
            <a:xfrm flipV="1">
              <a:off x="7760421" y="5242484"/>
              <a:ext cx="714103" cy="1"/>
            </a:xfrm>
            <a:prstGeom prst="straightConnector1">
              <a:avLst/>
            </a:prstGeom>
            <a:ln w="53975">
              <a:solidFill>
                <a:schemeClr val="bg1">
                  <a:lumMod val="75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矢印コネクタ 125"/>
            <p:cNvCxnSpPr/>
            <p:nvPr/>
          </p:nvCxnSpPr>
          <p:spPr>
            <a:xfrm flipH="1">
              <a:off x="7684212" y="5372954"/>
              <a:ext cx="779420" cy="30608"/>
            </a:xfrm>
            <a:prstGeom prst="straightConnector1">
              <a:avLst/>
            </a:prstGeom>
            <a:ln w="53975">
              <a:solidFill>
                <a:schemeClr val="bg1">
                  <a:lumMod val="75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251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3772988" y="1342236"/>
            <a:ext cx="5257799" cy="903515"/>
            <a:chOff x="2758438" y="1793965"/>
            <a:chExt cx="6862353" cy="1149532"/>
          </a:xfrm>
        </p:grpSpPr>
        <p:sp>
          <p:nvSpPr>
            <p:cNvPr id="5" name="楕円 4"/>
            <p:cNvSpPr/>
            <p:nvPr/>
          </p:nvSpPr>
          <p:spPr>
            <a:xfrm>
              <a:off x="4652552" y="1793966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2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5"/>
            <p:cNvSpPr/>
            <p:nvPr/>
          </p:nvSpPr>
          <p:spPr>
            <a:xfrm>
              <a:off x="2758438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1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楕円 6"/>
            <p:cNvSpPr/>
            <p:nvPr/>
          </p:nvSpPr>
          <p:spPr>
            <a:xfrm>
              <a:off x="6546666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3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楕円 7"/>
            <p:cNvSpPr/>
            <p:nvPr/>
          </p:nvSpPr>
          <p:spPr>
            <a:xfrm>
              <a:off x="8440780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4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矢印コネクタ 11"/>
            <p:cNvCxnSpPr>
              <a:stCxn id="6" idx="6"/>
              <a:endCxn id="5" idx="2"/>
            </p:cNvCxnSpPr>
            <p:nvPr/>
          </p:nvCxnSpPr>
          <p:spPr>
            <a:xfrm>
              <a:off x="3938449" y="2368731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>
              <a:off x="5832563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7726677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/>
          <p:cNvGrpSpPr/>
          <p:nvPr/>
        </p:nvGrpSpPr>
        <p:grpSpPr>
          <a:xfrm>
            <a:off x="7027816" y="2811082"/>
            <a:ext cx="2002971" cy="1864447"/>
            <a:chOff x="4408713" y="2697870"/>
            <a:chExt cx="2002971" cy="1864447"/>
          </a:xfrm>
        </p:grpSpPr>
        <p:sp>
          <p:nvSpPr>
            <p:cNvPr id="2" name="正方形/長方形 1"/>
            <p:cNvSpPr/>
            <p:nvPr/>
          </p:nvSpPr>
          <p:spPr>
            <a:xfrm>
              <a:off x="4484914" y="2697870"/>
              <a:ext cx="1926770" cy="17783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4554582" y="2697870"/>
              <a:ext cx="1844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0  1  0  0</a:t>
              </a:r>
              <a:endParaRPr kumimoji="1" lang="ja-JP" altLang="en-US" sz="3200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408713" y="3124427"/>
              <a:ext cx="2002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-1  0  1  0</a:t>
              </a:r>
              <a:endParaRPr kumimoji="1" lang="ja-JP" altLang="en-US" sz="3200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567644" y="3550984"/>
              <a:ext cx="1844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0 -1  0  1 </a:t>
              </a:r>
              <a:endParaRPr kumimoji="1" lang="ja-JP" altLang="en-US" sz="3200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554582" y="3977542"/>
              <a:ext cx="1844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/>
                <a:t>0  </a:t>
              </a:r>
              <a:r>
                <a:rPr lang="en-US" altLang="ja-JP" sz="3200" dirty="0" smtClean="0"/>
                <a:t>0 -1  0</a:t>
              </a:r>
              <a:endParaRPr lang="ja-JP" altLang="en-US" sz="3200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3804556" y="2811082"/>
            <a:ext cx="2002971" cy="1864447"/>
            <a:chOff x="4446813" y="2697870"/>
            <a:chExt cx="2002971" cy="1864447"/>
          </a:xfrm>
        </p:grpSpPr>
        <p:sp>
          <p:nvSpPr>
            <p:cNvPr id="18" name="正方形/長方形 17"/>
            <p:cNvSpPr/>
            <p:nvPr/>
          </p:nvSpPr>
          <p:spPr>
            <a:xfrm>
              <a:off x="4484914" y="2697870"/>
              <a:ext cx="1926770" cy="17783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554582" y="2697870"/>
              <a:ext cx="1844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0  1  0  0</a:t>
              </a:r>
              <a:endParaRPr kumimoji="1" lang="ja-JP" altLang="en-US" sz="32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4446813" y="3124427"/>
              <a:ext cx="2002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/>
                <a:t> </a:t>
              </a:r>
              <a:r>
                <a:rPr lang="en-US" altLang="ja-JP" sz="3200" dirty="0" smtClean="0"/>
                <a:t>0</a:t>
              </a:r>
              <a:r>
                <a:rPr kumimoji="1" lang="en-US" altLang="ja-JP" sz="3200" dirty="0" smtClean="0"/>
                <a:t>  </a:t>
              </a:r>
              <a:r>
                <a:rPr kumimoji="1" lang="en-US" altLang="ja-JP" sz="3200" dirty="0" smtClean="0"/>
                <a:t>0  1  0</a:t>
              </a:r>
              <a:endParaRPr kumimoji="1" lang="ja-JP" altLang="en-US" sz="32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4567644" y="3550984"/>
              <a:ext cx="1844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0 </a:t>
              </a:r>
              <a:r>
                <a:rPr lang="en-US" altLang="ja-JP" sz="3200" dirty="0"/>
                <a:t> </a:t>
              </a:r>
              <a:r>
                <a:rPr lang="en-US" altLang="ja-JP" sz="3200" dirty="0" smtClean="0"/>
                <a:t>0</a:t>
              </a:r>
              <a:r>
                <a:rPr kumimoji="1" lang="en-US" altLang="ja-JP" sz="3200" dirty="0" smtClean="0"/>
                <a:t>  </a:t>
              </a:r>
              <a:r>
                <a:rPr kumimoji="1" lang="en-US" altLang="ja-JP" sz="3200" dirty="0" smtClean="0"/>
                <a:t>0  1 </a:t>
              </a:r>
              <a:endParaRPr kumimoji="1" lang="ja-JP" altLang="en-US" sz="32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554582" y="3977542"/>
              <a:ext cx="1844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/>
                <a:t>0  </a:t>
              </a:r>
              <a:r>
                <a:rPr lang="en-US" altLang="ja-JP" sz="3200" dirty="0" smtClean="0"/>
                <a:t>0 </a:t>
              </a:r>
              <a:r>
                <a:rPr lang="en-US" altLang="ja-JP" sz="3200" dirty="0" smtClean="0"/>
                <a:t> 0  </a:t>
              </a:r>
              <a:r>
                <a:rPr lang="en-US" altLang="ja-JP" sz="3200" dirty="0" smtClean="0"/>
                <a:t>0</a:t>
              </a:r>
              <a:endParaRPr lang="ja-JP" altLang="en-US" sz="3200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3938451" y="2331863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隣接行列 </a:t>
            </a:r>
            <a:r>
              <a:rPr kumimoji="1" lang="en-US" altLang="ja-JP" sz="2400" dirty="0" smtClean="0"/>
              <a:t>A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04017" y="2331862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交代</a:t>
            </a:r>
            <a:r>
              <a:rPr kumimoji="1" lang="ja-JP" altLang="en-US" sz="2400" dirty="0" smtClean="0"/>
              <a:t>行列 </a:t>
            </a:r>
            <a:r>
              <a:rPr lang="en-US" altLang="ja-JP" sz="2400" dirty="0"/>
              <a:t>B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604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角丸四角形 26"/>
          <p:cNvSpPr/>
          <p:nvPr/>
        </p:nvSpPr>
        <p:spPr>
          <a:xfrm>
            <a:off x="39326" y="121577"/>
            <a:ext cx="11636324" cy="9492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5566" y="3073237"/>
            <a:ext cx="11623842" cy="33583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39325" y="1176352"/>
            <a:ext cx="11636325" cy="19131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20302" y="2801700"/>
            <a:ext cx="6158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B</a:t>
            </a:r>
            <a:r>
              <a:rPr kumimoji="1" lang="en-US" altLang="ja-JP" sz="3200" baseline="-25000" dirty="0" smtClean="0"/>
              <a:t>1</a:t>
            </a:r>
            <a:endParaRPr kumimoji="1" lang="ja-JP" altLang="en-US" sz="3200" baseline="-25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914548" y="300244"/>
            <a:ext cx="5950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S</a:t>
            </a:r>
            <a:r>
              <a:rPr kumimoji="1" lang="en-US" altLang="ja-JP" sz="3200" baseline="-25000" dirty="0" smtClean="0"/>
              <a:t>2</a:t>
            </a:r>
            <a:endParaRPr kumimoji="1" lang="ja-JP" altLang="en-US" sz="3200" baseline="-25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22011" y="315941"/>
            <a:ext cx="5950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S</a:t>
            </a:r>
            <a:r>
              <a:rPr kumimoji="1" lang="en-US" altLang="ja-JP" sz="3200" baseline="-25000" dirty="0" smtClean="0"/>
              <a:t>1</a:t>
            </a:r>
            <a:endParaRPr kumimoji="1" lang="ja-JP" altLang="en-US" sz="3200" baseline="-25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15157" y="2804158"/>
            <a:ext cx="6158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B</a:t>
            </a:r>
            <a:r>
              <a:rPr kumimoji="1" lang="en-US" altLang="ja-JP" sz="3200" baseline="-25000" dirty="0" smtClean="0"/>
              <a:t>2</a:t>
            </a:r>
            <a:endParaRPr kumimoji="1" lang="ja-JP" altLang="en-US" sz="3200" baseline="-25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893835" y="2804158"/>
            <a:ext cx="6078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B</a:t>
            </a:r>
            <a:r>
              <a:rPr lang="en-US" altLang="ja-JP" sz="3200" baseline="-25000" dirty="0" smtClean="0"/>
              <a:t>k</a:t>
            </a:r>
            <a:endParaRPr kumimoji="1" lang="ja-JP" altLang="en-US" sz="3200" baseline="-25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29181" y="5135962"/>
            <a:ext cx="6110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R</a:t>
            </a:r>
            <a:r>
              <a:rPr kumimoji="1" lang="en-US" altLang="ja-JP" sz="3200" baseline="-25000" dirty="0" smtClean="0"/>
              <a:t>1</a:t>
            </a:r>
            <a:endParaRPr kumimoji="1" lang="ja-JP" altLang="en-US" sz="3200" baseline="-25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07644" y="5135962"/>
            <a:ext cx="6110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R</a:t>
            </a:r>
            <a:r>
              <a:rPr kumimoji="1" lang="en-US" altLang="ja-JP" sz="3200" baseline="-25000" dirty="0" smtClean="0"/>
              <a:t>2</a:t>
            </a:r>
            <a:endParaRPr kumimoji="1" lang="ja-JP" altLang="en-US" sz="3200" baseline="-25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893835" y="5138049"/>
            <a:ext cx="6030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R</a:t>
            </a:r>
            <a:r>
              <a:rPr kumimoji="1" lang="en-US" altLang="ja-JP" sz="3200" baseline="-25000" dirty="0" err="1" smtClean="0"/>
              <a:t>k</a:t>
            </a:r>
            <a:endParaRPr kumimoji="1" lang="ja-JP" altLang="en-US" sz="3200" baseline="-25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980" y="3870414"/>
            <a:ext cx="142218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R</a:t>
            </a:r>
            <a:r>
              <a:rPr kumimoji="1" lang="en-US" altLang="ja-JP" sz="2000" baseline="-25000" dirty="0" err="1" smtClean="0"/>
              <a:t>i</a:t>
            </a:r>
            <a:r>
              <a:rPr kumimoji="1" lang="en-US" altLang="ja-JP" sz="2000" dirty="0" smtClean="0"/>
              <a:t>=</a:t>
            </a:r>
            <a:r>
              <a:rPr kumimoji="1" lang="en-US" altLang="ja-JP" sz="2000" dirty="0" err="1" smtClean="0"/>
              <a:t>exp</a:t>
            </a:r>
            <a:r>
              <a:rPr kumimoji="1" lang="en-US" altLang="ja-JP" sz="2000" dirty="0" smtClean="0"/>
              <a:t>(B</a:t>
            </a:r>
            <a:r>
              <a:rPr kumimoji="1" lang="en-US" altLang="ja-JP" sz="2000" baseline="-25000" dirty="0" smtClean="0"/>
              <a:t>i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07294" y="4252442"/>
            <a:ext cx="135806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l</a:t>
            </a:r>
            <a:r>
              <a:rPr kumimoji="1" lang="en-US" altLang="ja-JP" sz="2000" dirty="0" smtClean="0"/>
              <a:t>og(</a:t>
            </a:r>
            <a:r>
              <a:rPr kumimoji="1" lang="en-US" altLang="ja-JP" sz="2000" dirty="0" err="1" smtClean="0"/>
              <a:t>R</a:t>
            </a:r>
            <a:r>
              <a:rPr kumimoji="1" lang="en-US" altLang="ja-JP" sz="2000" baseline="-25000" dirty="0" err="1" smtClean="0"/>
              <a:t>i</a:t>
            </a:r>
            <a:r>
              <a:rPr kumimoji="1" lang="en-US" altLang="ja-JP" sz="2000" dirty="0" smtClean="0"/>
              <a:t>)=B</a:t>
            </a:r>
            <a:r>
              <a:rPr kumimoji="1" lang="en-US" altLang="ja-JP" sz="2000" baseline="-25000" dirty="0" smtClean="0"/>
              <a:t>i</a:t>
            </a:r>
            <a:endParaRPr kumimoji="1" lang="ja-JP" altLang="en-US" sz="2000" baseline="-25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068420" y="27043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交代</a:t>
            </a:r>
            <a:r>
              <a:rPr lang="ja-JP" altLang="en-US" sz="2800" dirty="0"/>
              <a:t>行列</a:t>
            </a:r>
            <a:endParaRPr kumimoji="1" lang="ja-JP" altLang="en-US" sz="2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72956" y="542020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回転行列</a:t>
            </a:r>
            <a:endParaRPr kumimoji="1" lang="ja-JP" altLang="en-US" sz="2800" dirty="0"/>
          </a:p>
        </p:txBody>
      </p:sp>
      <p:sp>
        <p:nvSpPr>
          <p:cNvPr id="24" name="下矢印 23"/>
          <p:cNvSpPr/>
          <p:nvPr/>
        </p:nvSpPr>
        <p:spPr>
          <a:xfrm rot="16200000">
            <a:off x="7621709" y="-2311275"/>
            <a:ext cx="421009" cy="586937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41" y="35267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行列の指数関数</a:t>
            </a:r>
            <a:endParaRPr kumimoji="1" lang="ja-JP" altLang="en-US" sz="2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37231" y="461922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行列の対数関数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387973" y="356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順列</a:t>
            </a:r>
            <a:endParaRPr kumimoji="1" lang="ja-JP" altLang="en-US" sz="28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566407" y="677721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S</a:t>
            </a:r>
            <a:r>
              <a:rPr lang="en-US" altLang="ja-JP" sz="2800" baseline="-25000" dirty="0" smtClean="0"/>
              <a:t>2</a:t>
            </a:r>
            <a:r>
              <a:rPr lang="ja-JP" altLang="en-US" sz="2800" baseline="-25000" dirty="0" smtClean="0"/>
              <a:t>　</a:t>
            </a:r>
            <a:r>
              <a:rPr lang="ja-JP" altLang="en-US" sz="2800" dirty="0" smtClean="0"/>
              <a:t>＝ </a:t>
            </a:r>
            <a:r>
              <a:rPr lang="en-US" altLang="ja-JP" sz="2800" dirty="0" smtClean="0"/>
              <a:t>P S</a:t>
            </a:r>
            <a:r>
              <a:rPr lang="en-US" altLang="ja-JP" sz="2800" baseline="-25000" dirty="0" smtClean="0"/>
              <a:t>2 </a:t>
            </a:r>
            <a:r>
              <a:rPr lang="en-US" altLang="ja-JP" sz="2800" dirty="0" smtClean="0"/>
              <a:t>P</a:t>
            </a:r>
            <a:r>
              <a:rPr lang="en-US" altLang="ja-JP" sz="2800" baseline="30000" dirty="0" smtClean="0"/>
              <a:t>T</a:t>
            </a:r>
            <a:endParaRPr lang="ja-JP" altLang="en-US" sz="2800" baseline="30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615267" y="1555782"/>
            <a:ext cx="22589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dirty="0" smtClean="0"/>
              <a:t>団代数変異</a:t>
            </a:r>
            <a:endParaRPr lang="en-US" altLang="ja-JP" sz="2800" dirty="0" smtClean="0"/>
          </a:p>
          <a:p>
            <a:pPr algn="ctr"/>
            <a:r>
              <a:rPr lang="en-US" altLang="ja-JP" sz="2800" dirty="0"/>
              <a:t>(</a:t>
            </a:r>
            <a:r>
              <a:rPr lang="ja-JP" altLang="en-US" sz="2800" dirty="0" smtClean="0"/>
              <a:t>多ステップ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31" name="下矢印 30"/>
          <p:cNvSpPr/>
          <p:nvPr/>
        </p:nvSpPr>
        <p:spPr>
          <a:xfrm rot="16200000">
            <a:off x="7229938" y="2138518"/>
            <a:ext cx="421009" cy="905354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 rot="16200000">
            <a:off x="5410208" y="2121423"/>
            <a:ext cx="421009" cy="905354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 rot="16200000">
            <a:off x="10131871" y="2098098"/>
            <a:ext cx="421009" cy="905354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300820" y="505045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リー群</a:t>
            </a:r>
            <a:endParaRPr kumimoji="1" lang="ja-JP" altLang="en-US" sz="28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056484" y="3111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リー代数</a:t>
            </a:r>
            <a:endParaRPr kumimoji="1" lang="ja-JP" altLang="en-US" sz="28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016" y="206533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箙・団代数</a:t>
            </a:r>
            <a:endParaRPr kumimoji="1" lang="ja-JP" altLang="en-US" sz="28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975848" y="16625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隣接行列</a:t>
            </a:r>
            <a:endParaRPr kumimoji="1" lang="ja-JP" altLang="en-US" sz="28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229181" y="1603646"/>
            <a:ext cx="6030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A</a:t>
            </a:r>
            <a:r>
              <a:rPr kumimoji="1" lang="en-US" altLang="ja-JP" sz="3200" baseline="-25000" dirty="0" smtClean="0"/>
              <a:t>1</a:t>
            </a:r>
            <a:endParaRPr kumimoji="1" lang="ja-JP" altLang="en-US" sz="3200" baseline="-25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413901" y="1603646"/>
            <a:ext cx="6030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A</a:t>
            </a:r>
            <a:r>
              <a:rPr kumimoji="1" lang="en-US" altLang="ja-JP" sz="3200" baseline="-25000" dirty="0" smtClean="0"/>
              <a:t>2</a:t>
            </a:r>
            <a:endParaRPr kumimoji="1" lang="ja-JP" altLang="en-US" sz="3200" baseline="-25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906659" y="1603647"/>
            <a:ext cx="5950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A</a:t>
            </a:r>
            <a:r>
              <a:rPr lang="en-US" altLang="ja-JP" sz="3200" baseline="-25000" dirty="0" err="1" smtClean="0"/>
              <a:t>k</a:t>
            </a:r>
            <a:endParaRPr kumimoji="1" lang="ja-JP" altLang="en-US" sz="3200" baseline="-25000" dirty="0"/>
          </a:p>
        </p:txBody>
      </p:sp>
      <p:sp>
        <p:nvSpPr>
          <p:cNvPr id="42" name="上カーブ矢印 41"/>
          <p:cNvSpPr/>
          <p:nvPr/>
        </p:nvSpPr>
        <p:spPr>
          <a:xfrm>
            <a:off x="4712674" y="5807553"/>
            <a:ext cx="1995443" cy="59218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上カーブ矢印 42"/>
          <p:cNvSpPr/>
          <p:nvPr/>
        </p:nvSpPr>
        <p:spPr>
          <a:xfrm>
            <a:off x="6861440" y="5753603"/>
            <a:ext cx="1847131" cy="59218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上カーブ矢印 43"/>
          <p:cNvSpPr/>
          <p:nvPr/>
        </p:nvSpPr>
        <p:spPr>
          <a:xfrm>
            <a:off x="9230387" y="5806818"/>
            <a:ext cx="1940880" cy="59218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 rot="5400000">
            <a:off x="3927572" y="688471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/>
              <a:t>＝</a:t>
            </a:r>
            <a:endParaRPr kumimoji="1" lang="ja-JP" altLang="en-US" sz="6600" b="1" dirty="0"/>
          </a:p>
        </p:txBody>
      </p:sp>
      <p:sp>
        <p:nvSpPr>
          <p:cNvPr id="55" name="テキスト ボックス 54"/>
          <p:cNvSpPr txBox="1"/>
          <p:nvPr/>
        </p:nvSpPr>
        <p:spPr>
          <a:xfrm rot="5400000">
            <a:off x="10613866" y="699592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/>
              <a:t>＝</a:t>
            </a:r>
            <a:endParaRPr kumimoji="1" lang="ja-JP" altLang="en-US" sz="6600" b="1" dirty="0"/>
          </a:p>
        </p:txBody>
      </p:sp>
      <p:sp>
        <p:nvSpPr>
          <p:cNvPr id="56" name="テキスト ボックス 55"/>
          <p:cNvSpPr txBox="1"/>
          <p:nvPr/>
        </p:nvSpPr>
        <p:spPr>
          <a:xfrm rot="5400000">
            <a:off x="3943587" y="1989451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/>
              <a:t>≃</a:t>
            </a:r>
            <a:endParaRPr kumimoji="1" lang="ja-JP" altLang="en-US" sz="6600" b="1" dirty="0"/>
          </a:p>
        </p:txBody>
      </p:sp>
      <p:sp>
        <p:nvSpPr>
          <p:cNvPr id="57" name="テキスト ボックス 56"/>
          <p:cNvSpPr txBox="1"/>
          <p:nvPr/>
        </p:nvSpPr>
        <p:spPr>
          <a:xfrm rot="5400000">
            <a:off x="6136502" y="1973910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/>
              <a:t>≃</a:t>
            </a:r>
            <a:endParaRPr kumimoji="1" lang="ja-JP" altLang="en-US" sz="6600" b="1" dirty="0"/>
          </a:p>
        </p:txBody>
      </p:sp>
      <p:sp>
        <p:nvSpPr>
          <p:cNvPr id="58" name="テキスト ボックス 57"/>
          <p:cNvSpPr txBox="1"/>
          <p:nvPr/>
        </p:nvSpPr>
        <p:spPr>
          <a:xfrm rot="5400000">
            <a:off x="10606126" y="1955633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/>
              <a:t>≃</a:t>
            </a:r>
            <a:endParaRPr kumimoji="1" lang="ja-JP" altLang="en-US" sz="6600" b="1" dirty="0"/>
          </a:p>
        </p:txBody>
      </p:sp>
      <p:grpSp>
        <p:nvGrpSpPr>
          <p:cNvPr id="61" name="グループ化 60"/>
          <p:cNvGrpSpPr/>
          <p:nvPr/>
        </p:nvGrpSpPr>
        <p:grpSpPr>
          <a:xfrm>
            <a:off x="4289343" y="3608534"/>
            <a:ext cx="397154" cy="1347340"/>
            <a:chOff x="4220302" y="3581253"/>
            <a:chExt cx="397154" cy="1347340"/>
          </a:xfrm>
        </p:grpSpPr>
        <p:sp>
          <p:nvSpPr>
            <p:cNvPr id="59" name="下矢印 58"/>
            <p:cNvSpPr/>
            <p:nvPr/>
          </p:nvSpPr>
          <p:spPr>
            <a:xfrm>
              <a:off x="4220302" y="3604780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下矢印 59"/>
            <p:cNvSpPr/>
            <p:nvPr/>
          </p:nvSpPr>
          <p:spPr>
            <a:xfrm rot="10800000">
              <a:off x="4423938" y="3581253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2" name="グループ化 61"/>
          <p:cNvGrpSpPr/>
          <p:nvPr/>
        </p:nvGrpSpPr>
        <p:grpSpPr>
          <a:xfrm>
            <a:off x="6514599" y="3553436"/>
            <a:ext cx="397154" cy="1347340"/>
            <a:chOff x="4220302" y="3581253"/>
            <a:chExt cx="397154" cy="1347340"/>
          </a:xfrm>
        </p:grpSpPr>
        <p:sp>
          <p:nvSpPr>
            <p:cNvPr id="63" name="下矢印 62"/>
            <p:cNvSpPr/>
            <p:nvPr/>
          </p:nvSpPr>
          <p:spPr>
            <a:xfrm>
              <a:off x="4220302" y="3604780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下矢印 63"/>
            <p:cNvSpPr/>
            <p:nvPr/>
          </p:nvSpPr>
          <p:spPr>
            <a:xfrm rot="10800000">
              <a:off x="4423938" y="3581253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5" name="グループ化 64"/>
          <p:cNvGrpSpPr/>
          <p:nvPr/>
        </p:nvGrpSpPr>
        <p:grpSpPr>
          <a:xfrm>
            <a:off x="11005599" y="3553436"/>
            <a:ext cx="397154" cy="1347340"/>
            <a:chOff x="4220302" y="3581253"/>
            <a:chExt cx="397154" cy="1347340"/>
          </a:xfrm>
        </p:grpSpPr>
        <p:sp>
          <p:nvSpPr>
            <p:cNvPr id="66" name="下矢印 65"/>
            <p:cNvSpPr/>
            <p:nvPr/>
          </p:nvSpPr>
          <p:spPr>
            <a:xfrm>
              <a:off x="4220302" y="3604780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下矢印 66"/>
            <p:cNvSpPr/>
            <p:nvPr/>
          </p:nvSpPr>
          <p:spPr>
            <a:xfrm rot="10800000">
              <a:off x="4423938" y="3581253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1602158" y="3972303"/>
            <a:ext cx="397154" cy="681089"/>
            <a:chOff x="4220302" y="3581253"/>
            <a:chExt cx="397154" cy="1347340"/>
          </a:xfrm>
        </p:grpSpPr>
        <p:sp>
          <p:nvSpPr>
            <p:cNvPr id="69" name="下矢印 68"/>
            <p:cNvSpPr/>
            <p:nvPr/>
          </p:nvSpPr>
          <p:spPr>
            <a:xfrm>
              <a:off x="4220302" y="3604780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下矢印 69"/>
            <p:cNvSpPr/>
            <p:nvPr/>
          </p:nvSpPr>
          <p:spPr>
            <a:xfrm rot="10800000">
              <a:off x="4423938" y="3581253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2" name="正方形/長方形 71"/>
          <p:cNvSpPr/>
          <p:nvPr/>
        </p:nvSpPr>
        <p:spPr>
          <a:xfrm>
            <a:off x="8260742" y="2458821"/>
            <a:ext cx="212698" cy="2455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8628364" y="2451343"/>
            <a:ext cx="212698" cy="2455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9017688" y="2451342"/>
            <a:ext cx="212698" cy="2455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172124" y="59434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回転</a:t>
            </a:r>
            <a:endParaRPr kumimoji="1" lang="ja-JP" altLang="en-US" sz="20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377357" y="59434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回転</a:t>
            </a:r>
            <a:endParaRPr kumimoji="1" lang="ja-JP" altLang="en-US" sz="20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9828060" y="59434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回転</a:t>
            </a:r>
            <a:endParaRPr kumimoji="1" lang="ja-JP" altLang="en-US" sz="20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494277" y="134651"/>
            <a:ext cx="281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互換</a:t>
            </a:r>
            <a:r>
              <a:rPr lang="en-US" altLang="ja-JP" sz="2800" dirty="0" smtClean="0"/>
              <a:t>(1</a:t>
            </a:r>
            <a:r>
              <a:rPr lang="ja-JP" altLang="en-US" sz="2800" dirty="0" smtClean="0"/>
              <a:t>ステップ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768382" y="2737414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B</a:t>
            </a:r>
            <a:r>
              <a:rPr lang="en-US" altLang="ja-JP" sz="2000" baseline="-25000" dirty="0" smtClean="0"/>
              <a:t>2</a:t>
            </a:r>
            <a:r>
              <a:rPr lang="ja-JP" altLang="en-US" sz="2000" dirty="0" smtClean="0"/>
              <a:t>＝</a:t>
            </a:r>
            <a:r>
              <a:rPr lang="en-US" altLang="ja-JP" sz="2000" dirty="0" smtClean="0"/>
              <a:t>W</a:t>
            </a:r>
            <a:r>
              <a:rPr lang="en-US" altLang="ja-JP" sz="2000" baseline="-25000" dirty="0" smtClean="0"/>
              <a:t>1</a:t>
            </a:r>
            <a:r>
              <a:rPr lang="en-US" altLang="ja-JP" sz="2000" dirty="0" smtClean="0"/>
              <a:t>B</a:t>
            </a:r>
            <a:r>
              <a:rPr lang="en-US" altLang="ja-JP" sz="2000" baseline="-25000" dirty="0" smtClean="0"/>
              <a:t>1</a:t>
            </a:r>
            <a:r>
              <a:rPr lang="en-US" altLang="ja-JP" sz="2000" dirty="0" smtClean="0"/>
              <a:t>W</a:t>
            </a:r>
            <a:r>
              <a:rPr lang="en-US" altLang="ja-JP" sz="2000" baseline="-25000" dirty="0" smtClean="0"/>
              <a:t>1</a:t>
            </a:r>
            <a:r>
              <a:rPr lang="en-US" altLang="ja-JP" sz="2000" baseline="30000" dirty="0" smtClean="0"/>
              <a:t>T</a:t>
            </a:r>
            <a:endParaRPr lang="ja-JP" altLang="en-US" sz="2000" baseline="300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406945" y="1143358"/>
            <a:ext cx="493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B</a:t>
            </a:r>
            <a:r>
              <a:rPr lang="en-US" altLang="ja-JP" sz="2400" baseline="-25000" dirty="0"/>
              <a:t>k</a:t>
            </a:r>
            <a:r>
              <a:rPr lang="ja-JP" altLang="en-US" sz="2400" dirty="0" smtClean="0"/>
              <a:t>＝</a:t>
            </a:r>
            <a:r>
              <a:rPr lang="en-US" altLang="ja-JP" sz="2400" dirty="0" smtClean="0"/>
              <a:t>W</a:t>
            </a:r>
            <a:r>
              <a:rPr lang="en-US" altLang="ja-JP" sz="2400" baseline="-25000" dirty="0" smtClean="0"/>
              <a:t>k-1</a:t>
            </a:r>
            <a:r>
              <a:rPr lang="en-US" altLang="ja-JP" sz="2400" dirty="0" smtClean="0"/>
              <a:t>…W</a:t>
            </a:r>
            <a:r>
              <a:rPr lang="en-US" altLang="ja-JP" sz="2400" baseline="-25000" dirty="0" smtClean="0"/>
              <a:t>2</a:t>
            </a:r>
            <a:r>
              <a:rPr lang="en-US" altLang="ja-JP" sz="2400" dirty="0" smtClean="0"/>
              <a:t>W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B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W</a:t>
            </a:r>
            <a:r>
              <a:rPr lang="en-US" altLang="ja-JP" sz="2400" baseline="-25000" dirty="0" smtClean="0"/>
              <a:t>1</a:t>
            </a:r>
            <a:r>
              <a:rPr lang="en-US" altLang="ja-JP" sz="2400" baseline="30000" dirty="0" smtClean="0"/>
              <a:t>T</a:t>
            </a:r>
            <a:r>
              <a:rPr lang="en-US" altLang="ja-JP" sz="2400" dirty="0" smtClean="0"/>
              <a:t>W</a:t>
            </a:r>
            <a:r>
              <a:rPr lang="en-US" altLang="ja-JP" sz="2400" baseline="-25000" dirty="0" smtClean="0"/>
              <a:t>2</a:t>
            </a:r>
            <a:r>
              <a:rPr lang="en-US" altLang="ja-JP" sz="2400" baseline="30000" dirty="0" smtClean="0"/>
              <a:t>T</a:t>
            </a:r>
            <a:r>
              <a:rPr lang="en-US" altLang="ja-JP" sz="2400" dirty="0" smtClean="0"/>
              <a:t>…W</a:t>
            </a:r>
            <a:r>
              <a:rPr lang="en-US" altLang="ja-JP" sz="2400" baseline="-25000" dirty="0" smtClean="0"/>
              <a:t>k-1</a:t>
            </a:r>
            <a:r>
              <a:rPr lang="en-US" altLang="ja-JP" sz="2400" baseline="30000" dirty="0" smtClean="0"/>
              <a:t>T</a:t>
            </a:r>
            <a:endParaRPr lang="ja-JP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19557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81446"/>
            <a:ext cx="4358640" cy="27432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76" y="3675017"/>
            <a:ext cx="11452552" cy="311849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92" y="681446"/>
            <a:ext cx="5856514" cy="2844791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81000" y="3675017"/>
            <a:ext cx="420734" cy="5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159952" y="3577671"/>
            <a:ext cx="420734" cy="5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530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図１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03" y="38650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A)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28771" y="42239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lang="en-US" altLang="ja-JP" dirty="0" smtClean="0"/>
              <a:t>B-1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6161" y="3625935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lang="en-US" altLang="ja-JP" dirty="0" smtClean="0"/>
              <a:t>C-1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98185" y="370609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lang="en-US" altLang="ja-JP" dirty="0" smtClean="0"/>
              <a:t>C-1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226254" y="38650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lang="en-US" altLang="ja-JP" dirty="0" smtClean="0"/>
              <a:t>B-2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070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163</Words>
  <Application>Microsoft Office PowerPoint</Application>
  <PresentationFormat>ワイド画面</PresentationFormat>
  <Paragraphs>92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ryamada</dc:creator>
  <cp:lastModifiedBy>ryamada</cp:lastModifiedBy>
  <cp:revision>21</cp:revision>
  <dcterms:created xsi:type="dcterms:W3CDTF">2021-08-06T23:28:20Z</dcterms:created>
  <dcterms:modified xsi:type="dcterms:W3CDTF">2021-08-08T02:24:25Z</dcterms:modified>
</cp:coreProperties>
</file>