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3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6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0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70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92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5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C93A-AA06-4474-9F29-400D7F9DDAB3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912F-3EB9-43D3-B0CF-EAEA25256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1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2" y="491066"/>
            <a:ext cx="937207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6004" y="1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実行画面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0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571500"/>
            <a:ext cx="10058400" cy="6286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2400" y="0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KEGG</a:t>
            </a:r>
            <a:r>
              <a:rPr kumimoji="1" lang="ja-JP" altLang="en-US" sz="3600" dirty="0" smtClean="0"/>
              <a:t>パスウェイ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35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Cellular Component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4" y="827314"/>
            <a:ext cx="11158403" cy="56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1067" y="224564"/>
            <a:ext cx="10515600" cy="58968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Biological Process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54814"/>
            <a:ext cx="10922000" cy="59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007"/>
          </a:xfrm>
        </p:spPr>
        <p:txBody>
          <a:bodyPr/>
          <a:lstStyle/>
          <a:p>
            <a:r>
              <a:rPr kumimoji="1" lang="en-US" altLang="ja-JP" smtClean="0"/>
              <a:t>Molecular Functions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" y="1114132"/>
            <a:ext cx="10283190" cy="54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Cellular Component</vt:lpstr>
      <vt:lpstr>Biological Process</vt:lpstr>
      <vt:lpstr>Molecular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</cp:revision>
  <dcterms:created xsi:type="dcterms:W3CDTF">2021-01-09T06:59:46Z</dcterms:created>
  <dcterms:modified xsi:type="dcterms:W3CDTF">2021-01-09T07:10:31Z</dcterms:modified>
</cp:coreProperties>
</file>