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675720" y="250200"/>
            <a:ext cx="3657600" cy="25146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758120" y="250200"/>
            <a:ext cx="3657600" cy="25236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642960" y="3007800"/>
            <a:ext cx="3657600" cy="25056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4"/>
          <a:stretch/>
        </p:blipFill>
        <p:spPr>
          <a:xfrm>
            <a:off x="4790880" y="2962080"/>
            <a:ext cx="3657600" cy="25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2020-09-30T14:21:57Z</dcterms:created>
  <dc:creator/>
  <dc:description/>
  <dc:language>en-US</dc:language>
  <cp:lastModifiedBy/>
  <dcterms:modified xsi:type="dcterms:W3CDTF">2020-09-30T15:05:49Z</dcterms:modified>
  <cp:revision>2</cp:revision>
  <dc:subject/>
  <dc:title/>
</cp:coreProperties>
</file>