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5"/>
  </p:handoutMasterIdLst>
  <p:sldIdLst>
    <p:sldId id="256" r:id="rId2"/>
    <p:sldId id="257" r:id="rId3"/>
    <p:sldId id="259" r:id="rId4"/>
    <p:sldId id="258" r:id="rId5"/>
    <p:sldId id="260" r:id="rId6"/>
    <p:sldId id="310" r:id="rId7"/>
    <p:sldId id="267" r:id="rId8"/>
    <p:sldId id="269" r:id="rId9"/>
    <p:sldId id="278" r:id="rId10"/>
    <p:sldId id="279" r:id="rId11"/>
    <p:sldId id="308" r:id="rId12"/>
    <p:sldId id="303" r:id="rId13"/>
    <p:sldId id="304" r:id="rId14"/>
    <p:sldId id="305" r:id="rId15"/>
    <p:sldId id="306" r:id="rId16"/>
    <p:sldId id="307" r:id="rId17"/>
    <p:sldId id="309" r:id="rId18"/>
    <p:sldId id="294" r:id="rId19"/>
    <p:sldId id="272" r:id="rId20"/>
    <p:sldId id="311" r:id="rId21"/>
    <p:sldId id="275" r:id="rId22"/>
    <p:sldId id="298" r:id="rId23"/>
    <p:sldId id="273" r:id="rId24"/>
    <p:sldId id="291" r:id="rId25"/>
    <p:sldId id="292" r:id="rId26"/>
    <p:sldId id="293" r:id="rId27"/>
    <p:sldId id="276" r:id="rId28"/>
    <p:sldId id="277" r:id="rId29"/>
    <p:sldId id="285" r:id="rId30"/>
    <p:sldId id="283" r:id="rId31"/>
    <p:sldId id="299" r:id="rId32"/>
    <p:sldId id="300" r:id="rId33"/>
    <p:sldId id="301" r:id="rId34"/>
    <p:sldId id="302" r:id="rId35"/>
    <p:sldId id="282" r:id="rId36"/>
    <p:sldId id="280" r:id="rId37"/>
    <p:sldId id="281" r:id="rId38"/>
    <p:sldId id="286" r:id="rId39"/>
    <p:sldId id="284" r:id="rId40"/>
    <p:sldId id="287" r:id="rId41"/>
    <p:sldId id="288" r:id="rId42"/>
    <p:sldId id="289" r:id="rId43"/>
    <p:sldId id="290" r:id="rId4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CC024-2672-404A-A79A-2BEB52B95B1E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89EF0-D915-493F-812B-FAFD75714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75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05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1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85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42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81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5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15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15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4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6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E4E4-294E-4674-8C96-9900DB209D68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77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rochetcoralreef.org/contributors/daina_taimina.php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://lugezi.com/imgs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ettinel.perso.math.cnrs.fr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andom_walk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kdlqW1hml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rected_graph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gtrader.com/3d-models/military/other/low-poly-arrow-quiver-and-bow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ll_biolog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.sciencemag.org/content/360/6386/eaaq1392#media-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E_neutron/biological-membranes-transport-related-question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pectrin" TargetMode="Externa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lygon_mesh" TargetMode="External"/><Relationship Id="rId5" Type="http://schemas.openxmlformats.org/officeDocument/2006/relationships/hyperlink" Target="https://en.wikipedia.org/wiki/Computer_graphics" TargetMode="External"/><Relationship Id="rId4" Type="http://schemas.openxmlformats.org/officeDocument/2006/relationships/hyperlink" Target="https://en.wikipedia.org/wiki/Polygon_(computer_graphics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ost.org/doc/libs/1_49_0/libs/graph/doc/planar_graph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nar_graph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Mutations of triangular mesh for 3d shape analysis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KYOTO UNIVERSITY INFORMATICS </a:t>
            </a:r>
            <a:r>
              <a:rPr lang="en-US" altLang="ja-JP" dirty="0" smtClean="0"/>
              <a:t>SEMINAR</a:t>
            </a:r>
          </a:p>
          <a:p>
            <a:r>
              <a:rPr kumimoji="1" lang="en-US" altLang="ja-JP" dirty="0" smtClean="0"/>
              <a:t>2019/10/17</a:t>
            </a:r>
          </a:p>
          <a:p>
            <a:r>
              <a:rPr lang="en-US" altLang="ja-JP" dirty="0" smtClean="0"/>
              <a:t>Ryo Yamada</a:t>
            </a:r>
          </a:p>
          <a:p>
            <a:r>
              <a:rPr lang="en-US" altLang="ja-JP" dirty="0" smtClean="0"/>
              <a:t>Statistical Genetics, Kyoto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864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Hyperbolic geometry &amp; </a:t>
            </a:r>
            <a:r>
              <a:rPr kumimoji="1" lang="en-US" altLang="ja-JP" dirty="0" err="1" smtClean="0"/>
              <a:t>Croche</a:t>
            </a:r>
            <a:r>
              <a:rPr kumimoji="1" lang="en-US" altLang="ja-JP" dirty="0" smtClean="0"/>
              <a:t> Knitting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42" name="Picture 2" descr="ãhyperbolic geometry crochet math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21" y="1825625"/>
            <a:ext cx="4047714" cy="459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é¢é£ç»å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08" y="1825625"/>
            <a:ext cx="3673065" cy="275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ãhyperbolic geometry crochet math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3" y="1825625"/>
            <a:ext cx="4117492" cy="245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ãhyperbolic geometry crochet mathãã®ç»åæ¤ç´¢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35" y="4561424"/>
            <a:ext cx="3447018" cy="229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ãããé è¨å· vãã®ç»åæ¤ç´¢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186" y="4400549"/>
            <a:ext cx="30480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9432911" y="1811020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>
                <a:hlinkClick r:id="rId7"/>
              </a:rPr>
              <a:t>http://lugezi.com/imgs/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344986" y="39340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hlinkClick r:id="rId8"/>
              </a:rPr>
              <a:t>https://crochetcoralreef.org/contributors/daina_taimina.php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540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Stochastic representation of S2-isomorphic shapes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89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Brownian map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098" name="Picture 2" descr="ãBrownian map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9" y="1825625"/>
            <a:ext cx="6317602" cy="38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542208" y="6311900"/>
            <a:ext cx="38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http://bettinel.perso.math.cnrs.fr/</a:t>
            </a:r>
            <a:endParaRPr lang="ja-JP" altLang="en-US" dirty="0"/>
          </a:p>
        </p:txBody>
      </p:sp>
      <p:pic>
        <p:nvPicPr>
          <p:cNvPr id="4100" name="Picture 4" descr="http://upload.wikimedia.org/wikipedia/commons/thumb/3/39/Random_walk_in2D_closeup.png/350px-Random_walk_in2D_close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453256"/>
            <a:ext cx="333375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7155802" y="4502969"/>
            <a:ext cx="488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5"/>
              </a:rPr>
              <a:t>https://en.wikipedia.org/wiki/Random_walk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254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Cori–</a:t>
            </a:r>
            <a:r>
              <a:rPr lang="en-US" altLang="ja-JP" dirty="0" err="1" smtClean="0"/>
              <a:t>Vauquelin</a:t>
            </a:r>
            <a:r>
              <a:rPr lang="en-US" altLang="ja-JP" dirty="0" smtClean="0"/>
              <a:t>– Schaeffer bijection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 descr="https://encrypted-tbn0.gstatic.com/images?q=tbn:ANd9GcSh91l63F-jOhr80HQFoJ7ajgPbg8V0NziFOg6d7Dhj62d3hq3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0" y="2030092"/>
            <a:ext cx="4478389" cy="358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98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Brownian excursion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146" name="Picture 2" descr="ãCoriâVauquelinâ Schaeffer bijection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16" y="1434796"/>
            <a:ext cx="9519367" cy="513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3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Brownian motion on Tree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170" name="Picture 2" descr="ãCoriâVauquelinâ Schaeffer bijection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591469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9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Random planar curves and Schramm-</a:t>
            </a:r>
            <a:r>
              <a:rPr lang="en-US" altLang="ja-JP" dirty="0" err="1" smtClean="0"/>
              <a:t>Loewner</a:t>
            </a:r>
            <a:r>
              <a:rPr lang="en-US" altLang="ja-JP" dirty="0" smtClean="0"/>
              <a:t> evolutions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www.youtube.com/watch?v=NkdlqW1hmlY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Driven by one-dimensional random walk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708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Quiver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594" y="0"/>
            <a:ext cx="3141406" cy="31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Stochastic representation of triangular meshes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8600768" cy="485539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</a:t>
            </a:r>
            <a:r>
              <a:rPr lang="en-US" altLang="ja-JP" dirty="0"/>
              <a:t> </a:t>
            </a:r>
            <a:r>
              <a:rPr lang="en-US" altLang="ja-JP" b="1" dirty="0"/>
              <a:t>quiver</a:t>
            </a:r>
            <a:r>
              <a:rPr lang="en-US" altLang="ja-JP" dirty="0"/>
              <a:t> is a </a:t>
            </a:r>
            <a:r>
              <a:rPr lang="en-US" altLang="ja-JP" dirty="0">
                <a:hlinkClick r:id="rId3" tooltip="Directed graph"/>
              </a:rPr>
              <a:t>directed </a:t>
            </a:r>
            <a:r>
              <a:rPr lang="en-US" altLang="ja-JP" dirty="0" smtClean="0">
                <a:hlinkClick r:id="rId3" tooltip="Directed graph"/>
              </a:rPr>
              <a:t>graph</a:t>
            </a:r>
            <a:r>
              <a:rPr lang="en-US" altLang="ja-JP" dirty="0" smtClean="0"/>
              <a:t>, used in representation theory.</a:t>
            </a:r>
          </a:p>
          <a:p>
            <a:r>
              <a:rPr lang="en-US" altLang="ja-JP" dirty="0" smtClean="0"/>
              <a:t>A quiver transforms to another quiver; mutation of quiver.</a:t>
            </a:r>
          </a:p>
          <a:p>
            <a:r>
              <a:rPr kumimoji="1" lang="en-US" altLang="ja-JP" dirty="0" smtClean="0"/>
              <a:t>The mutations of quivers are accompanied by algebraic expressions, “cluster algebra”.</a:t>
            </a:r>
          </a:p>
          <a:p>
            <a:r>
              <a:rPr lang="en-US" altLang="ja-JP" dirty="0" smtClean="0"/>
              <a:t>This feature of quivers supports mathematically sound generation of variation of quivers.</a:t>
            </a:r>
          </a:p>
          <a:p>
            <a:r>
              <a:rPr kumimoji="1" lang="en-US" altLang="ja-JP" dirty="0" smtClean="0"/>
              <a:t>If triangular meshes have their quiver expression, stochastic changes of triangular meshes can be expressed as mutations of quivers.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438968" y="3276343"/>
            <a:ext cx="29260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hlinkClick r:id="rId4"/>
              </a:rPr>
              <a:t>https://www.cgtrader.com/3d-models/military/other/low-poly-arrow-quiver-and-bow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85194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Quiver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898923" cy="4351338"/>
          </a:xfrm>
        </p:spPr>
        <p:txBody>
          <a:bodyPr/>
          <a:lstStyle/>
          <a:p>
            <a:r>
              <a:rPr kumimoji="1" lang="en-US" altLang="ja-JP" dirty="0" smtClean="0"/>
              <a:t>A directed graph</a:t>
            </a:r>
          </a:p>
          <a:p>
            <a:r>
              <a:rPr lang="en-US" altLang="ja-JP" dirty="0" smtClean="0"/>
              <a:t>No loop</a:t>
            </a:r>
          </a:p>
          <a:p>
            <a:r>
              <a:rPr kumimoji="1" lang="en-US" altLang="ja-JP" dirty="0" smtClean="0"/>
              <a:t>Multiple edges are allowed</a:t>
            </a:r>
          </a:p>
          <a:p>
            <a:r>
              <a:rPr lang="en-US" altLang="ja-JP" dirty="0" smtClean="0"/>
              <a:t>Edges in opposite directions should be cancelled.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50" y="1165122"/>
            <a:ext cx="6310050" cy="32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61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Quiver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Matrix representation</a:t>
            </a:r>
          </a:p>
          <a:p>
            <a:r>
              <a:rPr lang="en-US" altLang="ja-JP" dirty="0" smtClean="0"/>
              <a:t>Skew-symmetric matrix (A^T = -A)</a:t>
            </a:r>
            <a:endParaRPr kumimoji="1" lang="ja-JP" altLang="en-US" dirty="0"/>
          </a:p>
        </p:txBody>
      </p:sp>
      <p:pic>
        <p:nvPicPr>
          <p:cNvPr id="11268" name="Picture 4" descr="é¢é£ç»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26" y="2839495"/>
            <a:ext cx="7155058" cy="381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74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https://upload.wikimedia.org/wikipedia/commons/1/10/Illu_cell_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59" y="570175"/>
            <a:ext cx="9615948" cy="538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020233" y="6349616"/>
            <a:ext cx="468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https://en.wikipedia.org/wiki/Cell_biology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95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Mutations of Quivers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542" cy="4351338"/>
          </a:xfrm>
        </p:spPr>
        <p:txBody>
          <a:bodyPr/>
          <a:lstStyle/>
          <a:p>
            <a:r>
              <a:rPr lang="en-US" altLang="ja-JP" dirty="0" smtClean="0"/>
              <a:t>Select one of Vs,</a:t>
            </a:r>
            <a:r>
              <a:rPr lang="ja-JP" altLang="en-US" dirty="0"/>
              <a:t> </a:t>
            </a:r>
            <a:r>
              <a:rPr lang="en-US" altLang="ja-JP" dirty="0" smtClean="0"/>
              <a:t>A.</a:t>
            </a:r>
          </a:p>
          <a:p>
            <a:r>
              <a:rPr lang="en-US" altLang="ja-JP" dirty="0" smtClean="0"/>
              <a:t>Reverse direction of edges connecting to A.</a:t>
            </a:r>
          </a:p>
          <a:p>
            <a:r>
              <a:rPr lang="en-US" altLang="ja-JP" dirty="0" smtClean="0"/>
              <a:t>If B and C are adjacent to A, count the number, N, of the ways to go from B to C  (or C to B) via A. Add N edges between B and C.</a:t>
            </a:r>
          </a:p>
          <a:p>
            <a:r>
              <a:rPr lang="en-US" altLang="ja-JP" dirty="0" smtClean="0"/>
              <a:t>Cancel the edges in opposite directions.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52" y="-2683001"/>
            <a:ext cx="6288548" cy="53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0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Quiver representation of polygon/dual polygon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276350"/>
            <a:ext cx="7086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2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-1776413"/>
            <a:ext cx="7096125" cy="104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0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Cluster algebra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Quiver has cluster algebra.</a:t>
            </a:r>
          </a:p>
          <a:p>
            <a:r>
              <a:rPr kumimoji="1" lang="en-US" altLang="ja-JP" dirty="0" smtClean="0"/>
              <a:t>Each </a:t>
            </a:r>
            <a:r>
              <a:rPr lang="en-US" altLang="ja-JP" dirty="0" smtClean="0"/>
              <a:t>vertex of quiver corresponds to one of the elements </a:t>
            </a:r>
            <a:r>
              <a:rPr kumimoji="1" lang="en-US" altLang="ja-JP" dirty="0" smtClean="0"/>
              <a:t>of the algebra.</a:t>
            </a:r>
          </a:p>
          <a:p>
            <a:r>
              <a:rPr lang="en-US" altLang="ja-JP" dirty="0" smtClean="0"/>
              <a:t>The elements are rational polynomials.</a:t>
            </a:r>
          </a:p>
          <a:p>
            <a:r>
              <a:rPr kumimoji="1" lang="en-US" altLang="ja-JP" dirty="0" smtClean="0"/>
              <a:t>Mutations of quiver changes the elements to another set of elements.</a:t>
            </a:r>
          </a:p>
          <a:p>
            <a:r>
              <a:rPr lang="en-US" altLang="ja-JP" dirty="0" smtClean="0"/>
              <a:t>The whole rational polynomial elements and their quiver-mutational changes define an algebraic structure.</a:t>
            </a:r>
          </a:p>
          <a:p>
            <a:r>
              <a:rPr lang="en-US" altLang="ja-JP" dirty="0" smtClean="0"/>
              <a:t>Cluster algebra has been applied to: Various algebraic studies, geometry, knot theory, mathematical physics …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6713743"/>
            <a:ext cx="70675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1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59" y="493162"/>
            <a:ext cx="7281769" cy="10300181"/>
          </a:xfrm>
        </p:spPr>
      </p:pic>
    </p:spTree>
    <p:extLst>
      <p:ext uri="{BB962C8B-B14F-4D97-AF65-F5344CB8AC3E}">
        <p14:creationId xmlns:p14="http://schemas.microsoft.com/office/powerpoint/2010/main" val="1001997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91" y="-202987"/>
            <a:ext cx="6470609" cy="9152782"/>
          </a:xfrm>
        </p:spPr>
      </p:pic>
    </p:spTree>
    <p:extLst>
      <p:ext uri="{BB962C8B-B14F-4D97-AF65-F5344CB8AC3E}">
        <p14:creationId xmlns:p14="http://schemas.microsoft.com/office/powerpoint/2010/main" val="254293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72" y="-3152665"/>
            <a:ext cx="6470609" cy="9152782"/>
          </a:xfrm>
        </p:spPr>
      </p:pic>
    </p:spTree>
    <p:extLst>
      <p:ext uri="{BB962C8B-B14F-4D97-AF65-F5344CB8AC3E}">
        <p14:creationId xmlns:p14="http://schemas.microsoft.com/office/powerpoint/2010/main" val="1812943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Mutation of polygon/dual polygon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628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Enumeration of triangular mesh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203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3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3D movie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science.sciencemag.org/content/360/6386/eaaq1392#media-9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kumimoji="1" lang="en-US" altLang="ja-JP" dirty="0" smtClean="0"/>
              <a:t>Movie 9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49265" y="5715298"/>
            <a:ext cx="39427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>
                <a:solidFill>
                  <a:srgbClr val="666666"/>
                </a:solidFill>
                <a:latin typeface="Roboto"/>
              </a:rPr>
              <a:t>Science </a:t>
            </a:r>
            <a:r>
              <a:rPr lang="en-US" altLang="ja-JP" dirty="0">
                <a:solidFill>
                  <a:srgbClr val="666666"/>
                </a:solidFill>
                <a:latin typeface="Roboto"/>
              </a:rPr>
              <a:t> 20 Apr 2018: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666666"/>
                </a:solidFill>
                <a:latin typeface="Roboto"/>
              </a:rPr>
              <a:t>Vol. 360, Issue 6386, eaaq1392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666666"/>
                </a:solidFill>
                <a:latin typeface="Roboto"/>
              </a:rPr>
              <a:t>DOI: 10.1126/science.aaq1392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199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Cycles and Ihara’s zeta function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674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914400"/>
            <a:ext cx="72009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28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838200"/>
            <a:ext cx="74771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68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890587"/>
            <a:ext cx="70199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352425"/>
            <a:ext cx="72294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55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Edge-connection matrix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608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Regular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9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3-regular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32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Edge connection matrix of 3-regular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Sum of two permutation matrices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4105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“Straight path” of 3-regular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3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Cytoskeleton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 descr="ãcell membrane skeleton molecule mesh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20" y="155997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99820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hlinkClick r:id="rId3"/>
              </a:rPr>
              <a:t>https://www.slideshare.net/E_neutron/biological-membranes-transport-related-questions</a:t>
            </a:r>
            <a:endParaRPr lang="ja-JP" altLang="en-US" dirty="0"/>
          </a:p>
        </p:txBody>
      </p:sp>
      <p:pic>
        <p:nvPicPr>
          <p:cNvPr id="2056" name="Picture 8" descr="https://upload.wikimedia.org/wikipedia/commons/thumb/3/34/Cytoskeleton_%28Elliptocytosis%29.png/1024px-Cytoskeleton_%28Elliptocytosis%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45" y="3067228"/>
            <a:ext cx="5266915" cy="305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7129278" y="6176963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5"/>
              </a:rPr>
              <a:t>https://en.wikipedia.org/wiki/Spectrin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1622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“Straight paths” of 3-regular graph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Cycles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586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 set of cycles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802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24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Shape(</a:t>
            </a:r>
            <a:r>
              <a:rPr kumimoji="1" lang="ja-JP" altLang="en-US" dirty="0" smtClean="0"/>
              <a:t>凹凸</a:t>
            </a:r>
            <a:r>
              <a:rPr kumimoji="1" lang="en-US" altLang="ja-JP" dirty="0" smtClean="0"/>
              <a:t>), Curved surface(</a:t>
            </a:r>
            <a:r>
              <a:rPr kumimoji="1" lang="ja-JP" altLang="en-US" dirty="0" smtClean="0"/>
              <a:t>凹凸ナシ、</a:t>
            </a:r>
            <a:r>
              <a:rPr lang="ja-JP" altLang="en-US" dirty="0" smtClean="0"/>
              <a:t>伸び縮みのみ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5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Triangular mesh</a:t>
            </a:r>
            <a:endParaRPr kumimoji="1" lang="ja-JP" altLang="en-US" dirty="0"/>
          </a:p>
        </p:txBody>
      </p:sp>
      <p:pic>
        <p:nvPicPr>
          <p:cNvPr id="3074" name="Picture 2" descr="https://upload.wikimedia.org/wikipedia/commons/f/fb/Dolphin_triangle_me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50" y="365125"/>
            <a:ext cx="3889472" cy="23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ãã¡ã¤ã«:Mesh overview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" y="2567843"/>
            <a:ext cx="10254928" cy="38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049670" y="1580931"/>
            <a:ext cx="4646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The study of </a:t>
            </a:r>
            <a:r>
              <a:rPr lang="en-US" altLang="ja-JP" dirty="0">
                <a:hlinkClick r:id="rId4" tooltip="Polygon (computer graphics)"/>
              </a:rPr>
              <a:t>polygon</a:t>
            </a:r>
            <a:r>
              <a:rPr lang="en-US" altLang="ja-JP" dirty="0"/>
              <a:t> meshes is a large sub-field of </a:t>
            </a:r>
            <a:r>
              <a:rPr lang="en-US" altLang="ja-JP" dirty="0">
                <a:hlinkClick r:id="rId5" tooltip="Computer graphics"/>
              </a:rPr>
              <a:t>computer </a:t>
            </a:r>
            <a:r>
              <a:rPr lang="en-US" altLang="ja-JP" dirty="0" err="1" smtClean="0">
                <a:hlinkClick r:id="rId5" tooltip="Computer graphics"/>
              </a:rPr>
              <a:t>raphics</a:t>
            </a:r>
            <a:r>
              <a:rPr lang="en-US" altLang="ja-JP" dirty="0" smtClean="0"/>
              <a:t>(specifically </a:t>
            </a:r>
            <a:r>
              <a:rPr lang="en-US" altLang="ja-JP" dirty="0"/>
              <a:t>3D computer graphics</a:t>
            </a:r>
            <a:r>
              <a:rPr lang="en-US" altLang="ja-JP" dirty="0" smtClean="0"/>
              <a:t>).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237474" y="6427685"/>
            <a:ext cx="4943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6"/>
              </a:rPr>
              <a:t>https://en.wikipedia.org/wiki/Polygon_mesh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104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Triangular mesh and its dual</a:t>
            </a:r>
          </a:p>
          <a:p>
            <a:r>
              <a:rPr lang="en-US" altLang="ja-JP" dirty="0" smtClean="0"/>
              <a:t>Curvature and its discrete expression</a:t>
            </a:r>
          </a:p>
          <a:p>
            <a:r>
              <a:rPr kumimoji="1" lang="en-US" altLang="ja-JP" dirty="0" smtClean="0"/>
              <a:t>Stochastic representations of shapes</a:t>
            </a:r>
          </a:p>
          <a:p>
            <a:r>
              <a:rPr lang="en-US" altLang="ja-JP" dirty="0" smtClean="0"/>
              <a:t>Quiver and cluster algebra</a:t>
            </a:r>
          </a:p>
          <a:p>
            <a:r>
              <a:rPr kumimoji="1" lang="en-US" altLang="ja-JP" dirty="0" smtClean="0"/>
              <a:t>Stochastic change of triangular mesh as mutation of quiver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3-regular graph and edge connection matrix</a:t>
            </a:r>
          </a:p>
          <a:p>
            <a:r>
              <a:rPr lang="en-US" altLang="ja-JP" dirty="0" smtClean="0"/>
              <a:t>“Straight line” of 3-regular graph</a:t>
            </a:r>
          </a:p>
          <a:p>
            <a:r>
              <a:rPr kumimoji="1" lang="en-US" altLang="ja-JP" dirty="0" smtClean="0"/>
              <a:t>Straight lines are a permutation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714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Planar </a:t>
            </a:r>
            <a:r>
              <a:rPr kumimoji="1" lang="en-US" altLang="ja-JP" dirty="0" smtClean="0"/>
              <a:t>graph and Euler’s formula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|V| - |E| + |F| = 2</a:t>
            </a:r>
            <a:endParaRPr kumimoji="1" lang="ja-JP" altLang="en-US" dirty="0"/>
          </a:p>
        </p:txBody>
      </p:sp>
      <p:pic>
        <p:nvPicPr>
          <p:cNvPr id="6" name="Picture 4" descr="ãã¡ã¤ã«:Mesh overview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" y="4233857"/>
            <a:ext cx="6249570" cy="235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ãplanar graphãã®ç»åæ¤ç´¢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14547"/>
            <a:ext cx="58674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6049060" y="6065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hlinkClick r:id="rId4"/>
              </a:rPr>
              <a:t>https://www.boost.org/doc/libs/1_49_0/libs/graph/doc/planar_graphs.html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68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Dual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Triangular mesh</a:t>
            </a:r>
          </a:p>
          <a:p>
            <a:r>
              <a:rPr lang="en-US" altLang="ja-JP" dirty="0" smtClean="0"/>
              <a:t>Polygon</a:t>
            </a:r>
            <a:endParaRPr kumimoji="1" lang="ja-JP" altLang="en-US" dirty="0"/>
          </a:p>
        </p:txBody>
      </p:sp>
      <p:pic>
        <p:nvPicPr>
          <p:cNvPr id="4" name="Picture 2" descr="https://upload.wikimedia.org/wikipedia/commons/thumb/1/15/Dual_graphs.svg/100px-Dual_graph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213" y="2020877"/>
            <a:ext cx="2846633" cy="415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7204941" y="6216794"/>
            <a:ext cx="4812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https://en.wikipedia.org/wiki/Planar_graph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699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Curvature and Polygon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59" y="2209084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5239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417</Words>
  <Application>Microsoft Office PowerPoint</Application>
  <PresentationFormat>ワイド画面</PresentationFormat>
  <Paragraphs>90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8" baseType="lpstr">
      <vt:lpstr>Roboto</vt:lpstr>
      <vt:lpstr>游ゴシック</vt:lpstr>
      <vt:lpstr>游ゴシック Light</vt:lpstr>
      <vt:lpstr>Arial</vt:lpstr>
      <vt:lpstr>Office テーマ</vt:lpstr>
      <vt:lpstr>Mutations of triangular mesh for 3d shape analysis</vt:lpstr>
      <vt:lpstr>Cell</vt:lpstr>
      <vt:lpstr>3D movie</vt:lpstr>
      <vt:lpstr>Cytoskeleton</vt:lpstr>
      <vt:lpstr>Triangular mesh</vt:lpstr>
      <vt:lpstr>Contents</vt:lpstr>
      <vt:lpstr>Planar graph and Euler’s formula </vt:lpstr>
      <vt:lpstr>Dual Graph</vt:lpstr>
      <vt:lpstr>Curvature and Polygon</vt:lpstr>
      <vt:lpstr>Hyperbolic geometry &amp; Croche Knitting</vt:lpstr>
      <vt:lpstr>Stochastic representation of S2-isomorphic shapes</vt:lpstr>
      <vt:lpstr>Brownian map</vt:lpstr>
      <vt:lpstr>Cori–Vauquelin– Schaeffer bijection</vt:lpstr>
      <vt:lpstr>Brownian excursion</vt:lpstr>
      <vt:lpstr>Brownian motion on Tree</vt:lpstr>
      <vt:lpstr>Random planar curves and Schramm-Loewner evolutions</vt:lpstr>
      <vt:lpstr>Stochastic representation of triangular meshes</vt:lpstr>
      <vt:lpstr>Quiver</vt:lpstr>
      <vt:lpstr>Quiver</vt:lpstr>
      <vt:lpstr>Mutations of Quivers</vt:lpstr>
      <vt:lpstr>Quiver representation of polygon/dual polygon</vt:lpstr>
      <vt:lpstr>PowerPoint プレゼンテーション</vt:lpstr>
      <vt:lpstr>Cluster algebra</vt:lpstr>
      <vt:lpstr>PowerPoint プレゼンテーション</vt:lpstr>
      <vt:lpstr>PowerPoint プレゼンテーション</vt:lpstr>
      <vt:lpstr>PowerPoint プレゼンテーション</vt:lpstr>
      <vt:lpstr>Mutation of polygon/dual polygon</vt:lpstr>
      <vt:lpstr>Enumeration of triangular mesh</vt:lpstr>
      <vt:lpstr>PowerPoint プレゼンテーション</vt:lpstr>
      <vt:lpstr>Cycles and Ihara’s zeta function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Edge-connection matrix</vt:lpstr>
      <vt:lpstr>Regular graph</vt:lpstr>
      <vt:lpstr>3-regular graph</vt:lpstr>
      <vt:lpstr>Edge connection matrix of 3-regular graph</vt:lpstr>
      <vt:lpstr>“Straight path” of 3-regular graph</vt:lpstr>
      <vt:lpstr>“Straight paths” of 3-regular graph </vt:lpstr>
      <vt:lpstr>A set of cycles</vt:lpstr>
      <vt:lpstr>PowerPoint プレゼンテーション</vt:lpstr>
      <vt:lpstr>Shape(凹凸), Curved surface(凹凸ナシ、伸び縮みのみ)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Mutations of triangular mesh for 3d shape analysis</dc:title>
  <dc:creator>ryamada</dc:creator>
  <cp:lastModifiedBy>ryamada</cp:lastModifiedBy>
  <cp:revision>24</cp:revision>
  <cp:lastPrinted>2019-09-17T00:47:34Z</cp:lastPrinted>
  <dcterms:created xsi:type="dcterms:W3CDTF">2019-09-14T17:51:24Z</dcterms:created>
  <dcterms:modified xsi:type="dcterms:W3CDTF">2019-09-17T09:43:49Z</dcterms:modified>
</cp:coreProperties>
</file>