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8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83" r:id="rId24"/>
    <p:sldId id="282" r:id="rId25"/>
    <p:sldId id="280" r:id="rId26"/>
    <p:sldId id="281" r:id="rId27"/>
    <p:sldId id="286" r:id="rId28"/>
    <p:sldId id="284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0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1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4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6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E4E4-294E-4674-8C96-9900DB209D68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B933-1889-4AA6-AA16-52E05181B3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7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Mutations of triangular mesh for 3d shape analysis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KYOTO UNIVERSITY INFORMATICS </a:t>
            </a:r>
            <a:r>
              <a:rPr lang="en-US" altLang="ja-JP" dirty="0" smtClean="0"/>
              <a:t>SEMINAR</a:t>
            </a:r>
          </a:p>
          <a:p>
            <a:r>
              <a:rPr kumimoji="1" lang="en-US" altLang="ja-JP" dirty="0" smtClean="0"/>
              <a:t>2019/10/17</a:t>
            </a:r>
          </a:p>
          <a:p>
            <a:r>
              <a:rPr lang="en-US" altLang="ja-JP" dirty="0" smtClean="0"/>
              <a:t>Ryo Yamada</a:t>
            </a:r>
          </a:p>
          <a:p>
            <a:r>
              <a:rPr lang="en-US" altLang="ja-JP" dirty="0" smtClean="0"/>
              <a:t>Statistical Genetics, Kyoto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86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 planar curves and Schramm-</a:t>
            </a:r>
            <a:r>
              <a:rPr lang="en-US" altLang="ja-JP" dirty="0" err="1" smtClean="0"/>
              <a:t>Loewner</a:t>
            </a:r>
            <a:r>
              <a:rPr lang="en-US" altLang="ja-JP" dirty="0" smtClean="0"/>
              <a:t> evolutions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8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Euler Characteristic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31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Dual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</a:p>
          <a:p>
            <a:r>
              <a:rPr lang="en-US" altLang="ja-JP" dirty="0" smtClean="0"/>
              <a:t>Polygon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99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Curvature and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39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Hyperbolic geometry &amp; </a:t>
            </a:r>
            <a:r>
              <a:rPr kumimoji="1" lang="en-US" altLang="ja-JP" dirty="0" err="1" smtClean="0"/>
              <a:t>Croche</a:t>
            </a:r>
            <a:r>
              <a:rPr kumimoji="1" lang="en-US" altLang="ja-JP" dirty="0" smtClean="0"/>
              <a:t> Knitting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0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Cluster algebra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7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 of quiver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9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Quiver representation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42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5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Mutation of polygon/dual polygon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2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Enumeration of triangular mesh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20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3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Cycles and Ihara’s zeta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7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Edge-connection matrix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0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3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Edge connection matrix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Sum of two permutation matrices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10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“Straight path</a:t>
            </a:r>
            <a:r>
              <a:rPr lang="en-US" altLang="ja-JP" dirty="0" smtClean="0"/>
              <a:t>”</a:t>
            </a:r>
            <a:r>
              <a:rPr lang="en-US" altLang="ja-JP" dirty="0" smtClean="0"/>
              <a:t> of 3-regular graph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“Straight paths” of 3-regular graph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Cycles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58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3D movie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清末先生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19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set of cycles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02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Shape(</a:t>
            </a:r>
            <a:r>
              <a:rPr kumimoji="1" lang="ja-JP" altLang="en-US" dirty="0" smtClean="0"/>
              <a:t>凹凸</a:t>
            </a:r>
            <a:r>
              <a:rPr kumimoji="1" lang="en-US" altLang="ja-JP" dirty="0" smtClean="0"/>
              <a:t>), Curved surface(</a:t>
            </a:r>
            <a:r>
              <a:rPr kumimoji="1" lang="ja-JP" altLang="en-US" dirty="0" smtClean="0"/>
              <a:t>凹凸ナシ、</a:t>
            </a:r>
            <a:r>
              <a:rPr lang="ja-JP" altLang="en-US" dirty="0" smtClean="0"/>
              <a:t>伸び縮みのみ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5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Cytoskeleton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62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Triangular mesh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0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5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Cori–</a:t>
            </a:r>
            <a:r>
              <a:rPr lang="en-US" altLang="ja-JP" dirty="0" err="1" smtClean="0"/>
              <a:t>Vauquelin</a:t>
            </a:r>
            <a:r>
              <a:rPr lang="en-US" altLang="ja-JP" dirty="0" smtClean="0"/>
              <a:t>– Schaeffer bijection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7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excursion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Brownian motion on Tree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Office PowerPoint</Application>
  <PresentationFormat>ワイド画面</PresentationFormat>
  <Paragraphs>39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Mutations of triangular mesh for 3d shape analysis</vt:lpstr>
      <vt:lpstr>Cell</vt:lpstr>
      <vt:lpstr>3D movie</vt:lpstr>
      <vt:lpstr>Cytoskeleton</vt:lpstr>
      <vt:lpstr>Triangular mesh</vt:lpstr>
      <vt:lpstr>Brownian map</vt:lpstr>
      <vt:lpstr>Cori–Vauquelin– Schaeffer bijection</vt:lpstr>
      <vt:lpstr>Brownian excursion</vt:lpstr>
      <vt:lpstr>Brownian motion on Tree</vt:lpstr>
      <vt:lpstr>Random planar curves and Schramm-Loewner evolutions</vt:lpstr>
      <vt:lpstr>Planar graph</vt:lpstr>
      <vt:lpstr>Euler Characteristic</vt:lpstr>
      <vt:lpstr>Dual Graph</vt:lpstr>
      <vt:lpstr>Curvature and Polygon</vt:lpstr>
      <vt:lpstr>Hyperbolic geometry &amp; Croche Knitting</vt:lpstr>
      <vt:lpstr>Quiver</vt:lpstr>
      <vt:lpstr>Cluster algebra</vt:lpstr>
      <vt:lpstr>Mutation of quiver</vt:lpstr>
      <vt:lpstr>Quiver representation of polygon/dual polygon</vt:lpstr>
      <vt:lpstr>Mutation of polygon/dual polygon</vt:lpstr>
      <vt:lpstr>Enumeration of triangular mesh</vt:lpstr>
      <vt:lpstr>PowerPoint プレゼンテーション</vt:lpstr>
      <vt:lpstr>Cycles and Ihara’s zeta function</vt:lpstr>
      <vt:lpstr>Edge-connection matrix</vt:lpstr>
      <vt:lpstr>Regular graph</vt:lpstr>
      <vt:lpstr>3-regular graph</vt:lpstr>
      <vt:lpstr>Edge connection matrix of 3-regular graph</vt:lpstr>
      <vt:lpstr>“Straight path” of 3-regular graph</vt:lpstr>
      <vt:lpstr>“Straight paths” of 3-regular graph </vt:lpstr>
      <vt:lpstr>A set of cycles</vt:lpstr>
      <vt:lpstr>PowerPoint プレゼンテーション</vt:lpstr>
      <vt:lpstr>Shape(凹凸), Curved surface(凹凸ナシ、伸び縮みのみ)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Mutations of triangular mesh for 3d shape analysis</dc:title>
  <dc:creator>ryamada</dc:creator>
  <cp:lastModifiedBy>ryamada</cp:lastModifiedBy>
  <cp:revision>5</cp:revision>
  <dcterms:created xsi:type="dcterms:W3CDTF">2019-09-14T17:51:24Z</dcterms:created>
  <dcterms:modified xsi:type="dcterms:W3CDTF">2019-09-14T18:30:44Z</dcterms:modified>
</cp:coreProperties>
</file>