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6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BA08B4-39D2-4D71-8210-DA91CA7F316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AF6181-6D0E-4534-AC13-DB680AB8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aday.wixsite.com/mysite/prosthetic-hand" TargetMode="External"/><Relationship Id="rId2" Type="http://schemas.openxmlformats.org/officeDocument/2006/relationships/hyperlink" Target="https://github.com/ryan-aday/Prosthetic_H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D0AF81-62A1-41B3-9AE5-8271DFD16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FA96D6E-BEF2-41D0-9537-9F0F7D55D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B6DDE6A-6CFE-4F29-828E-074BD972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C2C0BDD2-ACDD-4CAF-A17A-0BF502D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B5CCDAE-986E-4AEA-A737-FCBAC8047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2EC41BDA-437C-4249-B9F4-51DA27E46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27D9E20-69F5-49BF-AF99-132AF6E84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299FC2C-C36C-4D7C-A868-0144D66C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9D67E-D2CF-4E1F-AFEB-4A698B563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Improved 3D Printable Prosthetic Hand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62EC3-D7D1-4A86-BF7D-F06EB69E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/>
              <a:t>Ryan Aday</a:t>
            </a:r>
          </a:p>
          <a:p>
            <a:r>
              <a:rPr lang="en-US"/>
              <a:t>Mechanical Engineering ’23</a:t>
            </a:r>
          </a:p>
          <a:p>
            <a:r>
              <a:rPr lang="en-US"/>
              <a:t>Georgia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0088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F6F1-BA91-488A-808E-EA54CC06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Traditional prosthetics are wildly expensive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Current 3D printable prosthetics aren’t durable enough/uncomfortable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Most open designs are hard to edit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3D Printers have become more cheap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ability to function with the loss of a limb shouldn’t need to come from a steep price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One size doesn’t fit all for many prosthetics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1A159-AC35-407C-AB01-E2DEA28F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87" y="2979700"/>
            <a:ext cx="4880853" cy="10005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D5634-1C82-40DD-BBFF-ADF2FFFB853E}"/>
              </a:ext>
            </a:extLst>
          </p:cNvPr>
          <p:cNvSpPr txBox="1"/>
          <p:nvPr/>
        </p:nvSpPr>
        <p:spPr>
          <a:xfrm>
            <a:off x="1490262" y="1270000"/>
            <a:ext cx="4666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Black" panose="020B0A04020102020204" pitchFamily="34" charset="0"/>
                <a:ea typeface="Adobe Heiti Std R" panose="020B0400000000000000" pitchFamily="34" charset="-128"/>
              </a:rPr>
              <a:t>What is the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B180B-B20F-4D14-A642-49A4929DB184}"/>
              </a:ext>
            </a:extLst>
          </p:cNvPr>
          <p:cNvSpPr txBox="1"/>
          <p:nvPr/>
        </p:nvSpPr>
        <p:spPr>
          <a:xfrm>
            <a:off x="1348162" y="3617667"/>
            <a:ext cx="4747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31887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5D58-694F-4FAF-A2BF-A0858C5E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9121"/>
            <a:ext cx="5180649" cy="394208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Inelastic string (i.e. fishing line) run through a tensioner to fingers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Fingers move by flexing wrist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Redesigned the fingers to revolve around thicker joints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Used as few bolts as possible while using 3D printed joints/shafts to reduce outside expenditures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Added textures to fingers for more grip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Made housing more ergonomic for the hand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Made an easy tensioning system that is more robust and secure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Easy mounting system to palm using Velcro strips mounted optimally for slippage prevention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Prevented exposed string to avoid them getting caught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Used a friction gear system for full articulation of the thumb joint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Entire hand can be printed in two large prints- roughly 24 hours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562A-A83A-4D6B-A076-E4187C3CD8CD}"/>
              </a:ext>
            </a:extLst>
          </p:cNvPr>
          <p:cNvSpPr txBox="1"/>
          <p:nvPr/>
        </p:nvSpPr>
        <p:spPr>
          <a:xfrm>
            <a:off x="1827452" y="599440"/>
            <a:ext cx="8777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 Black" panose="020B0A04020102020204" pitchFamily="34" charset="0"/>
                <a:ea typeface="Adobe Heiti Std R" panose="020B0400000000000000" pitchFamily="34" charset="-128"/>
              </a:rPr>
              <a:t>What Have I Done/ What Is My Invention?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AF144-4B63-4436-A65C-34D1B565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70" y="1176022"/>
            <a:ext cx="4331460" cy="2461441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2982A0B-6BFE-45A6-92E6-948F4EA72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1" y="3939645"/>
            <a:ext cx="2388649" cy="1204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C240C-6E87-4DAB-8C85-B03B75ED9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70" y="5416163"/>
            <a:ext cx="1508090" cy="1270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60A60-3ECA-4B55-975D-86095B3D2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9" y="3883162"/>
            <a:ext cx="1788420" cy="1261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2BC26F-91EB-41C2-9BD1-F8D10290D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62" y="5416163"/>
            <a:ext cx="1765692" cy="1245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1A8EB3-12E9-45BD-97EC-73AC9FAA9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056" y="5416164"/>
            <a:ext cx="2018123" cy="12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2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5D58-694F-4FAF-A2BF-A0858C5E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9121"/>
            <a:ext cx="5180649" cy="394208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When parts eventually fail, they are hot-swappable and quick to print 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raw .SLDPRT and .SLDASM files are available on my GitHub to be downloaded and edited: </a:t>
            </a:r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  <a:hlinkClick r:id="rId2"/>
              </a:rPr>
              <a:t>https://github.com/ryan-aday/Prosthetic_Hand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Confusion over editing parts can be addressed through my website: </a:t>
            </a:r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  <a:hlinkClick r:id="rId3"/>
              </a:rPr>
              <a:t>https://ryanaday.wixsite.com/mysite/prosthetic-hand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As few bolts are needed as possible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Easy thumb articulation means a variety of grips without the need for complicated setup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Main finger joint is one 3D printable shaft with a keyway built into the palm</a:t>
            </a:r>
          </a:p>
          <a:p>
            <a:pPr lvl="1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Saves a lot of print time and failed prints</a:t>
            </a:r>
          </a:p>
          <a:p>
            <a:pPr lvl="1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Convenient to remove and replace a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562A-A83A-4D6B-A076-E4187C3CD8CD}"/>
              </a:ext>
            </a:extLst>
          </p:cNvPr>
          <p:cNvSpPr txBox="1"/>
          <p:nvPr/>
        </p:nvSpPr>
        <p:spPr>
          <a:xfrm>
            <a:off x="1827452" y="599440"/>
            <a:ext cx="97823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 Black" panose="020B0A04020102020204" pitchFamily="34" charset="0"/>
                <a:ea typeface="Adobe Heiti Std R" panose="020B0400000000000000" pitchFamily="34" charset="-128"/>
              </a:rPr>
              <a:t>What Is the Usefulness/ Non-Obvious Applications?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C9891-66D7-4522-B660-FF50E265C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52" y="3673400"/>
            <a:ext cx="3709553" cy="2117801"/>
          </a:xfrm>
          <a:prstGeom prst="rect">
            <a:avLst/>
          </a:prstGeom>
        </p:spPr>
      </p:pic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82747591-58EB-4D2C-B34C-6EED96A6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25" y="1312672"/>
            <a:ext cx="2936371" cy="22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5D58-694F-4FAF-A2BF-A0858C5E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49121"/>
            <a:ext cx="7578409" cy="394208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Superior 3D printable hand allows for greater individual autonomy with less maintenance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Easy-to-edit files means better fitting custom prosthetic hands that are far better than a ‘one size fits all’ model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hot-swappable part mechanic for a prosthetic can have a multitude of applications in a working/personal environment</a:t>
            </a:r>
          </a:p>
          <a:p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Main market for amputees looking for a prosthetic hand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General model for free to the public for easy access</a:t>
            </a:r>
          </a:p>
          <a:p>
            <a:pPr lvl="1"/>
            <a:r>
              <a:rPr lang="en-US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Allows for popularity for the hand over other models + free testing from their downloads and day-to-day experiences with the hand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File access to be shared for a fee of $5 or more once prototype is finalized</a:t>
            </a: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General .STLs to be found on </a:t>
            </a:r>
            <a:r>
              <a:rPr lang="en-U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Thingiverse</a:t>
            </a:r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PrusaPrinters</a:t>
            </a:r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etc</a:t>
            </a:r>
            <a:endParaRPr lang="en-US" sz="1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Editable files to be bought then accessed on my GitHub/ different monetizable download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562A-A83A-4D6B-A076-E4187C3CD8CD}"/>
              </a:ext>
            </a:extLst>
          </p:cNvPr>
          <p:cNvSpPr txBox="1"/>
          <p:nvPr/>
        </p:nvSpPr>
        <p:spPr>
          <a:xfrm>
            <a:off x="1827452" y="599440"/>
            <a:ext cx="5227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 Black" panose="020B0A04020102020204" pitchFamily="34" charset="0"/>
                <a:ea typeface="Adobe Heiti Std R" panose="020B0400000000000000" pitchFamily="34" charset="-128"/>
              </a:rPr>
              <a:t>What Is the Impact/Market?</a:t>
            </a:r>
          </a:p>
        </p:txBody>
      </p:sp>
      <p:pic>
        <p:nvPicPr>
          <p:cNvPr id="1026" name="Picture 2" descr="newest - Explore - Thingiverse">
            <a:extLst>
              <a:ext uri="{FF2B5EF4-FFF2-40B4-BE49-F238E27FC236}">
                <a16:creationId xmlns:a16="http://schemas.microsoft.com/office/drawing/2014/main" id="{C5631FFE-55E2-4710-9E77-EB65B6B5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88" y="17145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· GitHub">
            <a:extLst>
              <a:ext uri="{FF2B5EF4-FFF2-40B4-BE49-F238E27FC236}">
                <a16:creationId xmlns:a16="http://schemas.microsoft.com/office/drawing/2014/main" id="{78140982-2714-45DE-8C05-AE1BBD06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728" y="4165091"/>
            <a:ext cx="2687320" cy="14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7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Bahnschrift</vt:lpstr>
      <vt:lpstr>Corbel</vt:lpstr>
      <vt:lpstr>Lucida Sans Unicode</vt:lpstr>
      <vt:lpstr>Parallax</vt:lpstr>
      <vt:lpstr>Improved 3D Printable Prosthetic Hand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3D Printable Prosthetic Hand</dc:title>
  <dc:creator>Ryan Aday</dc:creator>
  <cp:lastModifiedBy>Ryan Aday</cp:lastModifiedBy>
  <cp:revision>4</cp:revision>
  <dcterms:created xsi:type="dcterms:W3CDTF">2021-01-17T18:26:20Z</dcterms:created>
  <dcterms:modified xsi:type="dcterms:W3CDTF">2021-01-17T18:54:49Z</dcterms:modified>
</cp:coreProperties>
</file>