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a7923c1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a7923c1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a7923c1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a7923c1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a7923c1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a7923c1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9a7923c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9a7923c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8a8d8bc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8a8d8b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a7923c1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a7923c1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a7923c1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a7923c1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a7923c1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a7923c1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2725" y="347825"/>
            <a:ext cx="5664300" cy="24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ECE 558 Final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Ram Bhattarai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Ryan Bentz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042600"/>
            <a:ext cx="34707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Speech Driven Light Show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02447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Say a word and It adds the word to the </a:t>
            </a:r>
            <a:r>
              <a:rPr lang="en" sz="1800"/>
              <a:t>recyclerview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Select the word you just said and create your own light show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Play the light show to see the light effects.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				OR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Click on the predefined words and select the colors to do the Lightshow</a:t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5" y="2737650"/>
            <a:ext cx="1804400" cy="2405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05582"/>
            <a:ext cx="7610224" cy="399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01700"/>
            <a:ext cx="7610626" cy="40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478650"/>
            <a:ext cx="74910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Recycler View holds the list of predefined words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Speech-to-Text adds new words to RecyclerView and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AsyncTask manages database reading during splash screen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Firebase Database to stores word and light show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fragment based application architecture for mobile application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AndroidThings app handles LED color processing for low-level devices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73650" y="327625"/>
            <a:ext cx="47940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50" y="152400"/>
            <a:ext cx="3171550" cy="4064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656450"/>
            <a:ext cx="75543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the low-level driver for the LED Driver and interfacing with Arduino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a decent lightshow given the chosen hardware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Synchronizing information and events across fragments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Reading and writing to the database when the members are complex structures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34000" y="1498350"/>
            <a:ext cx="7038900" cy="3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LED Matrix and Color Data Blending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Full speech recognition software that acts similar like siri but sends a commands to a device to produce a lightshow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Switching to individual addressable LED as Professor Roy suggested.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190300" y="2052100"/>
            <a:ext cx="47634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