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2" r:id="rId1"/>
  </p:sldMasterIdLst>
  <p:notesMasterIdLst>
    <p:notesMasterId r:id="rId20"/>
  </p:notesMasterIdLst>
  <p:sldIdLst>
    <p:sldId id="270" r:id="rId2"/>
    <p:sldId id="271" r:id="rId3"/>
    <p:sldId id="259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9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D9F9-9B63-7E4B-A580-B6D0EE55601E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9E1AB-336C-D44F-BE31-7397A4D7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CD49DE-D09B-0D4B-A15C-0823F73AC65C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10B-1F23-794A-93E3-801BF33AAAD7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C9CB-69F3-E54B-8FC4-7075BAD3DCD0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5199-17C7-5B4C-86DD-D140B3F3BB39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59C-8E65-AC4F-B1B6-CD5F28710528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3E6E-9E42-FD45-8668-68B0A03EEFED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8D9C-A403-9C42-8867-8D76173E3F09}" type="datetime1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55FC-C501-454D-9B21-87D4128F1D58}" type="datetime1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9B31-5883-AB42-857A-5DA606067F9F}" type="datetime1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DE29-FC25-F842-BE27-2F23C45CA2F7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D321-A627-A245-B16A-0F9B74BC3DB7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63D0A0-59A6-7740-965C-65A5839BA812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HOURMAP - DESIGN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microsoft.aspnetcore.mvc.controllerbase?view=aspnetcore-9.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microsoft.aspnetcore.identity.entityframeworkcore.identityuser?view=aspnetcore-1.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microsoft.aspnetcore.identity.entityframeworkcore.identitydbcontext-1?view=aspnetcore-9.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4EDFF-5BFB-87DB-7724-AADD3CC0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C35B0-9C6B-5908-664C-37F0C5AC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68"/>
            <a:ext cx="10515600" cy="1517732"/>
          </a:xfrm>
        </p:spPr>
        <p:txBody>
          <a:bodyPr/>
          <a:lstStyle/>
          <a:p>
            <a:r>
              <a:rPr lang="en-US" dirty="0"/>
              <a:t>D424 Software Engineering Capstone (Hourmap)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2CD0-BDA7-FF37-A1EA-8DFD9005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100"/>
            <a:ext cx="10515600" cy="679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UML and Example Flow Diagrams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420D1-1DD6-B304-21AF-0B7F32824ED0}"/>
              </a:ext>
            </a:extLst>
          </p:cNvPr>
          <p:cNvSpPr txBox="1">
            <a:spLocks/>
          </p:cNvSpPr>
          <p:nvPr/>
        </p:nvSpPr>
        <p:spPr>
          <a:xfrm>
            <a:off x="838200" y="5813044"/>
            <a:ext cx="10515600" cy="67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Ryan Snyder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Lato" panose="020F0502020204030203" pitchFamily="34" charset="0"/>
              </a:rPr>
              <a:t>011535988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E572F-BA38-BD92-7603-FBDD7418D0EF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E43EBA-B324-927F-1B72-B971555F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D188F2-AFFD-94DA-B226-648D1C88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16F3D-A286-0A26-B1AA-66577D725123}"/>
              </a:ext>
            </a:extLst>
          </p:cNvPr>
          <p:cNvSpPr txBox="1"/>
          <p:nvPr/>
        </p:nvSpPr>
        <p:spPr>
          <a:xfrm>
            <a:off x="222399" y="337105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Components Pt. 1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A9E2BD-82FD-B476-6B93-909D4E9A9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" b="3252"/>
          <a:stretch/>
        </p:blipFill>
        <p:spPr bwMode="auto">
          <a:xfrm>
            <a:off x="963046" y="764647"/>
            <a:ext cx="10265908" cy="592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41EC7-1FCF-D54C-2EE3-A3128BE9A6C5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8168B-FD19-6B36-E57F-9DAEE86A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5F666-0FC5-B03E-C4F3-377CE6D2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91BBC93-F813-3F4C-9542-EF111CD8D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/>
          <a:stretch/>
        </p:blipFill>
        <p:spPr bwMode="auto">
          <a:xfrm>
            <a:off x="883784" y="764647"/>
            <a:ext cx="10424432" cy="59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36686-0B43-DBC0-12FB-C11B082F0527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C1E34-97DB-C6EE-C282-1A95176D8271}"/>
              </a:ext>
            </a:extLst>
          </p:cNvPr>
          <p:cNvSpPr txBox="1"/>
          <p:nvPr/>
        </p:nvSpPr>
        <p:spPr>
          <a:xfrm>
            <a:off x="222399" y="337105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Components Pt.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C88BCA-13FF-6EBA-D180-8ED2EDA9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64DC7-650F-B57D-823C-BB8925D4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3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3E99-DA58-F328-4F8D-D10E2D8C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03 - EXAMPLE FLOW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73F5-F3C3-A67C-82CC-3ABDC9EC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en-US" dirty="0"/>
              <a:t>Components from Angular utilize TypeScript services to communicate with our ASP.NET backend and SQL database.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8F17B-93B7-4FE6-E687-FAE2BD07821E}"/>
              </a:ext>
            </a:extLst>
          </p:cNvPr>
          <p:cNvSpPr/>
          <p:nvPr/>
        </p:nvSpPr>
        <p:spPr>
          <a:xfrm>
            <a:off x="3815064" y="3933268"/>
            <a:ext cx="1905000" cy="1195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connection from our frontend to the backend.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54CD-B9CF-7639-C6E7-13C8DFDC569A}"/>
              </a:ext>
            </a:extLst>
          </p:cNvPr>
          <p:cNvSpPr/>
          <p:nvPr/>
        </p:nvSpPr>
        <p:spPr>
          <a:xfrm>
            <a:off x="1496535" y="3813914"/>
            <a:ext cx="1905000" cy="143425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user interacts with this component directly, like a view.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7B701-3E45-C28F-B8CD-9F956E21A731}"/>
              </a:ext>
            </a:extLst>
          </p:cNvPr>
          <p:cNvSpPr/>
          <p:nvPr/>
        </p:nvSpPr>
        <p:spPr>
          <a:xfrm>
            <a:off x="6133593" y="3933268"/>
            <a:ext cx="1905000" cy="1195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backend API! Always listening.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ECC04-9F8B-E3B7-2CBC-0940D02F50FE}"/>
              </a:ext>
            </a:extLst>
          </p:cNvPr>
          <p:cNvSpPr txBox="1"/>
          <p:nvPr/>
        </p:nvSpPr>
        <p:spPr>
          <a:xfrm>
            <a:off x="1447799" y="342900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D83CA-3F4C-AAB7-E438-C7A12E8C3EC1}"/>
              </a:ext>
            </a:extLst>
          </p:cNvPr>
          <p:cNvSpPr txBox="1"/>
          <p:nvPr/>
        </p:nvSpPr>
        <p:spPr>
          <a:xfrm>
            <a:off x="4300320" y="3429000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9EE66-B2FC-BEF1-7293-F1CA59952F74}"/>
              </a:ext>
            </a:extLst>
          </p:cNvPr>
          <p:cNvSpPr txBox="1"/>
          <p:nvPr/>
        </p:nvSpPr>
        <p:spPr>
          <a:xfrm>
            <a:off x="6504747" y="3429000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0072F-FA60-6CDA-BA6D-3D220E3A8418}"/>
              </a:ext>
            </a:extLst>
          </p:cNvPr>
          <p:cNvSpPr/>
          <p:nvPr/>
        </p:nvSpPr>
        <p:spPr>
          <a:xfrm>
            <a:off x="8452122" y="3933268"/>
            <a:ext cx="1905000" cy="1195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Where we store everything that needs to be utilized.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B8750-BA21-4D11-47FD-DA010C45689A}"/>
              </a:ext>
            </a:extLst>
          </p:cNvPr>
          <p:cNvSpPr txBox="1"/>
          <p:nvPr/>
        </p:nvSpPr>
        <p:spPr>
          <a:xfrm>
            <a:off x="8671088" y="3429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89E556-72DF-1241-94C1-B6DD9346A88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401535" y="4531044"/>
            <a:ext cx="4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1AB06A-B08D-106D-C696-1B3B2B7DB7D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720064" y="4531044"/>
            <a:ext cx="4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86A6FC-B013-3B00-332B-FC80ADE304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038593" y="4531044"/>
            <a:ext cx="4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558422-270A-5C33-A2F7-86C23B570943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801D48C-B3F7-1261-4EC7-2CA8B2B4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5F2B40B-A7BF-6868-EFED-DE4EE04F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0CC73-E3EB-F614-055D-F6DAA38EC5D1}"/>
              </a:ext>
            </a:extLst>
          </p:cNvPr>
          <p:cNvSpPr txBox="1"/>
          <p:nvPr/>
        </p:nvSpPr>
        <p:spPr>
          <a:xfrm>
            <a:off x="332127" y="337356"/>
            <a:ext cx="2212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Example Flow – User login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1ACC986-7ED5-F96C-0047-3B9CE624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650"/>
            <a:ext cx="12192000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FB917-F8FB-E633-AB8D-1C909956CC8F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6E1DB-F04E-1540-731C-A11ED86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D1F23-735D-894E-B006-6FC5146D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31C93973-4E78-19A4-54B2-0942730E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12192000" cy="49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18F73-F45E-78CD-3F16-F0116AE334E6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09C89-CC66-29AE-B838-429C6AE8FFCF}"/>
              </a:ext>
            </a:extLst>
          </p:cNvPr>
          <p:cNvSpPr txBox="1"/>
          <p:nvPr/>
        </p:nvSpPr>
        <p:spPr>
          <a:xfrm>
            <a:off x="332127" y="337356"/>
            <a:ext cx="26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Example Flow –  Invite new user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D794D6-A62D-DD9E-92F5-53B6EC9C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7E640-F664-52F6-A2CF-19998763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94A83-5F49-C19B-2FAD-4C8BC72B9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48E5E2B-D5EC-0A96-657D-1E7C1C5B6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3011" r="2321" b="2687"/>
          <a:stretch/>
        </p:blipFill>
        <p:spPr bwMode="auto">
          <a:xfrm>
            <a:off x="261257" y="261256"/>
            <a:ext cx="11669485" cy="63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C2B9D1-4642-BAB1-20FF-2B738C00C93F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77E13-8686-B955-AE41-1A4FCC8FC625}"/>
              </a:ext>
            </a:extLst>
          </p:cNvPr>
          <p:cNvSpPr txBox="1"/>
          <p:nvPr/>
        </p:nvSpPr>
        <p:spPr>
          <a:xfrm>
            <a:off x="332127" y="337356"/>
            <a:ext cx="301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Example Flow – Edit existing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0A12A-5E67-A9BC-CBBB-896A2EF1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C7DB7-4DBF-1A43-0883-25EBAD01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A1064D9B-3395-2009-5A02-8A11F5DD4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350"/>
            <a:ext cx="12192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6E02F-2A49-E000-A395-6E1291E0C1A5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BEF84-7AEB-B9ED-3CF6-C6797E736020}"/>
              </a:ext>
            </a:extLst>
          </p:cNvPr>
          <p:cNvSpPr txBox="1"/>
          <p:nvPr/>
        </p:nvSpPr>
        <p:spPr>
          <a:xfrm>
            <a:off x="332127" y="337356"/>
            <a:ext cx="24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Example Flow – User clock 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88A78F-323A-89D8-2458-8ED25FC4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3996A-CCA4-EEF2-0BCD-9E429A75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91C4C70-37EF-5821-C927-74E6C1016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/>
          <a:stretch/>
        </p:blipFill>
        <p:spPr bwMode="auto">
          <a:xfrm>
            <a:off x="938439" y="764647"/>
            <a:ext cx="10511064" cy="601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4F574-3047-485F-85F0-372CAC10F782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D473B-49D8-4758-B0A9-8FB41E1DB046}"/>
              </a:ext>
            </a:extLst>
          </p:cNvPr>
          <p:cNvSpPr txBox="1"/>
          <p:nvPr/>
        </p:nvSpPr>
        <p:spPr>
          <a:xfrm>
            <a:off x="332127" y="337356"/>
            <a:ext cx="308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Example Flow – Pull user time entries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77DB34-D3A3-F3A9-D8F0-93A173F5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E0338-15DC-AB2B-D55F-C182A19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B9EB2-C992-A2AC-0DC2-136788756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D158-DA7F-E14A-5229-0CEE4874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68"/>
            <a:ext cx="10515600" cy="151773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47A0-B8FC-F0C7-8110-8E733569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52" y="1705767"/>
            <a:ext cx="10515600" cy="679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resnyd81@wgu.edu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AE02E0-A264-03A5-AC9B-89897D0548D0}"/>
              </a:ext>
            </a:extLst>
          </p:cNvPr>
          <p:cNvSpPr txBox="1">
            <a:spLocks/>
          </p:cNvSpPr>
          <p:nvPr/>
        </p:nvSpPr>
        <p:spPr>
          <a:xfrm>
            <a:off x="838200" y="5813044"/>
            <a:ext cx="10515600" cy="67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Ryan Snyder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Lato" panose="020F0502020204030203" pitchFamily="34" charset="0"/>
              </a:rPr>
              <a:t>011535988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BEFCF-CC18-F704-1297-CA258FCD38D9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49A8-D0EF-3EBC-7B82-B68C207C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5024-CCD8-CC05-4D9B-122F2BFB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F60D5-619B-C6A7-607F-67B05070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CA5575-0342-CA47-F640-19B39C3C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8431-D162-8DE1-4050-6990FD8C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32104"/>
            <a:ext cx="9720073" cy="5477256"/>
          </a:xfrm>
        </p:spPr>
        <p:txBody>
          <a:bodyPr/>
          <a:lstStyle/>
          <a:p>
            <a:r>
              <a:rPr lang="en-US" dirty="0"/>
              <a:t>Table of Contents</a:t>
            </a:r>
          </a:p>
          <a:p>
            <a:r>
              <a:rPr lang="en-US" dirty="0"/>
              <a:t>1. ASP.NET ENTITIES AND CLASSES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…3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2. ANGULAR COMPONENTS AND MODELS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…7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3. EXAMPLE FLOW DIAGRAMS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…12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57BAD-1A59-37AC-739A-6331A2ECF6FB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55FC-8107-2D7E-4CC6-AB827852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7478-5DF5-7ADB-3D6B-8A9F280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506-3D1F-A536-24AC-D257B69B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01 - ASP.NET Entities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EBCB-A263-AB2D-F126-499455B8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HourMap’s backend was built using ASP.NET for the API and Identity management, and Entity Framework for database connections and management.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AD7594-0E0C-6255-FC68-E604BEEDBFFA}"/>
              </a:ext>
            </a:extLst>
          </p:cNvPr>
          <p:cNvSpPr/>
          <p:nvPr/>
        </p:nvSpPr>
        <p:spPr>
          <a:xfrm>
            <a:off x="5143500" y="3933269"/>
            <a:ext cx="1905000" cy="1195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structure of the data being handled by the controllers.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7D290-F178-9A26-A51B-E18F6A04C954}"/>
              </a:ext>
            </a:extLst>
          </p:cNvPr>
          <p:cNvSpPr/>
          <p:nvPr/>
        </p:nvSpPr>
        <p:spPr>
          <a:xfrm>
            <a:off x="1660635" y="3933269"/>
            <a:ext cx="1905000" cy="1195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 HTTP requests and the resulting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5FA30-31F8-1759-97B0-04DD5CB826DB}"/>
              </a:ext>
            </a:extLst>
          </p:cNvPr>
          <p:cNvSpPr/>
          <p:nvPr/>
        </p:nvSpPr>
        <p:spPr>
          <a:xfrm>
            <a:off x="8763002" y="3933269"/>
            <a:ext cx="1905000" cy="1195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 token generation and build out database.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9D86A-3940-40AB-4ED5-22EEC07E5681}"/>
              </a:ext>
            </a:extLst>
          </p:cNvPr>
          <p:cNvSpPr txBox="1"/>
          <p:nvPr/>
        </p:nvSpPr>
        <p:spPr>
          <a:xfrm>
            <a:off x="1962444" y="3429000"/>
            <a:ext cx="13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DD82A-DA71-1522-2430-4C7D92B8A892}"/>
              </a:ext>
            </a:extLst>
          </p:cNvPr>
          <p:cNvSpPr txBox="1"/>
          <p:nvPr/>
        </p:nvSpPr>
        <p:spPr>
          <a:xfrm>
            <a:off x="5629365" y="344841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7B612-A042-AC1F-A8A4-AD7D1E5E371E}"/>
              </a:ext>
            </a:extLst>
          </p:cNvPr>
          <p:cNvSpPr txBox="1"/>
          <p:nvPr/>
        </p:nvSpPr>
        <p:spPr>
          <a:xfrm>
            <a:off x="9300466" y="3448416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34B0-768F-33B8-8673-6E353E2E32E0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F8BBFF0-7526-BFF0-5072-9A273F7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15C7433-EFA4-2126-F521-7383FDAC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E65D04BD-8242-1E23-3C80-DEAE7E274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" b="4133"/>
          <a:stretch/>
        </p:blipFill>
        <p:spPr bwMode="auto">
          <a:xfrm>
            <a:off x="0" y="0"/>
            <a:ext cx="12192000" cy="67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263DD-C9AA-43F4-B4E8-B82E76BAE0C0}"/>
              </a:ext>
            </a:extLst>
          </p:cNvPr>
          <p:cNvSpPr txBox="1"/>
          <p:nvPr/>
        </p:nvSpPr>
        <p:spPr>
          <a:xfrm>
            <a:off x="157930" y="291777"/>
            <a:ext cx="100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Controllers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35023-3360-35BC-6329-EBADA298DCF6}"/>
              </a:ext>
            </a:extLst>
          </p:cNvPr>
          <p:cNvSpPr txBox="1"/>
          <p:nvPr/>
        </p:nvSpPr>
        <p:spPr>
          <a:xfrm>
            <a:off x="7058869" y="433763"/>
            <a:ext cx="4179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6E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MVC ControllerBase</a:t>
            </a:r>
            <a:endParaRPr lang="en-US" sz="1400" b="1" dirty="0">
              <a:solidFill>
                <a:srgbClr val="FF6E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0D143-B76D-E232-0ECE-856EF97DF988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</p:spTree>
    <p:extLst>
      <p:ext uri="{BB962C8B-B14F-4D97-AF65-F5344CB8AC3E}">
        <p14:creationId xmlns:p14="http://schemas.microsoft.com/office/powerpoint/2010/main" val="110576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090EA4-E41B-038E-486F-77B17A5D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"/>
            <a:ext cx="12192000" cy="67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8FF42-4075-CF26-F7B9-D3FD073466B6}"/>
              </a:ext>
            </a:extLst>
          </p:cNvPr>
          <p:cNvSpPr txBox="1"/>
          <p:nvPr/>
        </p:nvSpPr>
        <p:spPr>
          <a:xfrm>
            <a:off x="2112579" y="939974"/>
            <a:ext cx="3883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6E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IdentityUser</a:t>
            </a:r>
            <a:endParaRPr lang="en-US" sz="1400" b="1" dirty="0">
              <a:solidFill>
                <a:srgbClr val="FF6E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9DD4E-802D-79E0-8E31-8571DF3052DE}"/>
              </a:ext>
            </a:extLst>
          </p:cNvPr>
          <p:cNvSpPr txBox="1"/>
          <p:nvPr/>
        </p:nvSpPr>
        <p:spPr>
          <a:xfrm>
            <a:off x="357392" y="291509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Entities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A9373-9223-3B72-6BCB-609AF574507D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6C55D1-40A2-FFFB-01DD-593D1977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E2DA1-0910-A82C-26B2-C3833245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1634C96-1ECD-F7C2-2509-069830E15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65"/>
            <a:ext cx="121920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2DEA42-A5D0-5953-B7DE-AD57F4585BE2}"/>
              </a:ext>
            </a:extLst>
          </p:cNvPr>
          <p:cNvSpPr txBox="1"/>
          <p:nvPr/>
        </p:nvSpPr>
        <p:spPr>
          <a:xfrm>
            <a:off x="4608786" y="888913"/>
            <a:ext cx="297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IdentityDbContext</a:t>
            </a:r>
            <a:endParaRPr lang="en-US" b="1" dirty="0">
              <a:solidFill>
                <a:srgbClr val="FF6E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78095-D2D6-492A-B6F2-2119A1B0796C}"/>
              </a:ext>
            </a:extLst>
          </p:cNvPr>
          <p:cNvSpPr txBox="1"/>
          <p:nvPr/>
        </p:nvSpPr>
        <p:spPr>
          <a:xfrm>
            <a:off x="353160" y="314065"/>
            <a:ext cx="758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Helpers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5FB82-DC5D-60D2-F768-F093A5B2D90A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7E01BE-0F46-B079-B994-982920A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2C46A-912E-C13A-BAC7-34D8304C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7B74E-A1F5-47B6-6598-9F0F136AC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008A-F0C1-F8AE-0B71-639A06DB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02 - Angular Components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F848-E70D-5996-7723-EFA6B213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HourMap’s frontend was built using Angular and TypeScript. It includes models, services, components, interceptors, and guards.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5E78B-2F84-967E-8A4F-1D56A6916F9C}"/>
              </a:ext>
            </a:extLst>
          </p:cNvPr>
          <p:cNvSpPr/>
          <p:nvPr/>
        </p:nvSpPr>
        <p:spPr>
          <a:xfrm>
            <a:off x="582168" y="3523249"/>
            <a:ext cx="2016252" cy="142682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structure of the data being handled by the services and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AF714-7472-7D3E-A347-C24400E79F52}"/>
              </a:ext>
            </a:extLst>
          </p:cNvPr>
          <p:cNvSpPr/>
          <p:nvPr/>
        </p:nvSpPr>
        <p:spPr>
          <a:xfrm>
            <a:off x="2908890" y="3535201"/>
            <a:ext cx="1905000" cy="1195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 communication with backend controllers.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0E3A7-10F8-FEAE-064B-7177EA8502FF}"/>
              </a:ext>
            </a:extLst>
          </p:cNvPr>
          <p:cNvSpPr/>
          <p:nvPr/>
        </p:nvSpPr>
        <p:spPr>
          <a:xfrm>
            <a:off x="5160862" y="3535201"/>
            <a:ext cx="2118358" cy="179869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“Pages” of the Angular webapp, all have different logic for handling data delivered from Angular services.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FD95-BB8E-C75B-9872-A43469CD61C9}"/>
              </a:ext>
            </a:extLst>
          </p:cNvPr>
          <p:cNvSpPr txBox="1"/>
          <p:nvPr/>
        </p:nvSpPr>
        <p:spPr>
          <a:xfrm>
            <a:off x="3345736" y="3153916"/>
            <a:ext cx="10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6F2D6-B7F8-6A40-6910-CCA5D37D4FF9}"/>
              </a:ext>
            </a:extLst>
          </p:cNvPr>
          <p:cNvSpPr txBox="1"/>
          <p:nvPr/>
        </p:nvSpPr>
        <p:spPr>
          <a:xfrm>
            <a:off x="1131674" y="315391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6B7C0-704A-47F5-7F9E-3842A8B06E8E}"/>
              </a:ext>
            </a:extLst>
          </p:cNvPr>
          <p:cNvSpPr txBox="1"/>
          <p:nvPr/>
        </p:nvSpPr>
        <p:spPr>
          <a:xfrm>
            <a:off x="5476536" y="3165869"/>
            <a:ext cx="148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150DE-CFAA-5A01-DD95-80DF25C588BA}"/>
              </a:ext>
            </a:extLst>
          </p:cNvPr>
          <p:cNvSpPr/>
          <p:nvPr/>
        </p:nvSpPr>
        <p:spPr>
          <a:xfrm>
            <a:off x="9815568" y="3535200"/>
            <a:ext cx="1905000" cy="22072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access depending on set parameters, in our case Roles. EX: Logged out users can’t access clock in component.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F81C4-E70B-BEC4-2011-AE38E790AAB9}"/>
              </a:ext>
            </a:extLst>
          </p:cNvPr>
          <p:cNvSpPr/>
          <p:nvPr/>
        </p:nvSpPr>
        <p:spPr>
          <a:xfrm>
            <a:off x="7594894" y="3535199"/>
            <a:ext cx="1905000" cy="179869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Intercept service traffic to inject objects (like an auth token) or catch responses (like a 401 error).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EAAA3-D5E9-7098-A4A0-82DFAE75A875}"/>
              </a:ext>
            </a:extLst>
          </p:cNvPr>
          <p:cNvSpPr txBox="1"/>
          <p:nvPr/>
        </p:nvSpPr>
        <p:spPr>
          <a:xfrm>
            <a:off x="7803889" y="3165868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97379-FF7A-618D-E265-66BEFA010346}"/>
              </a:ext>
            </a:extLst>
          </p:cNvPr>
          <p:cNvSpPr txBox="1"/>
          <p:nvPr/>
        </p:nvSpPr>
        <p:spPr>
          <a:xfrm>
            <a:off x="10307385" y="3165869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1FFD4-144C-0156-8E42-A156CC89618A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0AA173E-99D2-0040-4C55-D1876E2A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7C4956-9B61-E945-FD19-13274B31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F67CF-2956-FB6F-559C-A3392C1BFC9C}"/>
              </a:ext>
            </a:extLst>
          </p:cNvPr>
          <p:cNvSpPr txBox="1"/>
          <p:nvPr/>
        </p:nvSpPr>
        <p:spPr>
          <a:xfrm>
            <a:off x="393933" y="340551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Models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CD187B-11CF-B1ED-A62D-BC853917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3" y="650630"/>
            <a:ext cx="11676993" cy="60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424EE-B364-1739-1D49-3F978690B41E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17E1AD-AFBA-8B77-2681-7091B91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EC2D42-60A8-5C33-9759-8397EA6F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62176-8AFC-B11F-D77C-CCC7EB543A7D}"/>
              </a:ext>
            </a:extLst>
          </p:cNvPr>
          <p:cNvSpPr txBox="1"/>
          <p:nvPr/>
        </p:nvSpPr>
        <p:spPr>
          <a:xfrm>
            <a:off x="325331" y="33259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Services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B4929B-E0CC-D91F-7E19-E35476EF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" b="2184"/>
          <a:stretch/>
        </p:blipFill>
        <p:spPr bwMode="auto">
          <a:xfrm>
            <a:off x="515007" y="650481"/>
            <a:ext cx="11397343" cy="584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03E664-CA5B-4249-29BF-638A0E086CBD}"/>
              </a:ext>
            </a:extLst>
          </p:cNvPr>
          <p:cNvSpPr txBox="1"/>
          <p:nvPr/>
        </p:nvSpPr>
        <p:spPr>
          <a:xfrm>
            <a:off x="109728" y="79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6D3946-1C48-CEBC-0628-F005A43C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- DESIGN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2E7A3-2689-2EB7-F340-7ECA3890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7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1452</TotalTime>
  <Words>456</Words>
  <Application>Microsoft Macintosh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Lato</vt:lpstr>
      <vt:lpstr>Tw Cen MT</vt:lpstr>
      <vt:lpstr>Tw Cen MT Condensed</vt:lpstr>
      <vt:lpstr>Wingdings 3</vt:lpstr>
      <vt:lpstr>Integral</vt:lpstr>
      <vt:lpstr>D424 Software Engineering Capstone (Hourmap)</vt:lpstr>
      <vt:lpstr>PowerPoint Presentation</vt:lpstr>
      <vt:lpstr>01 - ASP.NET Entities and Classes</vt:lpstr>
      <vt:lpstr>PowerPoint Presentation</vt:lpstr>
      <vt:lpstr>PowerPoint Presentation</vt:lpstr>
      <vt:lpstr>PowerPoint Presentation</vt:lpstr>
      <vt:lpstr>02 - Angular Components and Models</vt:lpstr>
      <vt:lpstr>PowerPoint Presentation</vt:lpstr>
      <vt:lpstr>PowerPoint Presentation</vt:lpstr>
      <vt:lpstr>PowerPoint Presentation</vt:lpstr>
      <vt:lpstr>PowerPoint Presentation</vt:lpstr>
      <vt:lpstr>03 - EXAMPLE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Snyder</dc:creator>
  <cp:lastModifiedBy>Ryan Snyder</cp:lastModifiedBy>
  <cp:revision>3</cp:revision>
  <dcterms:created xsi:type="dcterms:W3CDTF">2025-02-02T22:15:56Z</dcterms:created>
  <dcterms:modified xsi:type="dcterms:W3CDTF">2025-02-05T16:47:37Z</dcterms:modified>
</cp:coreProperties>
</file>