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50"/>
  </p:notesMasterIdLst>
  <p:sldIdLst>
    <p:sldId id="270" r:id="rId2"/>
    <p:sldId id="271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7" r:id="rId29"/>
    <p:sldId id="306" r:id="rId30"/>
    <p:sldId id="308" r:id="rId31"/>
    <p:sldId id="309" r:id="rId32"/>
    <p:sldId id="310" r:id="rId33"/>
    <p:sldId id="311" r:id="rId34"/>
    <p:sldId id="312" r:id="rId35"/>
    <p:sldId id="300" r:id="rId36"/>
    <p:sldId id="301" r:id="rId37"/>
    <p:sldId id="302" r:id="rId38"/>
    <p:sldId id="303" r:id="rId39"/>
    <p:sldId id="304" r:id="rId40"/>
    <p:sldId id="305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27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24"/>
  </p:normalViewPr>
  <p:slideViewPr>
    <p:cSldViewPr snapToGrid="0">
      <p:cViewPr varScale="1">
        <p:scale>
          <a:sx n="119" d="100"/>
          <a:sy n="119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1EE59-C986-7B47-8872-7257034F9AF9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F737-0480-6C4F-9969-B650AAB05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D7B9A0-90C2-0C49-94D6-3BE9058BB853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5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E4EC-DAF4-B14D-8260-2224FFBAF780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6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E1F5-696D-E541-A8DC-CCEC3F1E531C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4F77-22CE-4E40-8D56-E40266AC4A8B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D118-3472-034F-9DAB-90128F1FCC6B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A35E-E502-EB4D-A730-EDC3539A87D9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9AA9-A116-5A41-B8F5-4A1A35485690}" type="datetime1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45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9300-5B08-9349-AD54-EF234D464885}" type="datetime1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E995-63FC-5647-B934-CC2737CA018A}" type="datetime1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64ED-C631-454C-A7F7-60ADDC8C4D3B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1E66-5E87-904F-B373-A1E54B48461F}" type="datetime1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AD1870-B676-E04A-BD49-57178750B5B1}" type="datetime1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HOURMAP – USER GUIDE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13B180-57A2-EE42-AC5D-20103D60EF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3.xml"/><Relationship Id="rId7" Type="http://schemas.openxmlformats.org/officeDocument/2006/relationships/slide" Target="slide1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11" Type="http://schemas.openxmlformats.org/officeDocument/2006/relationships/slide" Target="slide41.xml"/><Relationship Id="rId5" Type="http://schemas.openxmlformats.org/officeDocument/2006/relationships/slide" Target="slide13.xml"/><Relationship Id="rId10" Type="http://schemas.openxmlformats.org/officeDocument/2006/relationships/slide" Target="slide35.xml"/><Relationship Id="rId4" Type="http://schemas.openxmlformats.org/officeDocument/2006/relationships/slide" Target="slide8.xml"/><Relationship Id="rId9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35B0-9C6B-5908-664C-37F0C5AC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8"/>
            <a:ext cx="10515600" cy="1517732"/>
          </a:xfrm>
        </p:spPr>
        <p:txBody>
          <a:bodyPr/>
          <a:lstStyle/>
          <a:p>
            <a:r>
              <a:rPr lang="en-US" dirty="0"/>
              <a:t>D424 Software Engineering Capstone (Hourmap)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2CD0-BDA7-FF37-A1EA-8DFD9005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100"/>
            <a:ext cx="10515600" cy="679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HourMap User Guide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20D1-1DD6-B304-21AF-0B7F32824ED0}"/>
              </a:ext>
            </a:extLst>
          </p:cNvPr>
          <p:cNvSpPr txBox="1">
            <a:spLocks/>
          </p:cNvSpPr>
          <p:nvPr/>
        </p:nvSpPr>
        <p:spPr>
          <a:xfrm>
            <a:off x="838200" y="5813044"/>
            <a:ext cx="1051560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Snyder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Lato" panose="020F0502020204030203" pitchFamily="34" charset="0"/>
              </a:rPr>
              <a:t>011535988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E572F-BA38-BD92-7603-FBDD7418D0EF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06870-18E2-33A1-57C1-16EEC069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C891A4-0A31-8D9F-37A0-1E730CC9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E00659-4059-6489-1B2B-FC4E0AA5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3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58F04-3320-BC81-6407-1A4ED4958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7B362B-493B-FD3A-2F57-7E5BA97B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1" y="872582"/>
            <a:ext cx="8993831" cy="5431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E87107-6FC1-8820-2FFD-B2F1A26C1DE9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E5523-DC2E-F204-F00F-667619023FDA}"/>
              </a:ext>
            </a:extLst>
          </p:cNvPr>
          <p:cNvSpPr txBox="1"/>
          <p:nvPr/>
        </p:nvSpPr>
        <p:spPr>
          <a:xfrm>
            <a:off x="393933" y="340551"/>
            <a:ext cx="163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Adding A New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9B8C1-2EB1-4E2B-5E14-5D78804C0946}"/>
              </a:ext>
            </a:extLst>
          </p:cNvPr>
          <p:cNvSpPr txBox="1"/>
          <p:nvPr/>
        </p:nvSpPr>
        <p:spPr>
          <a:xfrm>
            <a:off x="10383229" y="1744274"/>
            <a:ext cx="14442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registration link will be generated for you to send to the user. Either copy the link or click ‘Send via Email’ to use your local email application!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B3E3A5-5CDA-8326-A0D3-BC2F8AE8DEAB}"/>
              </a:ext>
            </a:extLst>
          </p:cNvPr>
          <p:cNvSpPr/>
          <p:nvPr/>
        </p:nvSpPr>
        <p:spPr>
          <a:xfrm>
            <a:off x="10383229" y="1733516"/>
            <a:ext cx="1444260" cy="3416320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2F3454-8EF6-5258-3A66-58D682F72994}"/>
              </a:ext>
            </a:extLst>
          </p:cNvPr>
          <p:cNvSpPr/>
          <p:nvPr/>
        </p:nvSpPr>
        <p:spPr>
          <a:xfrm>
            <a:off x="4389756" y="2015415"/>
            <a:ext cx="2565400" cy="2578100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279E009-ADFF-4263-DF50-AA60EAEDC5A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955156" y="3304465"/>
            <a:ext cx="3428073" cy="137211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06CF46-F292-F0C4-5C37-AE778EF6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755" y="2015415"/>
            <a:ext cx="2565400" cy="2578100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273A152-47F4-713F-A561-5CF1614A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69E07C4-EB64-C6E4-25BC-03119FDB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727D-99F7-58C6-DBA7-0CA2C334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79DE9-EBA4-246E-0EA7-E2F1877D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86" y="848275"/>
            <a:ext cx="9035219" cy="52083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E60D98-AA04-30DF-5FCB-95A93DC849E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C19D7-1FED-462A-8E65-F04F9DEFA8F3}"/>
              </a:ext>
            </a:extLst>
          </p:cNvPr>
          <p:cNvSpPr txBox="1"/>
          <p:nvPr/>
        </p:nvSpPr>
        <p:spPr>
          <a:xfrm>
            <a:off x="393933" y="340551"/>
            <a:ext cx="163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Adding A New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31488-4ED7-DE06-33E8-B198E831326E}"/>
              </a:ext>
            </a:extLst>
          </p:cNvPr>
          <p:cNvSpPr txBox="1"/>
          <p:nvPr/>
        </p:nvSpPr>
        <p:spPr>
          <a:xfrm>
            <a:off x="10390801" y="740661"/>
            <a:ext cx="1594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can view your created invitations on the ‘Invitations’ tab and can copy the invite link or cancel the invitation here at any time.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521662-8E7F-73CF-8411-FC5B03055D85}"/>
              </a:ext>
            </a:extLst>
          </p:cNvPr>
          <p:cNvSpPr/>
          <p:nvPr/>
        </p:nvSpPr>
        <p:spPr>
          <a:xfrm>
            <a:off x="10383228" y="740661"/>
            <a:ext cx="1633011" cy="286232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62910-D05F-0F1E-F32A-64645F9DDC5F}"/>
              </a:ext>
            </a:extLst>
          </p:cNvPr>
          <p:cNvSpPr/>
          <p:nvPr/>
        </p:nvSpPr>
        <p:spPr>
          <a:xfrm>
            <a:off x="1355582" y="3722145"/>
            <a:ext cx="7433416" cy="871369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1D239DD-5E09-993F-B5AA-44F0BCA78918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8788998" y="2171822"/>
            <a:ext cx="1594230" cy="198600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9418065-3B92-04AF-8ADB-F047B00F175D}"/>
              </a:ext>
            </a:extLst>
          </p:cNvPr>
          <p:cNvSpPr/>
          <p:nvPr/>
        </p:nvSpPr>
        <p:spPr>
          <a:xfrm>
            <a:off x="10382208" y="3883510"/>
            <a:ext cx="1633011" cy="147732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4CAA3-824D-F27A-CEB8-72147650D25C}"/>
              </a:ext>
            </a:extLst>
          </p:cNvPr>
          <p:cNvSpPr txBox="1"/>
          <p:nvPr/>
        </p:nvSpPr>
        <p:spPr>
          <a:xfrm>
            <a:off x="10402108" y="3883509"/>
            <a:ext cx="1594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Invitations expire after a week of not being accepted!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C0344633-65CD-5EB3-3D1A-3DEF150F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C3CD841-D07D-DF97-26B0-4B869278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5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A947-C40E-9CCE-4791-8DE70643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91C771-4695-57A7-A179-9B4D2163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90" y="1552000"/>
            <a:ext cx="7239000" cy="5189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35CCD-7544-6818-128D-F494E79A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03 – Registering for an account (INVITED)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8F6D9-7208-8C7D-1AEE-2758EDD768F0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9E70F-07E3-0DBD-E2FE-B6ACDD194BBF}"/>
              </a:ext>
            </a:extLst>
          </p:cNvPr>
          <p:cNvSpPr/>
          <p:nvPr/>
        </p:nvSpPr>
        <p:spPr>
          <a:xfrm>
            <a:off x="4510489" y="2221178"/>
            <a:ext cx="2525012" cy="3598709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DB38CB-C226-3EBD-9AAE-4576EFCB502F}"/>
              </a:ext>
            </a:extLst>
          </p:cNvPr>
          <p:cNvCxnSpPr>
            <a:cxnSpLocks/>
          </p:cNvCxnSpPr>
          <p:nvPr/>
        </p:nvCxnSpPr>
        <p:spPr>
          <a:xfrm>
            <a:off x="7035501" y="4146563"/>
            <a:ext cx="2988909" cy="0"/>
          </a:xfrm>
          <a:prstGeom prst="line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1320403-C76C-9A87-A6FD-A167EF2E9DF0}"/>
              </a:ext>
            </a:extLst>
          </p:cNvPr>
          <p:cNvSpPr/>
          <p:nvPr/>
        </p:nvSpPr>
        <p:spPr>
          <a:xfrm>
            <a:off x="10038393" y="1890968"/>
            <a:ext cx="1894321" cy="264161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DBE7D-04A4-AFEA-A770-3BCFDB488105}"/>
              </a:ext>
            </a:extLst>
          </p:cNvPr>
          <p:cNvSpPr txBox="1"/>
          <p:nvPr/>
        </p:nvSpPr>
        <p:spPr>
          <a:xfrm>
            <a:off x="10110894" y="2057615"/>
            <a:ext cx="1776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Navigate to the URL provided by the Organization you’ve been invited to, and you’ll be greeted by a special registration form!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0540D-045E-18E9-557E-D5BA663D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6BC0-EAB2-49F7-C02C-AC462589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1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CD3E-8AD2-78FB-78C3-D9B035101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D47681-EAF2-243D-8284-FDA94746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2" y="847473"/>
            <a:ext cx="8020521" cy="5749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C823E-5E66-8DDD-6F46-9E160F0C8E7A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6E3BF-1F3B-4D45-9E7B-DDEC3C8EBDE8}"/>
              </a:ext>
            </a:extLst>
          </p:cNvPr>
          <p:cNvSpPr txBox="1"/>
          <p:nvPr/>
        </p:nvSpPr>
        <p:spPr>
          <a:xfrm>
            <a:off x="393933" y="340551"/>
            <a:ext cx="2878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Registering For An Account (Invited)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42DF4-6BC6-49F9-C35E-6CF0E74FB588}"/>
              </a:ext>
            </a:extLst>
          </p:cNvPr>
          <p:cNvSpPr txBox="1"/>
          <p:nvPr/>
        </p:nvSpPr>
        <p:spPr>
          <a:xfrm>
            <a:off x="9864762" y="939874"/>
            <a:ext cx="2150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Make sure your passwords match and your name is properly entered, or you won’t be able to continue. Afterwards you’ll be prompted to login.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1390BD-578E-5BC0-5AE7-FCA59936624B}"/>
              </a:ext>
            </a:extLst>
          </p:cNvPr>
          <p:cNvSpPr/>
          <p:nvPr/>
        </p:nvSpPr>
        <p:spPr>
          <a:xfrm>
            <a:off x="9864762" y="740661"/>
            <a:ext cx="2151477" cy="2688339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BFAA925-DBA9-675D-2BB6-FF12B3A7C5A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672896" y="2084831"/>
            <a:ext cx="3191866" cy="2239743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F769A58-912E-AEA1-4C18-50AD07F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769" y="1685623"/>
            <a:ext cx="2802275" cy="39303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7D9AC6-A595-4B52-7C46-303C8C74EA2D}"/>
              </a:ext>
            </a:extLst>
          </p:cNvPr>
          <p:cNvSpPr/>
          <p:nvPr/>
        </p:nvSpPr>
        <p:spPr>
          <a:xfrm>
            <a:off x="4058788" y="3750804"/>
            <a:ext cx="2686256" cy="1176198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28BC99-E7E5-AFF9-D8E9-16F615CFF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619" y="3494881"/>
            <a:ext cx="2641600" cy="2451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00F5D1-191B-D90C-4DBD-B4A46342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6103" y="3521829"/>
            <a:ext cx="2641600" cy="24511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FCE294C-EB1D-1C65-5F28-D2DAC4811B4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745044" y="4338903"/>
            <a:ext cx="2587187" cy="434267"/>
          </a:xfrm>
          <a:prstGeom prst="bentConnector3">
            <a:avLst>
              <a:gd name="adj1" fmla="val 58316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8538F153-51CE-A5BD-959D-C7BE7503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DF4B77A-4E9A-CB17-3B7C-7ACE0C55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8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550B3-920E-0436-367F-8C13A2E3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EC3D6-FE8E-0582-2BA0-1C1C83E3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56" y="962215"/>
            <a:ext cx="9035519" cy="5226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AFD9BE-BE5F-7D4B-3F26-CD20E95BED44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784BB-65AC-BF9D-3028-3CD993167780}"/>
              </a:ext>
            </a:extLst>
          </p:cNvPr>
          <p:cNvSpPr txBox="1"/>
          <p:nvPr/>
        </p:nvSpPr>
        <p:spPr>
          <a:xfrm>
            <a:off x="393933" y="340551"/>
            <a:ext cx="2878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Registering For An Account (Invited)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8159B-EF64-5A75-A005-07E04206B73D}"/>
              </a:ext>
            </a:extLst>
          </p:cNvPr>
          <p:cNvSpPr txBox="1"/>
          <p:nvPr/>
        </p:nvSpPr>
        <p:spPr>
          <a:xfrm>
            <a:off x="9867010" y="2497043"/>
            <a:ext cx="215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the Organization! As a user, there’s not a lot to do. You can clock in, edit your profile, or sign out.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12B003-D9B3-376A-B572-494078B6F20F}"/>
              </a:ext>
            </a:extLst>
          </p:cNvPr>
          <p:cNvSpPr/>
          <p:nvPr/>
        </p:nvSpPr>
        <p:spPr>
          <a:xfrm>
            <a:off x="9867010" y="2396265"/>
            <a:ext cx="2151477" cy="2065470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E1DAC4B-1800-BF13-300D-0D8BDD81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4E52A2-F877-42EF-1CB8-3E4E5186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949A-24BD-541C-E1A6-F461842C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B0068-685B-350F-5E8F-6F7A17A4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2" y="1738389"/>
            <a:ext cx="8326027" cy="4816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413AE-4760-0145-95EF-6BD0F083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04 – EDIT YOUR 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77CD1-8BD3-F4AC-3675-6BA346BFE21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05374-C787-64CD-F109-8D7185F8292C}"/>
              </a:ext>
            </a:extLst>
          </p:cNvPr>
          <p:cNvSpPr/>
          <p:nvPr/>
        </p:nvSpPr>
        <p:spPr>
          <a:xfrm>
            <a:off x="8304904" y="2221178"/>
            <a:ext cx="1140310" cy="38421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ABBBBD-085F-8004-6460-850FFD6776AB}"/>
              </a:ext>
            </a:extLst>
          </p:cNvPr>
          <p:cNvCxnSpPr>
            <a:cxnSpLocks/>
          </p:cNvCxnSpPr>
          <p:nvPr/>
        </p:nvCxnSpPr>
        <p:spPr>
          <a:xfrm>
            <a:off x="9445214" y="2377440"/>
            <a:ext cx="593179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4B60E7B-1010-7DB0-9111-1D338B6031BF}"/>
              </a:ext>
            </a:extLst>
          </p:cNvPr>
          <p:cNvSpPr/>
          <p:nvPr/>
        </p:nvSpPr>
        <p:spPr>
          <a:xfrm>
            <a:off x="10038393" y="1890968"/>
            <a:ext cx="1894321" cy="1282538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DFE8C8-9261-7B81-7CEC-6A7CE83AB858}"/>
              </a:ext>
            </a:extLst>
          </p:cNvPr>
          <p:cNvSpPr txBox="1"/>
          <p:nvPr/>
        </p:nvSpPr>
        <p:spPr>
          <a:xfrm>
            <a:off x="10110894" y="2057615"/>
            <a:ext cx="177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Profile to edit your user profile!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FFF73-E5A7-4E65-15E7-7341C6A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A1795-EB8A-8DCF-F533-2185995F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9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E24F5-B938-BE86-D9B9-B9642BA3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43C153-8A7D-4070-F719-14AA6511A99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E9E2C-EDE3-DD7C-D5FE-214BD8D96812}"/>
              </a:ext>
            </a:extLst>
          </p:cNvPr>
          <p:cNvSpPr txBox="1"/>
          <p:nvPr/>
        </p:nvSpPr>
        <p:spPr>
          <a:xfrm>
            <a:off x="393933" y="340551"/>
            <a:ext cx="1393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Edit Your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64859-1294-BC6A-8810-F716FB335D75}"/>
              </a:ext>
            </a:extLst>
          </p:cNvPr>
          <p:cNvSpPr txBox="1"/>
          <p:nvPr/>
        </p:nvSpPr>
        <p:spPr>
          <a:xfrm>
            <a:off x="9867010" y="2497043"/>
            <a:ext cx="2150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your preferred name, and email address and save changes to update your profile.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94360C-B03B-0370-487F-E8D7FFFDF668}"/>
              </a:ext>
            </a:extLst>
          </p:cNvPr>
          <p:cNvSpPr/>
          <p:nvPr/>
        </p:nvSpPr>
        <p:spPr>
          <a:xfrm>
            <a:off x="9867010" y="2396265"/>
            <a:ext cx="2151477" cy="176694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6D0D1-F66F-69FE-1664-767B8B146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51" y="949984"/>
            <a:ext cx="8498840" cy="52269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EC16E-B3B0-BB56-4E75-A520B2B6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27B02-FD94-2F76-4C61-6B9ED4B0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9B9-E7CD-5AAD-121E-710C34ECA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D10F173-059E-D7ED-113B-21A12F27A7BF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5AA18-FC6E-C82E-5197-D41176D59B72}"/>
              </a:ext>
            </a:extLst>
          </p:cNvPr>
          <p:cNvSpPr txBox="1"/>
          <p:nvPr/>
        </p:nvSpPr>
        <p:spPr>
          <a:xfrm>
            <a:off x="393933" y="340551"/>
            <a:ext cx="1393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Edit Your Profile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C38D7D-C13E-3CD5-B6D8-6410365EDA55}"/>
              </a:ext>
            </a:extLst>
          </p:cNvPr>
          <p:cNvSpPr txBox="1"/>
          <p:nvPr/>
        </p:nvSpPr>
        <p:spPr>
          <a:xfrm>
            <a:off x="9961582" y="2497522"/>
            <a:ext cx="21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Nice, it updated!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8F8CEC-D056-9597-5839-A941AA76E12F}"/>
              </a:ext>
            </a:extLst>
          </p:cNvPr>
          <p:cNvSpPr/>
          <p:nvPr/>
        </p:nvSpPr>
        <p:spPr>
          <a:xfrm>
            <a:off x="9961582" y="2352235"/>
            <a:ext cx="2151477" cy="659906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65F01-33C5-7C2E-410A-B51F4A2A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78" y="1086377"/>
            <a:ext cx="8984204" cy="5242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3B9B61-0C06-4099-EE0C-74E2FCE5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38" y="1171597"/>
            <a:ext cx="2068111" cy="4419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51F9DF-8767-1825-6A6F-4E6B362B4A3B}"/>
              </a:ext>
            </a:extLst>
          </p:cNvPr>
          <p:cNvSpPr/>
          <p:nvPr/>
        </p:nvSpPr>
        <p:spPr>
          <a:xfrm>
            <a:off x="8444753" y="1229290"/>
            <a:ext cx="1336196" cy="38421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8CB4D9E-9A3F-3AED-2D57-A819DC7C4CCF}"/>
              </a:ext>
            </a:extLst>
          </p:cNvPr>
          <p:cNvCxnSpPr>
            <a:endCxn id="6" idx="0"/>
          </p:cNvCxnSpPr>
          <p:nvPr/>
        </p:nvCxnSpPr>
        <p:spPr>
          <a:xfrm>
            <a:off x="9780949" y="1398494"/>
            <a:ext cx="1256372" cy="953741"/>
          </a:xfrm>
          <a:prstGeom prst="bentConnector2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602090-074B-9D26-C0BA-F596771A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9ABF76-3EFE-091C-8827-A93FCC92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41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BC36D-CA13-5367-75C9-289433CFA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27505-A27C-9D62-25EB-65061D64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2" y="1738389"/>
            <a:ext cx="8326027" cy="4816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2633A-DD5B-C7BD-6ED6-DBFAF320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05 – CLOCKING IN /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06416-93F7-DAC8-03E4-9A1993579F9A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3D7C1-BDC6-7B7E-BAFF-3EFE03688470}"/>
              </a:ext>
            </a:extLst>
          </p:cNvPr>
          <p:cNvSpPr txBox="1"/>
          <p:nvPr/>
        </p:nvSpPr>
        <p:spPr>
          <a:xfrm>
            <a:off x="9867010" y="2818072"/>
            <a:ext cx="21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Clocking in and out is easy! Let’s dive into it.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468094-B305-3D2B-F4BA-D46EF21B1063}"/>
              </a:ext>
            </a:extLst>
          </p:cNvPr>
          <p:cNvSpPr/>
          <p:nvPr/>
        </p:nvSpPr>
        <p:spPr>
          <a:xfrm>
            <a:off x="9867010" y="2396265"/>
            <a:ext cx="2151477" cy="176694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4FFB0-06E4-80B4-8890-4DBD031C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B700B-ABCF-7F0B-8259-66550786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7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439F0-F425-0D1B-442F-62FDE427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2863023-06BA-83D5-F48E-67E716F58045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EC61C-120E-4C20-06C3-29AAB2A3CE4E}"/>
              </a:ext>
            </a:extLst>
          </p:cNvPr>
          <p:cNvSpPr txBox="1"/>
          <p:nvPr/>
        </p:nvSpPr>
        <p:spPr>
          <a:xfrm>
            <a:off x="393933" y="34055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Clocking In/Out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9378C-62C9-FB81-DF93-32B6AB3D6B8C}"/>
              </a:ext>
            </a:extLst>
          </p:cNvPr>
          <p:cNvSpPr txBox="1"/>
          <p:nvPr/>
        </p:nvSpPr>
        <p:spPr>
          <a:xfrm>
            <a:off x="9961582" y="2497522"/>
            <a:ext cx="215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 working location, and a project, then click ‘Clock In’.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55F4F0-9E4A-CCD1-050C-577F638F52BF}"/>
              </a:ext>
            </a:extLst>
          </p:cNvPr>
          <p:cNvSpPr/>
          <p:nvPr/>
        </p:nvSpPr>
        <p:spPr>
          <a:xfrm>
            <a:off x="9961582" y="2352235"/>
            <a:ext cx="2151477" cy="145597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A396AE-6C6B-1867-EA28-927F8C99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9" y="1108799"/>
            <a:ext cx="8240359" cy="5527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D44568-4275-5CD4-763C-EA85B45E5A9D}"/>
              </a:ext>
            </a:extLst>
          </p:cNvPr>
          <p:cNvSpPr/>
          <p:nvPr/>
        </p:nvSpPr>
        <p:spPr>
          <a:xfrm>
            <a:off x="1336984" y="4862456"/>
            <a:ext cx="3837444" cy="666974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D6A071C-9C6C-7FA4-2ECE-850746C6128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174428" y="3080221"/>
            <a:ext cx="4787154" cy="2115722"/>
          </a:xfrm>
          <a:prstGeom prst="bentConnector3">
            <a:avLst>
              <a:gd name="adj1" fmla="val 84157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300C9FE-8DC0-2E35-0E35-E1F47FA6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5B13DDF-98EA-EF6A-B323-650D2B27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23FC3A-A16D-55DD-DBC3-75F246C28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8431-D162-8DE1-4050-6990FD8C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832104"/>
            <a:ext cx="9720073" cy="5477256"/>
          </a:xfrm>
        </p:spPr>
        <p:txBody>
          <a:bodyPr/>
          <a:lstStyle/>
          <a:p>
            <a:r>
              <a:rPr lang="en-US" dirty="0"/>
              <a:t>Table of Contents</a:t>
            </a:r>
          </a:p>
          <a:p>
            <a:r>
              <a:rPr lang="en-US" dirty="0"/>
              <a:t>1. REGISTERING FOR AN ACCOUNT (NEW ORG)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…3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2. ADD A NEW USER TO YOUR ORGANIZATION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…8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3. REGISTERING FOR AN ACCOUNT (INVITATION)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…12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4. EDIT YOUR PROFILE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…15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5. CLOCKING IN/OUT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…18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6. MANAGING USER ACCOUNTS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…23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7. MANAGING PROJECTS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…28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8. MANAGING LOCATIONS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…35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  <a:p>
            <a:r>
              <a:rPr lang="en-US" dirty="0"/>
              <a:t>9. RUNNING REPORTS </a:t>
            </a:r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…41</a:t>
            </a:r>
            <a:endParaRPr lang="en-US" dirty="0">
              <a:solidFill>
                <a:srgbClr val="FFC000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57BAD-1A59-37AC-739A-6331A2ECF6F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8A51C-8072-4D34-837D-CC038388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33152-5999-9966-3CC0-F470B7D6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E32C-10C1-2D2F-A7FF-10C3FBCEE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E95AD7-5BA7-C3EC-50EC-A0D07EA267E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80584-4DAE-646F-FC05-3B3D287097D8}"/>
              </a:ext>
            </a:extLst>
          </p:cNvPr>
          <p:cNvSpPr txBox="1"/>
          <p:nvPr/>
        </p:nvSpPr>
        <p:spPr>
          <a:xfrm>
            <a:off x="393933" y="34055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Clocking In/Out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83B15-284B-02D5-113D-7C01F10BF5BE}"/>
              </a:ext>
            </a:extLst>
          </p:cNvPr>
          <p:cNvSpPr txBox="1"/>
          <p:nvPr/>
        </p:nvSpPr>
        <p:spPr>
          <a:xfrm>
            <a:off x="9961582" y="2497522"/>
            <a:ext cx="2150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Hey look, it popped up! We can also choose to see time entries for the pay period.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0E7927-27EF-7178-CC6A-394EC3DAD292}"/>
              </a:ext>
            </a:extLst>
          </p:cNvPr>
          <p:cNvSpPr/>
          <p:nvPr/>
        </p:nvSpPr>
        <p:spPr>
          <a:xfrm>
            <a:off x="9961582" y="2352234"/>
            <a:ext cx="2151477" cy="172491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E15F6-1775-2405-6626-D8943618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9" y="1108799"/>
            <a:ext cx="8240359" cy="5527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9F03FA-C99C-5BE8-DB38-D2D649737AFF}"/>
              </a:ext>
            </a:extLst>
          </p:cNvPr>
          <p:cNvSpPr/>
          <p:nvPr/>
        </p:nvSpPr>
        <p:spPr>
          <a:xfrm>
            <a:off x="1336984" y="4862456"/>
            <a:ext cx="3837444" cy="666974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C0C2E-5B4D-DF4F-0CBE-FF8D5D651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7" y="2194650"/>
            <a:ext cx="8149069" cy="3441843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61D3789-4FD6-6685-B75F-56D77549152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040093" y="2750256"/>
            <a:ext cx="2921489" cy="464435"/>
          </a:xfrm>
          <a:prstGeom prst="bentConnector3">
            <a:avLst>
              <a:gd name="adj1" fmla="val 86086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F56D1E4-52D3-E6D5-975A-CC39B3BC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58" y="2458907"/>
            <a:ext cx="1765235" cy="58269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7D18AA3-1E51-F4BC-1EA9-DA6B4961D30A}"/>
              </a:ext>
            </a:extLst>
          </p:cNvPr>
          <p:cNvSpPr/>
          <p:nvPr/>
        </p:nvSpPr>
        <p:spPr>
          <a:xfrm>
            <a:off x="9960562" y="4120138"/>
            <a:ext cx="2151477" cy="94671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4F5B7-6E19-188F-4378-78B5D3A243F4}"/>
              </a:ext>
            </a:extLst>
          </p:cNvPr>
          <p:cNvSpPr txBox="1"/>
          <p:nvPr/>
        </p:nvSpPr>
        <p:spPr>
          <a:xfrm>
            <a:off x="9984604" y="4120138"/>
            <a:ext cx="21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Well, that’s enough work for the day, let’s clock out.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60328C8-D6D8-0D0A-8A13-195AF9020012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5174428" y="4581803"/>
            <a:ext cx="4810176" cy="648655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AE67CDE-3D87-D146-684F-83EF99235371}"/>
              </a:ext>
            </a:extLst>
          </p:cNvPr>
          <p:cNvSpPr/>
          <p:nvPr/>
        </p:nvSpPr>
        <p:spPr>
          <a:xfrm>
            <a:off x="1336984" y="4896971"/>
            <a:ext cx="3837444" cy="666974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4B21C60-2A8A-6157-5E1E-4513D41E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826033A-E015-9C68-B30D-7FE1E3E1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FE9C-67EE-5F5A-4A45-57BA31F51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0DCABEA-5A22-1664-9458-AF8A5761BB9C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AF53C-759A-42CE-D57E-BCA65D77472A}"/>
              </a:ext>
            </a:extLst>
          </p:cNvPr>
          <p:cNvSpPr txBox="1"/>
          <p:nvPr/>
        </p:nvSpPr>
        <p:spPr>
          <a:xfrm>
            <a:off x="393933" y="34055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Clocking In/Out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81188F-5EA7-BB3E-5B34-A3051A74A1FA}"/>
              </a:ext>
            </a:extLst>
          </p:cNvPr>
          <p:cNvSpPr txBox="1"/>
          <p:nvPr/>
        </p:nvSpPr>
        <p:spPr>
          <a:xfrm>
            <a:off x="9961582" y="2497522"/>
            <a:ext cx="2150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Hey look, it popped up! We can also choose to see time entries for the pay period.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BD67C1-A113-EACB-3BB9-37C4F64FFDBB}"/>
              </a:ext>
            </a:extLst>
          </p:cNvPr>
          <p:cNvSpPr/>
          <p:nvPr/>
        </p:nvSpPr>
        <p:spPr>
          <a:xfrm>
            <a:off x="9961582" y="2352234"/>
            <a:ext cx="2151477" cy="172491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2CBAEB-9040-F995-48FF-0534D37D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9" y="1108799"/>
            <a:ext cx="8240359" cy="5527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1B267-35B8-3C21-DA0B-1959F45EE52B}"/>
              </a:ext>
            </a:extLst>
          </p:cNvPr>
          <p:cNvSpPr/>
          <p:nvPr/>
        </p:nvSpPr>
        <p:spPr>
          <a:xfrm>
            <a:off x="1336984" y="4862456"/>
            <a:ext cx="3837444" cy="666974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7307D-44FA-8FED-BD9C-F47F2DA97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7" y="2194650"/>
            <a:ext cx="8149069" cy="3441843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64F5101-79F1-F366-D96C-408FD177E65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040093" y="2750256"/>
            <a:ext cx="2921489" cy="464435"/>
          </a:xfrm>
          <a:prstGeom prst="bentConnector3">
            <a:avLst>
              <a:gd name="adj1" fmla="val 86086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30DDEE-8B07-9A08-06C2-FA6418C9F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58" y="2458907"/>
            <a:ext cx="1765235" cy="582699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40D401-7CFB-569E-523E-72E4CEC3CB95}"/>
              </a:ext>
            </a:extLst>
          </p:cNvPr>
          <p:cNvSpPr/>
          <p:nvPr/>
        </p:nvSpPr>
        <p:spPr>
          <a:xfrm>
            <a:off x="9960562" y="4120138"/>
            <a:ext cx="2151477" cy="94671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DC1CA-4DDF-BA59-B019-A419CC413BE8}"/>
              </a:ext>
            </a:extLst>
          </p:cNvPr>
          <p:cNvSpPr txBox="1"/>
          <p:nvPr/>
        </p:nvSpPr>
        <p:spPr>
          <a:xfrm>
            <a:off x="9984604" y="4120138"/>
            <a:ext cx="21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Well, that’s enough work for the day, let’s clock out.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6B4F939-2499-1871-5721-458BCDC42E7A}"/>
              </a:ext>
            </a:extLst>
          </p:cNvPr>
          <p:cNvCxnSpPr>
            <a:cxnSpLocks/>
            <a:stCxn id="23" idx="3"/>
            <a:endCxn id="18" idx="1"/>
          </p:cNvCxnSpPr>
          <p:nvPr/>
        </p:nvCxnSpPr>
        <p:spPr>
          <a:xfrm flipV="1">
            <a:off x="5174428" y="4581803"/>
            <a:ext cx="4810176" cy="648655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F6701BF-5B2E-5157-4CF4-86418006A3E2}"/>
              </a:ext>
            </a:extLst>
          </p:cNvPr>
          <p:cNvSpPr/>
          <p:nvPr/>
        </p:nvSpPr>
        <p:spPr>
          <a:xfrm>
            <a:off x="1336984" y="4896971"/>
            <a:ext cx="3837444" cy="666974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0398-A986-A87D-B788-72610F1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38EC89E-52E8-EA02-79F1-6CC49888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42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18CD-1F07-AC87-FFD3-7DA4C3D21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B627EA-528B-B08B-5E00-F37B5C7BA97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B06BD-47DA-EF94-C437-1A8B96A4EFA4}"/>
              </a:ext>
            </a:extLst>
          </p:cNvPr>
          <p:cNvSpPr txBox="1"/>
          <p:nvPr/>
        </p:nvSpPr>
        <p:spPr>
          <a:xfrm>
            <a:off x="393933" y="340551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Clocking In/Out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2431D-3981-0469-1CBF-66377EF9233C}"/>
              </a:ext>
            </a:extLst>
          </p:cNvPr>
          <p:cNvSpPr txBox="1"/>
          <p:nvPr/>
        </p:nvSpPr>
        <p:spPr>
          <a:xfrm>
            <a:off x="9961582" y="2497522"/>
            <a:ext cx="21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Nice. It shows the total duration as well.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4EC845-6279-B38F-CF2F-D61FE47D0A13}"/>
              </a:ext>
            </a:extLst>
          </p:cNvPr>
          <p:cNvSpPr/>
          <p:nvPr/>
        </p:nvSpPr>
        <p:spPr>
          <a:xfrm>
            <a:off x="9961582" y="2464895"/>
            <a:ext cx="2151477" cy="92333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CA2FB-4F2B-8ABE-4513-3D5D100A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79" y="1108799"/>
            <a:ext cx="8240359" cy="5527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167E41-6FD1-AE7C-7F24-5BA8D8B42C1C}"/>
              </a:ext>
            </a:extLst>
          </p:cNvPr>
          <p:cNvSpPr/>
          <p:nvPr/>
        </p:nvSpPr>
        <p:spPr>
          <a:xfrm>
            <a:off x="1336984" y="4862456"/>
            <a:ext cx="3837444" cy="666974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E3262-F4BF-C751-E625-78C7E6BC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7" y="2194650"/>
            <a:ext cx="8149069" cy="3441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B0F1B-D203-E268-839B-36E50DB6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858" y="2458907"/>
            <a:ext cx="1765235" cy="582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D8706-0B78-D995-897F-0F17E79FD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147" y="2194650"/>
            <a:ext cx="8149068" cy="3492458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EDA553C-2E18-6361-6276-64E1D7B9FAF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379746" y="2737862"/>
            <a:ext cx="2581836" cy="188699"/>
          </a:xfrm>
          <a:prstGeom prst="bentConnector3">
            <a:avLst>
              <a:gd name="adj1" fmla="val 63333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93645B8-85F6-E291-CF53-492DD745CF6E}"/>
              </a:ext>
            </a:extLst>
          </p:cNvPr>
          <p:cNvSpPr/>
          <p:nvPr/>
        </p:nvSpPr>
        <p:spPr>
          <a:xfrm>
            <a:off x="9938050" y="3507185"/>
            <a:ext cx="2151477" cy="92333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B1DFD9-D811-6759-3A30-8690909247AD}"/>
              </a:ext>
            </a:extLst>
          </p:cNvPr>
          <p:cNvSpPr txBox="1"/>
          <p:nvPr/>
        </p:nvSpPr>
        <p:spPr>
          <a:xfrm>
            <a:off x="10133678" y="3540357"/>
            <a:ext cx="180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job making your first time entry!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286AB843-4E91-F18D-78F9-CE4C7E8B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66F772-C365-F855-3494-747E0CD6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1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122F7-63B7-1A40-8613-1594488B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D14D-F0CF-085A-C5E1-3CB286A4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06 – Managing USER ACCOUNTS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E6A5B-A4E3-FB0D-D931-58D110A289FF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9BDF5-6F76-9EA9-2979-FC3B09E2D33B}"/>
              </a:ext>
            </a:extLst>
          </p:cNvPr>
          <p:cNvSpPr txBox="1"/>
          <p:nvPr/>
        </p:nvSpPr>
        <p:spPr>
          <a:xfrm>
            <a:off x="9856252" y="2097450"/>
            <a:ext cx="215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organization dashboard is the key to managing all aspects of your org, including user accounts.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484284C-A4F2-1E44-AA9B-D3ABB76946FE}"/>
              </a:ext>
            </a:extLst>
          </p:cNvPr>
          <p:cNvSpPr/>
          <p:nvPr/>
        </p:nvSpPr>
        <p:spPr>
          <a:xfrm>
            <a:off x="9855232" y="2084832"/>
            <a:ext cx="2151477" cy="176694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35104-9104-CA22-9436-BBD65D23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585495"/>
            <a:ext cx="8098357" cy="5192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0ECA4-8B3E-2F99-D2EB-97EB7A86A08F}"/>
              </a:ext>
            </a:extLst>
          </p:cNvPr>
          <p:cNvSpPr txBox="1"/>
          <p:nvPr/>
        </p:nvSpPr>
        <p:spPr>
          <a:xfrm>
            <a:off x="9856252" y="4014104"/>
            <a:ext cx="215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We’ve already added a new user, let’s manage that user account.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3181BFF-A7EE-9E53-63D7-51C20DC77372}"/>
              </a:ext>
            </a:extLst>
          </p:cNvPr>
          <p:cNvSpPr/>
          <p:nvPr/>
        </p:nvSpPr>
        <p:spPr>
          <a:xfrm>
            <a:off x="9855232" y="4001486"/>
            <a:ext cx="2151477" cy="121294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FC2FAC-D832-094D-0405-AE3B8AFD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A1B9DD-B8B4-300A-D36D-0A19A25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C245E-17DD-5B0B-9C0C-31ED868C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6211CD9-64BB-8F6B-E75F-57359D2C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6" y="1001674"/>
            <a:ext cx="8432557" cy="5374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D7FCF1-9D1E-910C-C175-06EF055ECA44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3591A-82FB-C3E4-DB7D-4DD7C02CDAD1}"/>
              </a:ext>
            </a:extLst>
          </p:cNvPr>
          <p:cNvSpPr txBox="1"/>
          <p:nvPr/>
        </p:nvSpPr>
        <p:spPr>
          <a:xfrm>
            <a:off x="393933" y="340551"/>
            <a:ext cx="202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User Accounts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4BE0D9-F8FE-5975-7F13-FD6522425F13}"/>
              </a:ext>
            </a:extLst>
          </p:cNvPr>
          <p:cNvSpPr txBox="1"/>
          <p:nvPr/>
        </p:nvSpPr>
        <p:spPr>
          <a:xfrm>
            <a:off x="9778701" y="3179429"/>
            <a:ext cx="215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look at the options that become available when a user is selected.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96419F-97D4-C8A6-C3B3-36DCCB0525A3}"/>
              </a:ext>
            </a:extLst>
          </p:cNvPr>
          <p:cNvSpPr/>
          <p:nvPr/>
        </p:nvSpPr>
        <p:spPr>
          <a:xfrm>
            <a:off x="9778701" y="3146802"/>
            <a:ext cx="2151477" cy="1349893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775D8-3110-4F09-08E9-AB849768D847}"/>
              </a:ext>
            </a:extLst>
          </p:cNvPr>
          <p:cNvSpPr/>
          <p:nvPr/>
        </p:nvSpPr>
        <p:spPr>
          <a:xfrm>
            <a:off x="2136898" y="3031113"/>
            <a:ext cx="3338744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A3EB193-B3C3-6DF8-243B-9014C2A85BB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475642" y="3307251"/>
            <a:ext cx="4303059" cy="51449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9C4AA81E-B028-9EA8-C319-ECEC204A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4C7B30E-AF36-0B5D-52A1-5A17CAE6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CD4B2-2C3D-D2CB-1A3F-5891633D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27C458-AF80-BEA2-AAB9-C852D8EC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6" y="1001674"/>
            <a:ext cx="8432557" cy="5374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88B3D-27B6-FED6-2FEB-302D8DE64188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37684-3F97-E68A-F718-9D0DD7AFCC66}"/>
              </a:ext>
            </a:extLst>
          </p:cNvPr>
          <p:cNvSpPr txBox="1"/>
          <p:nvPr/>
        </p:nvSpPr>
        <p:spPr>
          <a:xfrm>
            <a:off x="393933" y="340551"/>
            <a:ext cx="202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User Accounts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A008ED-5BFB-2E05-63E3-E495EC0BF110}"/>
              </a:ext>
            </a:extLst>
          </p:cNvPr>
          <p:cNvSpPr txBox="1"/>
          <p:nvPr/>
        </p:nvSpPr>
        <p:spPr>
          <a:xfrm>
            <a:off x="9746454" y="1034301"/>
            <a:ext cx="2150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USER</a:t>
            </a:r>
          </a:p>
          <a:p>
            <a:pPr algn="ctr"/>
            <a:r>
              <a:rPr lang="en-US" dirty="0"/>
              <a:t>Edit user allows you to update a user’s account with information such as name, job title, email, and pay rate.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FBFE16-1649-C1AF-A433-6CBA7DEB5304}"/>
              </a:ext>
            </a:extLst>
          </p:cNvPr>
          <p:cNvSpPr/>
          <p:nvPr/>
        </p:nvSpPr>
        <p:spPr>
          <a:xfrm>
            <a:off x="9746454" y="1001674"/>
            <a:ext cx="2151477" cy="2178233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430F2E-645B-AB48-6D55-3B1583167160}"/>
              </a:ext>
            </a:extLst>
          </p:cNvPr>
          <p:cNvSpPr/>
          <p:nvPr/>
        </p:nvSpPr>
        <p:spPr>
          <a:xfrm>
            <a:off x="2136898" y="3031113"/>
            <a:ext cx="939789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4DFB237-27A4-19EC-320B-498F013006C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076687" y="2090791"/>
            <a:ext cx="6669767" cy="1216460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6D376FC-4294-9260-0C25-29ECE46F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9751" y="3307251"/>
            <a:ext cx="2166794" cy="29943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C060399-3F02-DC99-1360-1B6286F6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F3D9BF-6394-A869-1386-8EFB1984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3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3CBC5-6462-F200-E484-A205FE12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C547DD-0CD3-63CF-D404-1A3491FE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6" y="1001674"/>
            <a:ext cx="8432557" cy="5374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47F9F9-FD77-7F20-F39A-EB0FB3E9BC2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3CF8E-CD69-5E0A-F9DE-4881AD25E7B1}"/>
              </a:ext>
            </a:extLst>
          </p:cNvPr>
          <p:cNvSpPr txBox="1"/>
          <p:nvPr/>
        </p:nvSpPr>
        <p:spPr>
          <a:xfrm>
            <a:off x="393933" y="340551"/>
            <a:ext cx="202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User Accounts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8CFA97-15FB-ACAA-8683-49B7594BF0E8}"/>
              </a:ext>
            </a:extLst>
          </p:cNvPr>
          <p:cNvSpPr txBox="1"/>
          <p:nvPr/>
        </p:nvSpPr>
        <p:spPr>
          <a:xfrm>
            <a:off x="9746454" y="1034301"/>
            <a:ext cx="2150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DISABLE USER</a:t>
            </a:r>
          </a:p>
          <a:p>
            <a:pPr algn="ctr"/>
            <a:r>
              <a:rPr lang="en-US" dirty="0"/>
              <a:t>Disable user will prevent the user from signing in, locking them out of their account.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B08EE27-F0A9-0B5A-CAB5-BB534FDB9415}"/>
              </a:ext>
            </a:extLst>
          </p:cNvPr>
          <p:cNvSpPr/>
          <p:nvPr/>
        </p:nvSpPr>
        <p:spPr>
          <a:xfrm>
            <a:off x="9746454" y="1001674"/>
            <a:ext cx="2151477" cy="187061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9B4683-6D5D-F7F5-AE86-4D5064BE43BC}"/>
              </a:ext>
            </a:extLst>
          </p:cNvPr>
          <p:cNvSpPr/>
          <p:nvPr/>
        </p:nvSpPr>
        <p:spPr>
          <a:xfrm>
            <a:off x="3083571" y="3031113"/>
            <a:ext cx="1090396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710A7CB-0492-2E97-A2CB-B6B758F99009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173967" y="1936983"/>
            <a:ext cx="5572487" cy="137026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067F62F-D1A2-DEC7-8CBB-2566CA9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715106-DA6E-B0FD-55F4-21557455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2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D77A-6C06-7D33-5371-058B437C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AA1042C-3F9C-7208-192B-900B9BAA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6" y="1001674"/>
            <a:ext cx="8432557" cy="537402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452629-8D19-7AFD-44F6-5ABB16E62C5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F76E7-1603-9361-047F-1219647174A1}"/>
              </a:ext>
            </a:extLst>
          </p:cNvPr>
          <p:cNvSpPr txBox="1"/>
          <p:nvPr/>
        </p:nvSpPr>
        <p:spPr>
          <a:xfrm>
            <a:off x="393933" y="340551"/>
            <a:ext cx="202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User Accounts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46FDED-114F-37FE-8D2C-D6D8EEE19942}"/>
              </a:ext>
            </a:extLst>
          </p:cNvPr>
          <p:cNvSpPr txBox="1"/>
          <p:nvPr/>
        </p:nvSpPr>
        <p:spPr>
          <a:xfrm>
            <a:off x="9698004" y="1217781"/>
            <a:ext cx="22698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PROMOTE USER</a:t>
            </a:r>
          </a:p>
          <a:p>
            <a:pPr algn="ctr"/>
            <a:r>
              <a:rPr lang="en-US" dirty="0"/>
              <a:t>Need another manager user? Promote lets the selected user access the same organization dashboards you do.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2D4DB9-5276-306D-FAEE-E2ED71349502}"/>
              </a:ext>
            </a:extLst>
          </p:cNvPr>
          <p:cNvSpPr/>
          <p:nvPr/>
        </p:nvSpPr>
        <p:spPr>
          <a:xfrm>
            <a:off x="9746454" y="1001674"/>
            <a:ext cx="2151477" cy="2427326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BB4014-4404-CDDF-B40B-ECF24BA50D84}"/>
              </a:ext>
            </a:extLst>
          </p:cNvPr>
          <p:cNvSpPr/>
          <p:nvPr/>
        </p:nvSpPr>
        <p:spPr>
          <a:xfrm>
            <a:off x="4213124" y="2988083"/>
            <a:ext cx="1154942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320EC3B9-793A-40C5-A937-F7CD426F99C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368066" y="2215337"/>
            <a:ext cx="4378388" cy="1048884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E030CC-DC20-BC53-8690-37C19818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8EF470-BC3B-39AC-987D-E743841C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A23B-DE7F-25C5-1E32-30E2208DE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CDEF-0721-814B-2887-3369B23E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07 – Managing PROJECTS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5C773-75A5-E43C-08DA-964748208569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F9170-A38C-A75A-C261-3D5C1FDD385C}"/>
              </a:ext>
            </a:extLst>
          </p:cNvPr>
          <p:cNvSpPr txBox="1"/>
          <p:nvPr/>
        </p:nvSpPr>
        <p:spPr>
          <a:xfrm>
            <a:off x="9847212" y="1773321"/>
            <a:ext cx="2150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projects tab is for managing any projects for your organization. I don’t see any yet, let’s add one! Enter the project info and save!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B312E1-3046-DAAF-F93B-457C2424ADB5}"/>
              </a:ext>
            </a:extLst>
          </p:cNvPr>
          <p:cNvSpPr/>
          <p:nvPr/>
        </p:nvSpPr>
        <p:spPr>
          <a:xfrm>
            <a:off x="9855232" y="1773321"/>
            <a:ext cx="2151477" cy="2078455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B6158-D144-4664-6CF9-40DB8D03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21" y="1796474"/>
            <a:ext cx="8803470" cy="4501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F52764-92A7-DAD0-9528-7A2046C56A01}"/>
              </a:ext>
            </a:extLst>
          </p:cNvPr>
          <p:cNvSpPr/>
          <p:nvPr/>
        </p:nvSpPr>
        <p:spPr>
          <a:xfrm>
            <a:off x="1168710" y="3948594"/>
            <a:ext cx="1154942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7C6BAAF-4AAD-6C42-296B-5B928E82C12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3652" y="3065122"/>
            <a:ext cx="7531580" cy="1159610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4C0D01-C3D5-1E06-849F-43F53FED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552" y="4036500"/>
            <a:ext cx="2540000" cy="21463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8CF173F-29A2-5B52-4DAB-6B91B637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6F96E8-8B65-52D5-B3AB-5169F5E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6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9DD71-31FF-6BFB-8CC0-A461DE03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0EE923-D05D-6C33-CE04-8ED9677AABCF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D6130-43B2-743D-288E-936CA19ADD23}"/>
              </a:ext>
            </a:extLst>
          </p:cNvPr>
          <p:cNvSpPr txBox="1"/>
          <p:nvPr/>
        </p:nvSpPr>
        <p:spPr>
          <a:xfrm>
            <a:off x="393933" y="340551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23A536-46DD-1369-58A2-6345C2088FE0}"/>
              </a:ext>
            </a:extLst>
          </p:cNvPr>
          <p:cNvSpPr txBox="1"/>
          <p:nvPr/>
        </p:nvSpPr>
        <p:spPr>
          <a:xfrm>
            <a:off x="9698004" y="1338174"/>
            <a:ext cx="2269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That’s better, let’s check out our options here. You can see the name, description, and enabled status in the table below.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F874CC-4C9C-C45B-A2CD-29C9953A76D1}"/>
              </a:ext>
            </a:extLst>
          </p:cNvPr>
          <p:cNvSpPr/>
          <p:nvPr/>
        </p:nvSpPr>
        <p:spPr>
          <a:xfrm>
            <a:off x="9746454" y="1001674"/>
            <a:ext cx="2151477" cy="2427326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018CD-E435-EC3F-F9B6-B6047A6E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8" y="922990"/>
            <a:ext cx="8779325" cy="5294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234B99-427B-3D90-C886-17F717DFEF9A}"/>
              </a:ext>
            </a:extLst>
          </p:cNvPr>
          <p:cNvSpPr/>
          <p:nvPr/>
        </p:nvSpPr>
        <p:spPr>
          <a:xfrm>
            <a:off x="2316335" y="3026393"/>
            <a:ext cx="3869312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B97AA4A-7D0A-4656-DAA6-BE04F131444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185647" y="2215337"/>
            <a:ext cx="3560807" cy="1087194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A4648EF-50D9-1EEF-AF2A-9C25EC9E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6C525A6-19ED-0900-E8D9-80A7FA33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506-3D1F-A536-24AC-D257B69B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– Registering for an account (New org)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34B0-768F-33B8-8673-6E353E2E32E0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3EB6B6-9A11-4338-AB6C-231BB98D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44" y="1639567"/>
            <a:ext cx="8697388" cy="52184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BCDBA53-2197-AF3E-3483-8DEB08F2ECF5}"/>
              </a:ext>
            </a:extLst>
          </p:cNvPr>
          <p:cNvSpPr/>
          <p:nvPr/>
        </p:nvSpPr>
        <p:spPr>
          <a:xfrm>
            <a:off x="4693038" y="4146563"/>
            <a:ext cx="1600200" cy="649705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727F61-1B85-1317-8FB0-F75F240BDCFF}"/>
              </a:ext>
            </a:extLst>
          </p:cNvPr>
          <p:cNvCxnSpPr/>
          <p:nvPr/>
        </p:nvCxnSpPr>
        <p:spPr>
          <a:xfrm>
            <a:off x="6293238" y="4146563"/>
            <a:ext cx="3731172" cy="0"/>
          </a:xfrm>
          <a:prstGeom prst="line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7B8A621-0C78-1FA8-C3A8-A71EF1188932}"/>
              </a:ext>
            </a:extLst>
          </p:cNvPr>
          <p:cNvSpPr/>
          <p:nvPr/>
        </p:nvSpPr>
        <p:spPr>
          <a:xfrm>
            <a:off x="10024410" y="3429000"/>
            <a:ext cx="1894321" cy="220717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A1E33A-5C5C-5F6E-43B1-5C584F6E4410}"/>
              </a:ext>
            </a:extLst>
          </p:cNvPr>
          <p:cNvSpPr txBox="1"/>
          <p:nvPr/>
        </p:nvSpPr>
        <p:spPr>
          <a:xfrm>
            <a:off x="10206988" y="3516923"/>
            <a:ext cx="1671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the home page, ’Start Mapping’ will take you to the Login/Register screen if logged out.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C058A23-0EB6-783F-AD1E-F3FBFCD5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B680ADE-258D-2D2C-16E7-0042E383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5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B1E5D-DCFC-C03A-4AB5-FAD635737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BC83F2-F423-2ABF-AB1B-84B348AE4084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44C9A-2792-4263-FBE4-AEE00FBD185E}"/>
              </a:ext>
            </a:extLst>
          </p:cNvPr>
          <p:cNvSpPr txBox="1"/>
          <p:nvPr/>
        </p:nvSpPr>
        <p:spPr>
          <a:xfrm>
            <a:off x="393933" y="340551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B169B-5D22-5281-EB64-1CD597B72325}"/>
              </a:ext>
            </a:extLst>
          </p:cNvPr>
          <p:cNvSpPr txBox="1"/>
          <p:nvPr/>
        </p:nvSpPr>
        <p:spPr>
          <a:xfrm>
            <a:off x="9702029" y="1300319"/>
            <a:ext cx="2240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Edit project lets us update the name or description of the project and has a check box for enabling it/disabling it!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4976AE-3B7C-B2EA-7DF2-421ED449DCCF}"/>
              </a:ext>
            </a:extLst>
          </p:cNvPr>
          <p:cNvSpPr/>
          <p:nvPr/>
        </p:nvSpPr>
        <p:spPr>
          <a:xfrm>
            <a:off x="9746454" y="1129552"/>
            <a:ext cx="2151477" cy="229944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4131-77B5-6976-5E14-1956BF89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8" y="922990"/>
            <a:ext cx="8779325" cy="5294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784D3A-D06B-E60B-D113-4E3846D040CE}"/>
              </a:ext>
            </a:extLst>
          </p:cNvPr>
          <p:cNvSpPr/>
          <p:nvPr/>
        </p:nvSpPr>
        <p:spPr>
          <a:xfrm>
            <a:off x="2305577" y="3055506"/>
            <a:ext cx="1136870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7708F24-2E79-AEF4-F2FA-E5E0A6E4EF3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442447" y="2279276"/>
            <a:ext cx="6304007" cy="105236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B9A3A30-F9B1-B2F2-B79D-1F30E94F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358" y="3599766"/>
            <a:ext cx="2552700" cy="21717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018444D-33A5-08BF-2A87-DB5B5292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C86DEED-844B-7467-2846-69C7112A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ED0C-07DC-690C-6653-45090B3F8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A37E4-3F68-70D7-66AA-7133F6DC0CAE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67451-CE2D-5AEC-0176-DF08F467CE42}"/>
              </a:ext>
            </a:extLst>
          </p:cNvPr>
          <p:cNvSpPr txBox="1"/>
          <p:nvPr/>
        </p:nvSpPr>
        <p:spPr>
          <a:xfrm>
            <a:off x="393933" y="340551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5EA75-1A84-3AFF-96FC-4F1BBD092D2A}"/>
              </a:ext>
            </a:extLst>
          </p:cNvPr>
          <p:cNvSpPr txBox="1"/>
          <p:nvPr/>
        </p:nvSpPr>
        <p:spPr>
          <a:xfrm>
            <a:off x="9746454" y="1151205"/>
            <a:ext cx="21743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Disable project sets the enabled status to ‘false’. Projects that are disabled don’t show up when clocking in for users, even when it’s assigned to them.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5271CD-D3A7-4126-13D5-7A70A2737CE6}"/>
              </a:ext>
            </a:extLst>
          </p:cNvPr>
          <p:cNvSpPr/>
          <p:nvPr/>
        </p:nvSpPr>
        <p:spPr>
          <a:xfrm>
            <a:off x="9746454" y="1129552"/>
            <a:ext cx="2151477" cy="229944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B254C-DD39-EA70-4BC6-3682B66C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8" y="922990"/>
            <a:ext cx="8779325" cy="5294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4F0ACF8-D364-17D0-3FAF-695F6B54FA45}"/>
              </a:ext>
            </a:extLst>
          </p:cNvPr>
          <p:cNvSpPr/>
          <p:nvPr/>
        </p:nvSpPr>
        <p:spPr>
          <a:xfrm>
            <a:off x="3442448" y="3055506"/>
            <a:ext cx="1333947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26DEB4E-6E99-90DF-3F40-2DB24268260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776395" y="2279276"/>
            <a:ext cx="4970059" cy="105236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B917995-74B4-3E9C-AA37-49B89352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355" y="3952340"/>
            <a:ext cx="8147798" cy="863343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C1CAFA8-A3E3-65F1-9161-531CAF112858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9220336" y="3428999"/>
            <a:ext cx="1601857" cy="955012"/>
          </a:xfrm>
          <a:prstGeom prst="bentConnector2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D38AD2-6ACC-6420-9B43-D4A6D4A14ED4}"/>
              </a:ext>
            </a:extLst>
          </p:cNvPr>
          <p:cNvSpPr/>
          <p:nvPr/>
        </p:nvSpPr>
        <p:spPr>
          <a:xfrm>
            <a:off x="8260921" y="4189329"/>
            <a:ext cx="959415" cy="389363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1E227A23-FED8-4C32-A72C-850F73B4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C6B85CB-4DD8-7ECF-E842-0AE8B72F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13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1535-0DCB-9C11-7CFC-41668B2C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53660A2-2F6B-EFC8-C969-8E9754C39E1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99F05-1A6A-CDB2-9367-A9F2D6EFEED6}"/>
              </a:ext>
            </a:extLst>
          </p:cNvPr>
          <p:cNvSpPr txBox="1"/>
          <p:nvPr/>
        </p:nvSpPr>
        <p:spPr>
          <a:xfrm>
            <a:off x="393933" y="340551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47254-A839-66A8-7089-0EADBB369232}"/>
              </a:ext>
            </a:extLst>
          </p:cNvPr>
          <p:cNvSpPr txBox="1"/>
          <p:nvPr/>
        </p:nvSpPr>
        <p:spPr>
          <a:xfrm>
            <a:off x="9723544" y="1249714"/>
            <a:ext cx="2240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Assigning a project to a user lets them clock into it. Let’s assign it to ourselves by search for our name in the box and selecting our email.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F4E777-EB8E-F4A8-C9B4-2C51D506CC4C}"/>
              </a:ext>
            </a:extLst>
          </p:cNvPr>
          <p:cNvSpPr/>
          <p:nvPr/>
        </p:nvSpPr>
        <p:spPr>
          <a:xfrm>
            <a:off x="9746454" y="1129553"/>
            <a:ext cx="2151477" cy="2151486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972FF-5EE3-CD94-C655-EBB51EE5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18" y="922990"/>
            <a:ext cx="8779325" cy="5294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1539A0-A8BF-0E83-0996-1C1CD5A77F64}"/>
              </a:ext>
            </a:extLst>
          </p:cNvPr>
          <p:cNvSpPr/>
          <p:nvPr/>
        </p:nvSpPr>
        <p:spPr>
          <a:xfrm>
            <a:off x="4822866" y="3055506"/>
            <a:ext cx="1273134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B46F0B7-CDC4-592F-084C-5C898E57B69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096000" y="2205296"/>
            <a:ext cx="3650454" cy="112634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57E984D-6B20-7A53-EEF8-EE1B38D4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008" y="3371431"/>
            <a:ext cx="2565400" cy="2806700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616BE0-1BDC-9200-C9C0-E50EA820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71EBC65-5D8A-9D84-63F1-80DDCB02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7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A3F3-FE3B-25E8-DD75-E3E734AE1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E3D254-13C2-E521-A20E-28BBA48F933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8B7B8-6D7B-D59B-72F0-C48956562B9B}"/>
              </a:ext>
            </a:extLst>
          </p:cNvPr>
          <p:cNvSpPr txBox="1"/>
          <p:nvPr/>
        </p:nvSpPr>
        <p:spPr>
          <a:xfrm>
            <a:off x="393933" y="340551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Projects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BB007-B376-478B-5179-876821A4B280}"/>
              </a:ext>
            </a:extLst>
          </p:cNvPr>
          <p:cNvSpPr txBox="1"/>
          <p:nvPr/>
        </p:nvSpPr>
        <p:spPr>
          <a:xfrm>
            <a:off x="8540203" y="701074"/>
            <a:ext cx="2240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Nice, we’re in the assigned box, Changes won’t be saved until we click ‘Save’ though.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E8F292-AAE8-AA8E-BF88-62B16B7B4344}"/>
              </a:ext>
            </a:extLst>
          </p:cNvPr>
          <p:cNvSpPr/>
          <p:nvPr/>
        </p:nvSpPr>
        <p:spPr>
          <a:xfrm>
            <a:off x="8563113" y="580913"/>
            <a:ext cx="2151477" cy="169970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8F007E-D968-A23B-BC9D-FB6080B6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66" y="1861051"/>
            <a:ext cx="2748200" cy="30079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2C4666-CCFD-5D0D-59D9-67244090F1A3}"/>
              </a:ext>
            </a:extLst>
          </p:cNvPr>
          <p:cNvSpPr/>
          <p:nvPr/>
        </p:nvSpPr>
        <p:spPr>
          <a:xfrm>
            <a:off x="1183566" y="2426347"/>
            <a:ext cx="1273134" cy="373828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2EA6C4B-26AE-3D0B-CA5D-D808E426C51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2456700" y="1430767"/>
            <a:ext cx="6106413" cy="1182494"/>
          </a:xfrm>
          <a:prstGeom prst="bentConnector3">
            <a:avLst>
              <a:gd name="adj1" fmla="val 26041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6F6E17A-2B7C-6B06-8419-F3DA86B6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556" y="1861051"/>
            <a:ext cx="2748200" cy="30216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E5F9B0-2F33-D57E-8DA6-368AFBF5D470}"/>
              </a:ext>
            </a:extLst>
          </p:cNvPr>
          <p:cNvSpPr/>
          <p:nvPr/>
        </p:nvSpPr>
        <p:spPr>
          <a:xfrm>
            <a:off x="8584628" y="2522023"/>
            <a:ext cx="2151477" cy="169970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61881-7309-627B-9A26-86806CF16BBC}"/>
              </a:ext>
            </a:extLst>
          </p:cNvPr>
          <p:cNvSpPr txBox="1"/>
          <p:nvPr/>
        </p:nvSpPr>
        <p:spPr>
          <a:xfrm>
            <a:off x="8563113" y="2613261"/>
            <a:ext cx="2240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remove users from this list by selecting them in the assigned table, but let’s leave us for now.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29F28-3F33-8D0B-6933-E5B14128D144}"/>
              </a:ext>
            </a:extLst>
          </p:cNvPr>
          <p:cNvSpPr/>
          <p:nvPr/>
        </p:nvSpPr>
        <p:spPr>
          <a:xfrm>
            <a:off x="4317756" y="2462950"/>
            <a:ext cx="2502591" cy="373828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210BBC8-546A-9B06-8E26-1C3200D096C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22267" y="2639084"/>
            <a:ext cx="1740846" cy="712841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17EC987-3B4A-D09F-E44E-D8BC096CBDDF}"/>
              </a:ext>
            </a:extLst>
          </p:cNvPr>
          <p:cNvSpPr/>
          <p:nvPr/>
        </p:nvSpPr>
        <p:spPr>
          <a:xfrm>
            <a:off x="1183566" y="5053605"/>
            <a:ext cx="9493974" cy="594160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4BE8A-75EB-0227-293F-5CFAE255E1CA}"/>
              </a:ext>
            </a:extLst>
          </p:cNvPr>
          <p:cNvSpPr txBox="1"/>
          <p:nvPr/>
        </p:nvSpPr>
        <p:spPr>
          <a:xfrm>
            <a:off x="1090107" y="5166142"/>
            <a:ext cx="988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will only assign users in the ‘Assigned Users’ box, so double check your assignments!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9000AE9-7124-54A3-4866-19CB30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64544B-621F-E5C6-60E0-57F6A864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35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2063-D846-BFCA-EF24-720057E1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EDDD7F-E663-9E82-2AD1-726140CBAAC0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65E8A-232C-20F8-5067-F5AC3CFC92C1}"/>
              </a:ext>
            </a:extLst>
          </p:cNvPr>
          <p:cNvSpPr txBox="1"/>
          <p:nvPr/>
        </p:nvSpPr>
        <p:spPr>
          <a:xfrm>
            <a:off x="393933" y="340551"/>
            <a:ext cx="1564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64FADC-6928-EDFA-A932-122408AB8D29}"/>
              </a:ext>
            </a:extLst>
          </p:cNvPr>
          <p:cNvSpPr/>
          <p:nvPr/>
        </p:nvSpPr>
        <p:spPr>
          <a:xfrm>
            <a:off x="1183566" y="2426347"/>
            <a:ext cx="1273134" cy="373828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8056-5ED2-F0E4-1BC5-0EAE56EF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46" y="860822"/>
            <a:ext cx="8382448" cy="5519307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6F802C53-AF19-CAD9-5EB0-61CBD1556BF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5217459" y="3007155"/>
            <a:ext cx="4577033" cy="1447456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B1BFB8-04A7-E141-8A32-9C641904585E}"/>
              </a:ext>
            </a:extLst>
          </p:cNvPr>
          <p:cNvSpPr/>
          <p:nvPr/>
        </p:nvSpPr>
        <p:spPr>
          <a:xfrm>
            <a:off x="9794492" y="2426347"/>
            <a:ext cx="2151477" cy="1161616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52289-77DA-D658-251D-BDE8C707F8BC}"/>
              </a:ext>
            </a:extLst>
          </p:cNvPr>
          <p:cNvSpPr txBox="1"/>
          <p:nvPr/>
        </p:nvSpPr>
        <p:spPr>
          <a:xfrm>
            <a:off x="9750066" y="2546508"/>
            <a:ext cx="2240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 that it’s assigned, we can clock into it. Nice work!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73AFD-FAFA-BE7B-FE9B-30EA0DFA24B1}"/>
              </a:ext>
            </a:extLst>
          </p:cNvPr>
          <p:cNvSpPr/>
          <p:nvPr/>
        </p:nvSpPr>
        <p:spPr>
          <a:xfrm>
            <a:off x="1321769" y="4267697"/>
            <a:ext cx="3895690" cy="373828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FF80F8C-C208-1867-A12B-19B43D1D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BE69996-747C-5083-B0D2-2ECED8C8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66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2EEAF-257E-F181-85DC-CD6E42AB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1C72-709C-52F9-DB08-29035093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 – Managing LOCATIONS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EE438-A010-22A6-4D70-68B24AF79A74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232D3-8486-EC85-6885-59F8FBAF641A}"/>
              </a:ext>
            </a:extLst>
          </p:cNvPr>
          <p:cNvSpPr txBox="1"/>
          <p:nvPr/>
        </p:nvSpPr>
        <p:spPr>
          <a:xfrm>
            <a:off x="9856252" y="2086692"/>
            <a:ext cx="215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 organization starts with two default locations, Office and Remote.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4A38A7-D2E2-304E-BC85-4358307E0A16}"/>
              </a:ext>
            </a:extLst>
          </p:cNvPr>
          <p:cNvSpPr/>
          <p:nvPr/>
        </p:nvSpPr>
        <p:spPr>
          <a:xfrm>
            <a:off x="9855232" y="2084832"/>
            <a:ext cx="2151477" cy="121294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0CC21-3FCC-3CF6-C174-484084C57987}"/>
              </a:ext>
            </a:extLst>
          </p:cNvPr>
          <p:cNvSpPr txBox="1"/>
          <p:nvPr/>
        </p:nvSpPr>
        <p:spPr>
          <a:xfrm>
            <a:off x="9856251" y="3823564"/>
            <a:ext cx="215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edit our Office location to include our business address!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267CEE1-44AC-A8C5-FC03-EAC13234CCEA}"/>
              </a:ext>
            </a:extLst>
          </p:cNvPr>
          <p:cNvSpPr/>
          <p:nvPr/>
        </p:nvSpPr>
        <p:spPr>
          <a:xfrm>
            <a:off x="9855231" y="3678756"/>
            <a:ext cx="2151477" cy="121294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775ED-5195-54F1-73A6-3EAD86F9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74" y="1676386"/>
            <a:ext cx="8318561" cy="506273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369C60-BE29-29D8-F357-B7A0077A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7B9AAD-10AF-DAD5-D839-ADA6D4C8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5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4CD4-4043-CF8C-BD32-122BE204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B50D8D-257E-D927-CC93-21896ED9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21" y="1001674"/>
            <a:ext cx="8813483" cy="5393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D49F19-A741-5B4F-A1DE-F2D0CCD75F6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285CF-F759-C32F-D513-57FE8DB86993}"/>
              </a:ext>
            </a:extLst>
          </p:cNvPr>
          <p:cNvSpPr txBox="1"/>
          <p:nvPr/>
        </p:nvSpPr>
        <p:spPr>
          <a:xfrm>
            <a:off x="393933" y="340551"/>
            <a:ext cx="16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D92B8A-55C9-6A29-051E-D5377EF106C9}"/>
              </a:ext>
            </a:extLst>
          </p:cNvPr>
          <p:cNvSpPr txBox="1"/>
          <p:nvPr/>
        </p:nvSpPr>
        <p:spPr>
          <a:xfrm>
            <a:off x="9735723" y="1792997"/>
            <a:ext cx="2269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‘Office’ in the table below, and then click ‘Edit Location’ to edit! Fill out the form then save.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103FFE9-4B76-2F71-779A-A467FA6955BA}"/>
              </a:ext>
            </a:extLst>
          </p:cNvPr>
          <p:cNvSpPr/>
          <p:nvPr/>
        </p:nvSpPr>
        <p:spPr>
          <a:xfrm>
            <a:off x="9794904" y="1700921"/>
            <a:ext cx="2151477" cy="156940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241923-60FC-074A-4C77-6529E5480B49}"/>
              </a:ext>
            </a:extLst>
          </p:cNvPr>
          <p:cNvSpPr/>
          <p:nvPr/>
        </p:nvSpPr>
        <p:spPr>
          <a:xfrm>
            <a:off x="2405839" y="3152862"/>
            <a:ext cx="1230246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D445463-5662-CE23-81B1-AC29B324B81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636085" y="2485623"/>
            <a:ext cx="6158819" cy="943377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9EC8DEC-8ECB-5462-B421-5CD22394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596" y="3371029"/>
            <a:ext cx="2248377" cy="28329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A1BDBC9-5E85-53F4-9645-6A84C936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1CEF286-3321-F6A9-4058-D08069FA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79F4-1331-6846-227F-BA3F5D13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EE06E-4C7E-F01F-01C2-B119F71C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21" y="1001674"/>
            <a:ext cx="8813483" cy="5393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EF9F6-187B-3E09-85B9-9748746A5E26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9C24A-1616-FC81-74BF-039963D0D381}"/>
              </a:ext>
            </a:extLst>
          </p:cNvPr>
          <p:cNvSpPr txBox="1"/>
          <p:nvPr/>
        </p:nvSpPr>
        <p:spPr>
          <a:xfrm>
            <a:off x="393933" y="340551"/>
            <a:ext cx="16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A11F3B-F3CE-711C-7EE8-350067404CCC}"/>
              </a:ext>
            </a:extLst>
          </p:cNvPr>
          <p:cNvSpPr txBox="1"/>
          <p:nvPr/>
        </p:nvSpPr>
        <p:spPr>
          <a:xfrm>
            <a:off x="9735723" y="1792997"/>
            <a:ext cx="226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Looking good!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EB81AC-9753-AF7E-7D67-5B542DD46231}"/>
              </a:ext>
            </a:extLst>
          </p:cNvPr>
          <p:cNvSpPr/>
          <p:nvPr/>
        </p:nvSpPr>
        <p:spPr>
          <a:xfrm>
            <a:off x="9794904" y="1700921"/>
            <a:ext cx="2151477" cy="601215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CECF6-BBC4-2070-E45F-A20273A78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82" y="1792997"/>
            <a:ext cx="8557559" cy="3670083"/>
          </a:xfrm>
          <a:prstGeom prst="rect">
            <a:avLst/>
          </a:prstGeom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D7BECCA8-0223-F899-0F50-A27700D4EFBA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788074" y="2001529"/>
            <a:ext cx="3006830" cy="2509839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864FF0-16FC-AF8B-BA29-6DDD7C2FAE41}"/>
              </a:ext>
            </a:extLst>
          </p:cNvPr>
          <p:cNvSpPr/>
          <p:nvPr/>
        </p:nvSpPr>
        <p:spPr>
          <a:xfrm>
            <a:off x="2006835" y="4235230"/>
            <a:ext cx="4781239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B38FD4-D2C1-38DA-6E74-414137FA2BD1}"/>
              </a:ext>
            </a:extLst>
          </p:cNvPr>
          <p:cNvSpPr/>
          <p:nvPr/>
        </p:nvSpPr>
        <p:spPr>
          <a:xfrm>
            <a:off x="9794904" y="2560732"/>
            <a:ext cx="2151477" cy="86826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81E2B-D4D7-10CE-1152-8B294CC011B9}"/>
              </a:ext>
            </a:extLst>
          </p:cNvPr>
          <p:cNvSpPr txBox="1"/>
          <p:nvPr/>
        </p:nvSpPr>
        <p:spPr>
          <a:xfrm>
            <a:off x="9762630" y="2682837"/>
            <a:ext cx="22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make a new location next.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DF84009-6238-E88B-71EB-78537AB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D69E2F1-A3DD-6FFC-918D-2F429398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DF132-E125-4BD1-AF96-B9799C53A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A4FD41E-CB83-98F5-A078-2EBF6A6D0FCD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1AC91-EBEC-C4A4-7F21-CDA791D0D4D8}"/>
              </a:ext>
            </a:extLst>
          </p:cNvPr>
          <p:cNvSpPr txBox="1"/>
          <p:nvPr/>
        </p:nvSpPr>
        <p:spPr>
          <a:xfrm>
            <a:off x="393933" y="340551"/>
            <a:ext cx="16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20059-E9EF-3052-4A99-B178EF722E4E}"/>
              </a:ext>
            </a:extLst>
          </p:cNvPr>
          <p:cNvSpPr txBox="1"/>
          <p:nvPr/>
        </p:nvSpPr>
        <p:spPr>
          <a:xfrm>
            <a:off x="9735723" y="1749965"/>
            <a:ext cx="2269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Nice. Users can clock in from Monkeytown! Hmmm.. Not sure they want to though, it sounds scary.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EE1E3BD-B4B5-A909-ED52-5DE8626C2E4F}"/>
              </a:ext>
            </a:extLst>
          </p:cNvPr>
          <p:cNvSpPr/>
          <p:nvPr/>
        </p:nvSpPr>
        <p:spPr>
          <a:xfrm>
            <a:off x="9794904" y="1700920"/>
            <a:ext cx="2151477" cy="160167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0D35D-6586-14C1-BCED-AA76FFD5F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" y="1049921"/>
            <a:ext cx="8813483" cy="5393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C2671-4FB4-D743-76AE-932E4234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7" y="1996766"/>
            <a:ext cx="8492143" cy="364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E9BD1-F1C3-BA47-969B-D0FFEDD69ED4}"/>
              </a:ext>
            </a:extLst>
          </p:cNvPr>
          <p:cNvSpPr/>
          <p:nvPr/>
        </p:nvSpPr>
        <p:spPr>
          <a:xfrm>
            <a:off x="939316" y="4716541"/>
            <a:ext cx="7968015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9BE47A70-E9E3-2683-335E-594D695DB5DB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907331" y="2501759"/>
            <a:ext cx="887573" cy="2490920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69C8E06-E775-3144-0B1F-C2B8DBC92555}"/>
              </a:ext>
            </a:extLst>
          </p:cNvPr>
          <p:cNvSpPr/>
          <p:nvPr/>
        </p:nvSpPr>
        <p:spPr>
          <a:xfrm>
            <a:off x="9785074" y="3402741"/>
            <a:ext cx="2151477" cy="135169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F7D15D-799E-38F6-0EB7-AE1EB6072E15}"/>
              </a:ext>
            </a:extLst>
          </p:cNvPr>
          <p:cNvSpPr txBox="1"/>
          <p:nvPr/>
        </p:nvSpPr>
        <p:spPr>
          <a:xfrm>
            <a:off x="9752800" y="3481814"/>
            <a:ext cx="226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second thought, some places are better left a secret. Let’s delete it next.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0FB748B-E7DB-1FD9-9DB9-89D703A0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7379601-D6E6-7140-684B-34472D5A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06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D42E-5762-49F6-28DF-90B76BECE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257ED9-71F0-1A86-3D80-53A096DD42F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A881C-2F44-3645-0353-065ADCC1C6E5}"/>
              </a:ext>
            </a:extLst>
          </p:cNvPr>
          <p:cNvSpPr txBox="1"/>
          <p:nvPr/>
        </p:nvSpPr>
        <p:spPr>
          <a:xfrm>
            <a:off x="393933" y="340551"/>
            <a:ext cx="16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22211-84EA-CFBE-BCE3-707CEC2C2A5E}"/>
              </a:ext>
            </a:extLst>
          </p:cNvPr>
          <p:cNvSpPr txBox="1"/>
          <p:nvPr/>
        </p:nvSpPr>
        <p:spPr>
          <a:xfrm>
            <a:off x="9735723" y="1749965"/>
            <a:ext cx="2269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Nice. Users can clock in from Monkeytown! Hmmm.. Not sure they want to though, it sounds scary.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59CF1D-1BF1-44B9-DA52-18172A70830A}"/>
              </a:ext>
            </a:extLst>
          </p:cNvPr>
          <p:cNvSpPr/>
          <p:nvPr/>
        </p:nvSpPr>
        <p:spPr>
          <a:xfrm>
            <a:off x="9794904" y="1700920"/>
            <a:ext cx="2151477" cy="160167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0A57E-D96F-DF6C-BDDB-FF1D59C6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" y="1049921"/>
            <a:ext cx="8813483" cy="5393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A4898A-AA19-7376-AE7F-F06096470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7" y="1996766"/>
            <a:ext cx="8492143" cy="364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DCF0B9-255B-6632-86E4-5BD6280AA555}"/>
              </a:ext>
            </a:extLst>
          </p:cNvPr>
          <p:cNvSpPr/>
          <p:nvPr/>
        </p:nvSpPr>
        <p:spPr>
          <a:xfrm>
            <a:off x="939316" y="4716541"/>
            <a:ext cx="7968015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9CFEEEE-FE22-D4CF-C3C4-D5F9D23B238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8907331" y="2501759"/>
            <a:ext cx="887573" cy="2490920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F967EF-76B9-1DE8-4164-3842C92602AB}"/>
              </a:ext>
            </a:extLst>
          </p:cNvPr>
          <p:cNvSpPr/>
          <p:nvPr/>
        </p:nvSpPr>
        <p:spPr>
          <a:xfrm>
            <a:off x="9785074" y="3402741"/>
            <a:ext cx="2151477" cy="135169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9D0E93-8FC9-E8EA-B254-62DF360C8FCD}"/>
              </a:ext>
            </a:extLst>
          </p:cNvPr>
          <p:cNvSpPr txBox="1"/>
          <p:nvPr/>
        </p:nvSpPr>
        <p:spPr>
          <a:xfrm>
            <a:off x="9752800" y="3481814"/>
            <a:ext cx="226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 second thought, some places are better left a secret. Let’s delete it next.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E71BCF-CA06-6475-75EF-2C45DDA3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7F55-0C54-442D-7715-5B2554B8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D022-BF1A-A294-67DC-D9258552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7B8F1-538B-994E-4FF2-7AC34D9E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2" y="977092"/>
            <a:ext cx="8093218" cy="57128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BD712-FF42-8CBC-7F64-1FAEE0481C52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2001FD-12FD-F91E-6378-5CA0C8D2A201}"/>
              </a:ext>
            </a:extLst>
          </p:cNvPr>
          <p:cNvSpPr/>
          <p:nvPr/>
        </p:nvSpPr>
        <p:spPr>
          <a:xfrm>
            <a:off x="4640486" y="4055208"/>
            <a:ext cx="1600200" cy="649705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64CFB0-0EA0-E48E-E3BF-66CE65C9B751}"/>
              </a:ext>
            </a:extLst>
          </p:cNvPr>
          <p:cNvCxnSpPr/>
          <p:nvPr/>
        </p:nvCxnSpPr>
        <p:spPr>
          <a:xfrm>
            <a:off x="6240686" y="4055208"/>
            <a:ext cx="3731172" cy="0"/>
          </a:xfrm>
          <a:prstGeom prst="line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A5C5DF6-B9B5-F7F6-AB67-A4F5B338F2F8}"/>
              </a:ext>
            </a:extLst>
          </p:cNvPr>
          <p:cNvSpPr/>
          <p:nvPr/>
        </p:nvSpPr>
        <p:spPr>
          <a:xfrm>
            <a:off x="9971858" y="3337645"/>
            <a:ext cx="1894321" cy="220717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6A56D-FA23-01FE-B8FC-5813E5163964}"/>
              </a:ext>
            </a:extLst>
          </p:cNvPr>
          <p:cNvSpPr txBox="1"/>
          <p:nvPr/>
        </p:nvSpPr>
        <p:spPr>
          <a:xfrm>
            <a:off x="10195034" y="3841278"/>
            <a:ext cx="1671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to switch to register mode!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D4129-25FD-66E9-9C84-9B86F188A12D}"/>
              </a:ext>
            </a:extLst>
          </p:cNvPr>
          <p:cNvSpPr txBox="1"/>
          <p:nvPr/>
        </p:nvSpPr>
        <p:spPr>
          <a:xfrm>
            <a:off x="393933" y="340551"/>
            <a:ext cx="220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Registering For An Account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1A4033-14EF-87E6-7ABB-0FB09557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8BFA7-6FE9-969E-85AB-DC236FBF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1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0373-D3F6-E23E-763E-940A62856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D47888-F19B-317D-8CBA-0239FD695C4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91E11-C920-FCFE-7AF8-CA880DB0F65E}"/>
              </a:ext>
            </a:extLst>
          </p:cNvPr>
          <p:cNvSpPr txBox="1"/>
          <p:nvPr/>
        </p:nvSpPr>
        <p:spPr>
          <a:xfrm>
            <a:off x="393933" y="340551"/>
            <a:ext cx="1678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Managing Locations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23D60-4910-D37B-7967-E0740370DBA4}"/>
              </a:ext>
            </a:extLst>
          </p:cNvPr>
          <p:cNvSpPr txBox="1"/>
          <p:nvPr/>
        </p:nvSpPr>
        <p:spPr>
          <a:xfrm>
            <a:off x="9735723" y="1902715"/>
            <a:ext cx="2269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‘Monkeytown’ and click delete! Bye Monkeytown, see you later when I’m braver.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52443C-A76B-7E97-36DE-2CB1050C1A30}"/>
              </a:ext>
            </a:extLst>
          </p:cNvPr>
          <p:cNvSpPr/>
          <p:nvPr/>
        </p:nvSpPr>
        <p:spPr>
          <a:xfrm>
            <a:off x="9794904" y="1700920"/>
            <a:ext cx="2151477" cy="1601677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495F6-9BB7-19BA-32E4-0158A797B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86" y="1049921"/>
            <a:ext cx="8813483" cy="5393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0C2B53-EC9A-C90B-A1F5-6BB50C2A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17" y="1996766"/>
            <a:ext cx="8492143" cy="364997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A9BCC72-BBF9-7C73-F433-9EB54AF2CBBB}"/>
              </a:ext>
            </a:extLst>
          </p:cNvPr>
          <p:cNvSpPr/>
          <p:nvPr/>
        </p:nvSpPr>
        <p:spPr>
          <a:xfrm>
            <a:off x="9785074" y="3402741"/>
            <a:ext cx="2151477" cy="85248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EAD84-42A8-5143-AFD9-D2C61AC91895}"/>
              </a:ext>
            </a:extLst>
          </p:cNvPr>
          <p:cNvSpPr txBox="1"/>
          <p:nvPr/>
        </p:nvSpPr>
        <p:spPr>
          <a:xfrm>
            <a:off x="9752800" y="3481814"/>
            <a:ext cx="226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job managing locations!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0471-8684-284B-62A6-092517537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74" y="1836720"/>
            <a:ext cx="8800691" cy="3649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9DF9E3-29B8-4C5F-0CEE-A046A71FEBC1}"/>
              </a:ext>
            </a:extLst>
          </p:cNvPr>
          <p:cNvSpPr/>
          <p:nvPr/>
        </p:nvSpPr>
        <p:spPr>
          <a:xfrm>
            <a:off x="3431690" y="3227293"/>
            <a:ext cx="1527586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5BF4D1B-777E-B73F-2500-85402D2147C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959276" y="2501759"/>
            <a:ext cx="4835628" cy="1001672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1952DF-5B52-C7AD-1FF9-F2F47B2A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DF7F937-FE6A-22FB-20DA-BD81FDD7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83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4D68-D6AE-3D51-D301-42669DF1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C51F-9484-F245-9260-685808DD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09 – RUNNING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11C197-A26B-24D5-D38D-CDFFA8C1B9AF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A268C-4706-60B8-24EC-697FBE7A3538}"/>
              </a:ext>
            </a:extLst>
          </p:cNvPr>
          <p:cNvSpPr txBox="1"/>
          <p:nvPr/>
        </p:nvSpPr>
        <p:spPr>
          <a:xfrm>
            <a:off x="9856252" y="2086692"/>
            <a:ext cx="2150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reports page is for managing our time entries and getting data out of them.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BF4BCD7-CF54-8F21-DA46-CE3AE281334C}"/>
              </a:ext>
            </a:extLst>
          </p:cNvPr>
          <p:cNvSpPr/>
          <p:nvPr/>
        </p:nvSpPr>
        <p:spPr>
          <a:xfrm>
            <a:off x="9855232" y="2084832"/>
            <a:ext cx="2151477" cy="147732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9C494-C75C-4A34-81E8-43EB2EA0298C}"/>
              </a:ext>
            </a:extLst>
          </p:cNvPr>
          <p:cNvSpPr txBox="1"/>
          <p:nvPr/>
        </p:nvSpPr>
        <p:spPr>
          <a:xfrm>
            <a:off x="9856251" y="3823564"/>
            <a:ext cx="2150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We’ll be using a demo account, so we’ll have something to work with.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EE7840-87E0-6683-0098-8E7844C929D4}"/>
              </a:ext>
            </a:extLst>
          </p:cNvPr>
          <p:cNvSpPr/>
          <p:nvPr/>
        </p:nvSpPr>
        <p:spPr>
          <a:xfrm>
            <a:off x="9855231" y="3678756"/>
            <a:ext cx="2151477" cy="1477328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F2432-B0EC-5BAF-4C24-C0FA97B54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17801"/>
            <a:ext cx="8474874" cy="50606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BE4562-0D56-9408-A3AB-6CFEDA4A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0F5C026-5AC6-F81C-87D2-4D1F1DCA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571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D73A9-1FB8-AF97-4E25-F0CC0277B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1376B4-B863-535A-AD35-188BD3908DC9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C6C9E-35C1-95A3-DBF7-7F8081E46F9A}"/>
              </a:ext>
            </a:extLst>
          </p:cNvPr>
          <p:cNvSpPr txBox="1"/>
          <p:nvPr/>
        </p:nvSpPr>
        <p:spPr>
          <a:xfrm>
            <a:off x="393933" y="340551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Running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7B4E7-AE0C-7E54-84CC-65C01C8BA6A2}"/>
              </a:ext>
            </a:extLst>
          </p:cNvPr>
          <p:cNvSpPr txBox="1"/>
          <p:nvPr/>
        </p:nvSpPr>
        <p:spPr>
          <a:xfrm>
            <a:off x="9735723" y="1902715"/>
            <a:ext cx="2269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PAYROLL</a:t>
            </a:r>
            <a:br>
              <a:rPr lang="en-US" dirty="0"/>
            </a:br>
            <a:r>
              <a:rPr lang="en-US" dirty="0"/>
              <a:t>Select a start and end date, run the report, and get every employee’s hours who worked in that period, along with their payrate.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B00DFC-7719-6B06-3BDD-F95665FB46A1}"/>
              </a:ext>
            </a:extLst>
          </p:cNvPr>
          <p:cNvSpPr/>
          <p:nvPr/>
        </p:nvSpPr>
        <p:spPr>
          <a:xfrm>
            <a:off x="9794904" y="1700920"/>
            <a:ext cx="2151477" cy="280653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BFD08-7382-007B-6773-DF1C4967A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62" y="826934"/>
            <a:ext cx="7272793" cy="5956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A45D07-34A5-BB09-6082-7A9C43E316A6}"/>
              </a:ext>
            </a:extLst>
          </p:cNvPr>
          <p:cNvSpPr/>
          <p:nvPr/>
        </p:nvSpPr>
        <p:spPr>
          <a:xfrm>
            <a:off x="1442785" y="2826906"/>
            <a:ext cx="6517874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87EF5059-7DDB-6861-1ACD-FDB9721A10E9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7960659" y="3103044"/>
            <a:ext cx="1834245" cy="1143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873F6EB3-DA85-9BD7-70E3-4F3D4C11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7B102B9-A79B-4101-AAF3-AC4529DC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6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58681-0165-09D6-3DBC-89E92BAC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2CB778-FBC4-12EF-CB31-D00735667002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3D47-75AD-96CE-8D39-A06BC28C1257}"/>
              </a:ext>
            </a:extLst>
          </p:cNvPr>
          <p:cNvSpPr txBox="1"/>
          <p:nvPr/>
        </p:nvSpPr>
        <p:spPr>
          <a:xfrm>
            <a:off x="393933" y="340551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Running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11FBD0-28A9-8F7C-93CD-7D07724D074C}"/>
              </a:ext>
            </a:extLst>
          </p:cNvPr>
          <p:cNvSpPr txBox="1"/>
          <p:nvPr/>
        </p:nvSpPr>
        <p:spPr>
          <a:xfrm>
            <a:off x="9735723" y="1902715"/>
            <a:ext cx="2269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Export it to a CSV file so you can load it into another program!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D7884-FDA7-0FD2-BFC0-3ACB4A9D14BA}"/>
              </a:ext>
            </a:extLst>
          </p:cNvPr>
          <p:cNvSpPr/>
          <p:nvPr/>
        </p:nvSpPr>
        <p:spPr>
          <a:xfrm>
            <a:off x="9794904" y="1700920"/>
            <a:ext cx="2151477" cy="135425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96C24-A1D5-DCF4-C06B-1F6D772A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62" y="826934"/>
            <a:ext cx="7272793" cy="5956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12B298-556A-9387-D704-6DA9A3BA1182}"/>
              </a:ext>
            </a:extLst>
          </p:cNvPr>
          <p:cNvSpPr/>
          <p:nvPr/>
        </p:nvSpPr>
        <p:spPr>
          <a:xfrm>
            <a:off x="6917167" y="2826906"/>
            <a:ext cx="1043492" cy="552276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5FC9489-FD31-163D-8BF8-7A0A70E352CC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7960659" y="2378046"/>
            <a:ext cx="1834245" cy="72499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D62BEE-8617-F6C2-1D70-395F4DCA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579" y="3429000"/>
            <a:ext cx="2997200" cy="28829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5EA4527-D111-6523-1C2B-727990E5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0FF3C6-BD21-4681-4A4F-7BC284A9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6393E-B6C1-81B3-6845-74C812E9A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627AD7-827E-E7C5-8F8C-E9EA7EAB7E49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7338A-A702-C855-3B87-0B2912D92085}"/>
              </a:ext>
            </a:extLst>
          </p:cNvPr>
          <p:cNvSpPr txBox="1"/>
          <p:nvPr/>
        </p:nvSpPr>
        <p:spPr>
          <a:xfrm>
            <a:off x="393933" y="340551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Running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6D946-95B4-5D10-7809-666732698241}"/>
              </a:ext>
            </a:extLst>
          </p:cNvPr>
          <p:cNvSpPr txBox="1"/>
          <p:nvPr/>
        </p:nvSpPr>
        <p:spPr>
          <a:xfrm>
            <a:off x="9735722" y="1723679"/>
            <a:ext cx="221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ENTRIES</a:t>
            </a:r>
            <a:br>
              <a:rPr lang="en-US" dirty="0"/>
            </a:br>
            <a:r>
              <a:rPr lang="en-US" dirty="0"/>
              <a:t>If a user made a mistake on a time entry, search for it here. You can pull time entries for any user by searching for them and setting the time range.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F7E1B0-3F20-9F89-C926-3452DC166612}"/>
              </a:ext>
            </a:extLst>
          </p:cNvPr>
          <p:cNvSpPr/>
          <p:nvPr/>
        </p:nvSpPr>
        <p:spPr>
          <a:xfrm>
            <a:off x="9794903" y="1616956"/>
            <a:ext cx="2151477" cy="280653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F20F0-F347-BE2C-6846-A4311621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86" y="774165"/>
            <a:ext cx="6895951" cy="5998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655449-FAEB-A10E-C8D5-93B258899884}"/>
              </a:ext>
            </a:extLst>
          </p:cNvPr>
          <p:cNvSpPr/>
          <p:nvPr/>
        </p:nvSpPr>
        <p:spPr>
          <a:xfrm>
            <a:off x="1118931" y="2719329"/>
            <a:ext cx="6658847" cy="594025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E8A7487-BB8F-B025-2DF7-F3C29BAF5A36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7777778" y="3016342"/>
            <a:ext cx="2017125" cy="3881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51DC876-CCD7-AF49-223E-000496D9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2590475-4DA7-EA8B-16C4-EDFB9866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E641-FCD9-BC2C-F117-899F04D3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78D9EC9-36D4-AA63-F4D4-431CF9F5C7CB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E0BFC-C721-FEA8-04C1-817C146E6A5A}"/>
              </a:ext>
            </a:extLst>
          </p:cNvPr>
          <p:cNvSpPr txBox="1"/>
          <p:nvPr/>
        </p:nvSpPr>
        <p:spPr>
          <a:xfrm>
            <a:off x="393933" y="340551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Running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C6EFF-CA38-CDE2-FBFF-6B4969808DF2}"/>
              </a:ext>
            </a:extLst>
          </p:cNvPr>
          <p:cNvSpPr txBox="1"/>
          <p:nvPr/>
        </p:nvSpPr>
        <p:spPr>
          <a:xfrm>
            <a:off x="9735722" y="1642390"/>
            <a:ext cx="221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Selecting any time entry and selecting ‘Edit Entry’ allows you to update it and fix any issues (like a missing location).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0144258-73CC-ABE3-EC34-A9CDD6C54035}"/>
              </a:ext>
            </a:extLst>
          </p:cNvPr>
          <p:cNvSpPr/>
          <p:nvPr/>
        </p:nvSpPr>
        <p:spPr>
          <a:xfrm>
            <a:off x="9794903" y="1616956"/>
            <a:ext cx="2151477" cy="181204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D7B01-C53B-DDE1-379F-96D607C5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86" y="769879"/>
            <a:ext cx="6854862" cy="60085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4345A4-F14E-BCC6-6209-279D4D4A76EB}"/>
              </a:ext>
            </a:extLst>
          </p:cNvPr>
          <p:cNvSpPr/>
          <p:nvPr/>
        </p:nvSpPr>
        <p:spPr>
          <a:xfrm>
            <a:off x="2922493" y="2256751"/>
            <a:ext cx="3173507" cy="3132830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2591AA94-D4AD-9856-0854-4816AD6F31C5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6096000" y="2522978"/>
            <a:ext cx="3698903" cy="1300188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8CE62B-676B-6369-C6F7-C3C484A9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FFF4B3-0B12-EDBD-04BF-BFE56186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73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0824-E123-794F-A3FD-4F9448BA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D3114A9-D61F-F4C2-42BE-6879D468AAA1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A2DF0-E091-F516-8A3C-0B7E57E5E02C}"/>
              </a:ext>
            </a:extLst>
          </p:cNvPr>
          <p:cNvSpPr txBox="1"/>
          <p:nvPr/>
        </p:nvSpPr>
        <p:spPr>
          <a:xfrm>
            <a:off x="393933" y="340551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Running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933701-8D68-426B-EB5E-C564707454A5}"/>
              </a:ext>
            </a:extLst>
          </p:cNvPr>
          <p:cNvSpPr txBox="1"/>
          <p:nvPr/>
        </p:nvSpPr>
        <p:spPr>
          <a:xfrm>
            <a:off x="9735722" y="1866061"/>
            <a:ext cx="2210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PROJECT HOURS</a:t>
            </a:r>
          </a:p>
          <a:p>
            <a:pPr algn="ctr"/>
            <a:r>
              <a:rPr lang="en-US" dirty="0"/>
              <a:t>A report for pulling project hours based on the project. Like a payroll report, but better for estimating effort towards a specific project.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09B58E-637C-EB7E-ED2E-40EB0E68A7BF}"/>
              </a:ext>
            </a:extLst>
          </p:cNvPr>
          <p:cNvSpPr/>
          <p:nvPr/>
        </p:nvSpPr>
        <p:spPr>
          <a:xfrm>
            <a:off x="9794903" y="1616956"/>
            <a:ext cx="2151477" cy="2806534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AA627-844D-045B-97DD-C07F52FD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12" y="1322203"/>
            <a:ext cx="8409990" cy="421359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2F2B-9BDF-C185-05F5-941CA83E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074F-3E14-D515-8265-6DA19689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86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6A448-F0AD-6EED-3972-BE689DCC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CE59F8-3A62-C4B8-59EB-1D7504ACFC14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121D2-3A04-5DC7-4856-C896C4DE5A93}"/>
              </a:ext>
            </a:extLst>
          </p:cNvPr>
          <p:cNvSpPr txBox="1"/>
          <p:nvPr/>
        </p:nvSpPr>
        <p:spPr>
          <a:xfrm>
            <a:off x="393933" y="340551"/>
            <a:ext cx="1405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Running Reports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D9A267-E753-029E-CD80-9581B62DA1B0}"/>
              </a:ext>
            </a:extLst>
          </p:cNvPr>
          <p:cNvSpPr txBox="1"/>
          <p:nvPr/>
        </p:nvSpPr>
        <p:spPr>
          <a:xfrm>
            <a:off x="9735722" y="1866061"/>
            <a:ext cx="221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a project from the dropdown, a start and end date, and click ‘Generate Report’ to get those project estimations!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E4C28C-2FE1-8EBD-1FA7-4FEC51172FB6}"/>
              </a:ext>
            </a:extLst>
          </p:cNvPr>
          <p:cNvSpPr/>
          <p:nvPr/>
        </p:nvSpPr>
        <p:spPr>
          <a:xfrm>
            <a:off x="9794903" y="1616956"/>
            <a:ext cx="2151477" cy="2320343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83B40-14CD-1FE5-F963-7268DB84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53" y="809209"/>
            <a:ext cx="6992965" cy="596925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5F2D-99E0-FE76-29FE-488736DA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FE03-3BDD-AA1D-3362-4FE4C3D0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517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9EB2-C992-A2AC-0DC2-136788756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256EE0-7D9C-768E-BAA7-CE119715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535" y="1417234"/>
            <a:ext cx="5092625" cy="50731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58D158-DA7F-E14A-5229-0CEE4874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368"/>
            <a:ext cx="10515600" cy="151773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47A0-B8FC-F0C7-8110-8E733569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352" y="1705767"/>
            <a:ext cx="10515600" cy="679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resnyd81@wgu.edu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AE02E0-A264-03A5-AC9B-89897D0548D0}"/>
              </a:ext>
            </a:extLst>
          </p:cNvPr>
          <p:cNvSpPr txBox="1">
            <a:spLocks/>
          </p:cNvSpPr>
          <p:nvPr/>
        </p:nvSpPr>
        <p:spPr>
          <a:xfrm>
            <a:off x="838200" y="5813044"/>
            <a:ext cx="10515600" cy="67983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Ryan Snyder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Lato" panose="020F0502020204030203" pitchFamily="34" charset="0"/>
              </a:rPr>
              <a:t>011535988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BEFCF-CC18-F704-1297-CA258FCD38D9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960E8-B259-B806-9A18-865B86021D00}"/>
              </a:ext>
            </a:extLst>
          </p:cNvPr>
          <p:cNvSpPr txBox="1"/>
          <p:nvPr/>
        </p:nvSpPr>
        <p:spPr>
          <a:xfrm>
            <a:off x="705867" y="2607049"/>
            <a:ext cx="379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HOPEFULLY, YOU’VE GOT THE HANG OF IT!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8DB321-1104-BB9C-E5CB-D45ED10455EE}"/>
              </a:ext>
            </a:extLst>
          </p:cNvPr>
          <p:cNvSpPr/>
          <p:nvPr/>
        </p:nvSpPr>
        <p:spPr>
          <a:xfrm>
            <a:off x="765048" y="2357945"/>
            <a:ext cx="3695186" cy="1071055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BC5F6F-1128-91EE-7751-EB85BB4D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C9966BC-15E2-302E-A25B-E6F70A59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8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ED7D-A92C-8B83-29BA-5D104200B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DE6124-74DB-12E5-D57F-4DDA5481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2" y="971339"/>
            <a:ext cx="8021112" cy="57398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3C84D8-B97B-AF44-45ED-1168DCAF6ED7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AB4BA0-D072-5358-66AE-F22496D63485}"/>
              </a:ext>
            </a:extLst>
          </p:cNvPr>
          <p:cNvSpPr/>
          <p:nvPr/>
        </p:nvSpPr>
        <p:spPr>
          <a:xfrm>
            <a:off x="4270785" y="2323652"/>
            <a:ext cx="2151529" cy="2381261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055311-51B5-0391-0123-3064D8A58CC2}"/>
              </a:ext>
            </a:extLst>
          </p:cNvPr>
          <p:cNvCxnSpPr>
            <a:cxnSpLocks/>
          </p:cNvCxnSpPr>
          <p:nvPr/>
        </p:nvCxnSpPr>
        <p:spPr>
          <a:xfrm>
            <a:off x="6422314" y="4704488"/>
            <a:ext cx="3549544" cy="0"/>
          </a:xfrm>
          <a:prstGeom prst="line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D6998B-9BFD-8072-9623-68EF127F4EC2}"/>
              </a:ext>
            </a:extLst>
          </p:cNvPr>
          <p:cNvSpPr/>
          <p:nvPr/>
        </p:nvSpPr>
        <p:spPr>
          <a:xfrm>
            <a:off x="9971858" y="3918557"/>
            <a:ext cx="1894321" cy="2585323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AB9DA4-408A-B712-A7B9-530EEFD87A60}"/>
              </a:ext>
            </a:extLst>
          </p:cNvPr>
          <p:cNvSpPr txBox="1"/>
          <p:nvPr/>
        </p:nvSpPr>
        <p:spPr>
          <a:xfrm>
            <a:off x="10195034" y="3918558"/>
            <a:ext cx="16711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out each field according to their label! These are all required, and feedback will be provided if something is missed.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4D8A5-B56D-A09A-8DF8-9741C25E8606}"/>
              </a:ext>
            </a:extLst>
          </p:cNvPr>
          <p:cNvSpPr txBox="1"/>
          <p:nvPr/>
        </p:nvSpPr>
        <p:spPr>
          <a:xfrm>
            <a:off x="393933" y="340551"/>
            <a:ext cx="220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Registering For An Account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A0CEB-CA6E-82B7-3CDA-E2685B408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618" y="1125070"/>
            <a:ext cx="2133600" cy="25908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A0CBCE3-74F5-2574-C1C6-0AA62A1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F6441-A1DD-046E-2936-9E2ECC73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DB15-C80C-38C9-A984-1C35F026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AD419-BEEE-3F13-47FE-7872C28569B0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C05269A-5FB6-525C-C370-2E8DBD24DCF9}"/>
              </a:ext>
            </a:extLst>
          </p:cNvPr>
          <p:cNvSpPr/>
          <p:nvPr/>
        </p:nvSpPr>
        <p:spPr>
          <a:xfrm>
            <a:off x="4528970" y="1717231"/>
            <a:ext cx="1592632" cy="157860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91DADE-6F5A-9AC7-4D17-CDDAB3A6E5B6}"/>
              </a:ext>
            </a:extLst>
          </p:cNvPr>
          <p:cNvSpPr txBox="1"/>
          <p:nvPr/>
        </p:nvSpPr>
        <p:spPr>
          <a:xfrm>
            <a:off x="4677341" y="1906366"/>
            <a:ext cx="1444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You’ll be navigated back to the Login fields.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CE2A4-310C-E090-256E-8BEB19D27D9B}"/>
              </a:ext>
            </a:extLst>
          </p:cNvPr>
          <p:cNvSpPr txBox="1"/>
          <p:nvPr/>
        </p:nvSpPr>
        <p:spPr>
          <a:xfrm>
            <a:off x="393933" y="340551"/>
            <a:ext cx="220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Registering For An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29FB9-E63C-6ECA-C753-06FBDF38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1" y="1125069"/>
            <a:ext cx="2829143" cy="26270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7B8FEE-D651-8F10-7B08-01934DDA675F}"/>
              </a:ext>
            </a:extLst>
          </p:cNvPr>
          <p:cNvSpPr/>
          <p:nvPr/>
        </p:nvSpPr>
        <p:spPr>
          <a:xfrm>
            <a:off x="1597568" y="1366385"/>
            <a:ext cx="2318216" cy="2172881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C99A38-F38A-23C2-E6E1-76056497B6FB}"/>
              </a:ext>
            </a:extLst>
          </p:cNvPr>
          <p:cNvCxnSpPr>
            <a:cxnSpLocks/>
          </p:cNvCxnSpPr>
          <p:nvPr/>
        </p:nvCxnSpPr>
        <p:spPr>
          <a:xfrm>
            <a:off x="3915784" y="2506532"/>
            <a:ext cx="613185" cy="0"/>
          </a:xfrm>
          <a:prstGeom prst="line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80A7A3-841A-369E-3BD9-A995D59E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136" y="3429000"/>
            <a:ext cx="6570283" cy="297314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57B70C-A91C-FE36-92DE-E63D921F44C1}"/>
              </a:ext>
            </a:extLst>
          </p:cNvPr>
          <p:cNvSpPr/>
          <p:nvPr/>
        </p:nvSpPr>
        <p:spPr>
          <a:xfrm>
            <a:off x="5934693" y="4873214"/>
            <a:ext cx="3187792" cy="1452282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1379A4F-FE67-C1A8-354C-F4E34A46EF17}"/>
              </a:ext>
            </a:extLst>
          </p:cNvPr>
          <p:cNvCxnSpPr>
            <a:stCxn id="24" idx="3"/>
            <a:endCxn id="11" idx="0"/>
          </p:cNvCxnSpPr>
          <p:nvPr/>
        </p:nvCxnSpPr>
        <p:spPr>
          <a:xfrm>
            <a:off x="6121601" y="2506531"/>
            <a:ext cx="1406988" cy="2366683"/>
          </a:xfrm>
          <a:prstGeom prst="bentConnector2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CC1A1F-1AFE-4D8D-7A82-1E4878C54475}"/>
              </a:ext>
            </a:extLst>
          </p:cNvPr>
          <p:cNvSpPr/>
          <p:nvPr/>
        </p:nvSpPr>
        <p:spPr>
          <a:xfrm>
            <a:off x="7529853" y="1689246"/>
            <a:ext cx="1592632" cy="1578601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ECFBCC-BD32-28D2-A1FB-296450C3C550}"/>
              </a:ext>
            </a:extLst>
          </p:cNvPr>
          <p:cNvSpPr txBox="1"/>
          <p:nvPr/>
        </p:nvSpPr>
        <p:spPr>
          <a:xfrm>
            <a:off x="7678225" y="1739882"/>
            <a:ext cx="1444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Afterward, you’ll be prompted to create your Org!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6D6539EE-D09B-DF5F-10A2-845DFDA9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9087991-740A-2A61-D259-F675A0AE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6F294-B7E4-2DA1-4A5E-8FF399D6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-Point Star 4">
            <a:extLst>
              <a:ext uri="{FF2B5EF4-FFF2-40B4-BE49-F238E27FC236}">
                <a16:creationId xmlns:a16="http://schemas.microsoft.com/office/drawing/2014/main" id="{97921681-174F-0669-D243-F71EC153C65B}"/>
              </a:ext>
            </a:extLst>
          </p:cNvPr>
          <p:cNvSpPr/>
          <p:nvPr/>
        </p:nvSpPr>
        <p:spPr>
          <a:xfrm>
            <a:off x="10087247" y="1292160"/>
            <a:ext cx="2036224" cy="1827558"/>
          </a:xfrm>
          <a:prstGeom prst="star7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DD23C-8DD0-2A34-B7AB-BFF066D9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1" y="872582"/>
            <a:ext cx="8993831" cy="5431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7FB641-3E94-A87B-6F68-9F86B4773195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D8839-9EB2-848D-C81D-6D285406FE0B}"/>
              </a:ext>
            </a:extLst>
          </p:cNvPr>
          <p:cNvSpPr txBox="1"/>
          <p:nvPr/>
        </p:nvSpPr>
        <p:spPr>
          <a:xfrm>
            <a:off x="393933" y="340551"/>
            <a:ext cx="2201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Registering For An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2E6455-AAF4-786A-EC9E-AE45A409A6E6}"/>
              </a:ext>
            </a:extLst>
          </p:cNvPr>
          <p:cNvSpPr txBox="1"/>
          <p:nvPr/>
        </p:nvSpPr>
        <p:spPr>
          <a:xfrm>
            <a:off x="10383229" y="1744274"/>
            <a:ext cx="1444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 your new dashboard!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03509-DF55-D0F3-F1DD-A424A04B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2051-BF1E-394F-F864-B1B5FA43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9B14A-3802-759A-F667-A42F0FF9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28731E-2E26-C453-EB2F-CEA57CC4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39570"/>
            <a:ext cx="8697388" cy="51388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0D1C98-CB78-B977-EDD4-38CD7AD5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02 – ADDING A NEW USER TO YOUR ORG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C586A-E680-1D33-E7DB-1F895B9FCBF9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449FC-017D-A89A-DFEB-B28AFAF649BE}"/>
              </a:ext>
            </a:extLst>
          </p:cNvPr>
          <p:cNvSpPr/>
          <p:nvPr/>
        </p:nvSpPr>
        <p:spPr>
          <a:xfrm>
            <a:off x="1175287" y="3662469"/>
            <a:ext cx="868666" cy="649705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D6145-69D2-43D4-DFF2-8159799F1BC0}"/>
              </a:ext>
            </a:extLst>
          </p:cNvPr>
          <p:cNvCxnSpPr>
            <a:cxnSpLocks/>
          </p:cNvCxnSpPr>
          <p:nvPr/>
        </p:nvCxnSpPr>
        <p:spPr>
          <a:xfrm>
            <a:off x="2043953" y="4146563"/>
            <a:ext cx="7980457" cy="0"/>
          </a:xfrm>
          <a:prstGeom prst="line">
            <a:avLst/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D7CE1F-F8E7-C1F4-8C2C-4200C81733FF}"/>
              </a:ext>
            </a:extLst>
          </p:cNvPr>
          <p:cNvSpPr/>
          <p:nvPr/>
        </p:nvSpPr>
        <p:spPr>
          <a:xfrm>
            <a:off x="10024410" y="3429000"/>
            <a:ext cx="1894321" cy="2207172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6B733-3A7C-94DD-C643-475D873C7F5D}"/>
              </a:ext>
            </a:extLst>
          </p:cNvPr>
          <p:cNvSpPr txBox="1"/>
          <p:nvPr/>
        </p:nvSpPr>
        <p:spPr>
          <a:xfrm>
            <a:off x="10148047" y="3516923"/>
            <a:ext cx="1671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add a new user by clicking ‘Add User’ on the Users tab in your Organization Dashboard.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A9898-744E-F722-1376-0681A405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HOURMAP – USER GUIDE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1CDA6-3CD3-B345-3A2A-966B2381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AC81-C794-B9FD-FA64-3885E569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9FB87C-556B-E334-F43E-916DFEB2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1" y="872582"/>
            <a:ext cx="8993831" cy="54311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539AC-1444-A749-9B48-55E99D25CFAA}"/>
              </a:ext>
            </a:extLst>
          </p:cNvPr>
          <p:cNvSpPr txBox="1"/>
          <p:nvPr/>
        </p:nvSpPr>
        <p:spPr>
          <a:xfrm>
            <a:off x="109728" y="7953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E00"/>
                </a:solidFill>
              </a:rPr>
              <a:t>HOURMAP – USER GUIDE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16211-DABA-440B-819F-7870022E6C91}"/>
              </a:ext>
            </a:extLst>
          </p:cNvPr>
          <p:cNvSpPr txBox="1"/>
          <p:nvPr/>
        </p:nvSpPr>
        <p:spPr>
          <a:xfrm>
            <a:off x="393933" y="340551"/>
            <a:ext cx="163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  <a:latin typeface="+mj-lt"/>
              </a:rPr>
              <a:t>Adding A New User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843D3-FD99-7C87-04C2-2C80464CDC1D}"/>
              </a:ext>
            </a:extLst>
          </p:cNvPr>
          <p:cNvSpPr txBox="1"/>
          <p:nvPr/>
        </p:nvSpPr>
        <p:spPr>
          <a:xfrm>
            <a:off x="10383229" y="1744274"/>
            <a:ext cx="144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the email of the user you’d like to invite, and click ‘Generate Invitation’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8BD6E-2E2D-8620-28FD-84B9803F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56" y="2667604"/>
            <a:ext cx="2590800" cy="1587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BD77DA-0135-C839-1F9B-FCCD09A5EC4B}"/>
              </a:ext>
            </a:extLst>
          </p:cNvPr>
          <p:cNvSpPr/>
          <p:nvPr/>
        </p:nvSpPr>
        <p:spPr>
          <a:xfrm>
            <a:off x="10383229" y="1733516"/>
            <a:ext cx="1444260" cy="2042083"/>
          </a:xfrm>
          <a:prstGeom prst="roundRect">
            <a:avLst/>
          </a:prstGeom>
          <a:noFill/>
          <a:ln>
            <a:solidFill>
              <a:srgbClr val="FF6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CDFFE-3498-9681-93E5-74A3937BEA3A}"/>
              </a:ext>
            </a:extLst>
          </p:cNvPr>
          <p:cNvSpPr/>
          <p:nvPr/>
        </p:nvSpPr>
        <p:spPr>
          <a:xfrm>
            <a:off x="4389756" y="3334871"/>
            <a:ext cx="2489200" cy="920233"/>
          </a:xfrm>
          <a:prstGeom prst="rect">
            <a:avLst/>
          </a:prstGeom>
          <a:noFill/>
          <a:ln w="38100">
            <a:solidFill>
              <a:srgbClr val="FF6E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A683867-32D9-B83C-853C-F767D9EC75B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878956" y="2754558"/>
            <a:ext cx="3504273" cy="1040430"/>
          </a:xfrm>
          <a:prstGeom prst="bentConnector3">
            <a:avLst>
              <a:gd name="adj1" fmla="val 50000"/>
            </a:avLst>
          </a:prstGeom>
          <a:ln w="3810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8DB3282-C7E4-154E-71B2-39DF7469E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756" y="3356837"/>
            <a:ext cx="2387600" cy="876300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A50A55F-66D8-E727-989E-D1A2E441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HOURMAP – USER GUIDE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B749B22-ED24-F159-55D4-67F2E7A1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B180-57A2-EE42-AC5D-20103D60EF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95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3988</TotalTime>
  <Words>1784</Words>
  <Application>Microsoft Macintosh PowerPoint</Application>
  <PresentationFormat>Widescreen</PresentationFormat>
  <Paragraphs>271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Arial</vt:lpstr>
      <vt:lpstr>Lato</vt:lpstr>
      <vt:lpstr>Tw Cen MT</vt:lpstr>
      <vt:lpstr>Tw Cen MT Condensed</vt:lpstr>
      <vt:lpstr>Wingdings 3</vt:lpstr>
      <vt:lpstr>Integral</vt:lpstr>
      <vt:lpstr>D424 Software Engineering Capstone (Hourmap)</vt:lpstr>
      <vt:lpstr>PowerPoint Presentation</vt:lpstr>
      <vt:lpstr>01 – Registering for an account (New org)</vt:lpstr>
      <vt:lpstr>PowerPoint Presentation</vt:lpstr>
      <vt:lpstr>PowerPoint Presentation</vt:lpstr>
      <vt:lpstr>PowerPoint Presentation</vt:lpstr>
      <vt:lpstr>PowerPoint Presentation</vt:lpstr>
      <vt:lpstr>02 – ADDING A NEW USER TO YOUR ORG</vt:lpstr>
      <vt:lpstr>PowerPoint Presentation</vt:lpstr>
      <vt:lpstr>PowerPoint Presentation</vt:lpstr>
      <vt:lpstr>PowerPoint Presentation</vt:lpstr>
      <vt:lpstr>03 – Registering for an account (INVITED)</vt:lpstr>
      <vt:lpstr>PowerPoint Presentation</vt:lpstr>
      <vt:lpstr>PowerPoint Presentation</vt:lpstr>
      <vt:lpstr>04 – EDIT YOUR PROFILE</vt:lpstr>
      <vt:lpstr>PowerPoint Presentation</vt:lpstr>
      <vt:lpstr>PowerPoint Presentation</vt:lpstr>
      <vt:lpstr>05 – CLOCKING IN / OUT</vt:lpstr>
      <vt:lpstr>PowerPoint Presentation</vt:lpstr>
      <vt:lpstr>PowerPoint Presentation</vt:lpstr>
      <vt:lpstr>PowerPoint Presentation</vt:lpstr>
      <vt:lpstr>PowerPoint Presentation</vt:lpstr>
      <vt:lpstr>06 – Managing USER ACCOUNTS</vt:lpstr>
      <vt:lpstr>PowerPoint Presentation</vt:lpstr>
      <vt:lpstr>PowerPoint Presentation</vt:lpstr>
      <vt:lpstr>PowerPoint Presentation</vt:lpstr>
      <vt:lpstr>PowerPoint Presentation</vt:lpstr>
      <vt:lpstr>07 – Managing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08 – Managing LOCATIONS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09 – RUNNING REPORTS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Snyder</dc:creator>
  <cp:lastModifiedBy>Ryan Snyder</cp:lastModifiedBy>
  <cp:revision>6</cp:revision>
  <dcterms:created xsi:type="dcterms:W3CDTF">2025-02-02T22:15:56Z</dcterms:created>
  <dcterms:modified xsi:type="dcterms:W3CDTF">2025-02-05T16:47:45Z</dcterms:modified>
</cp:coreProperties>
</file>