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Group C Design Pitch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5143500" cx="9143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High-Level Architecture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5143500" cx="9143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Database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70200" x="307475"/>
            <a:ext cy="2991301" cx="75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Submission Program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Students will be able to submit assignment through command line or web based tool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Command line form: </a:t>
            </a:r>
            <a:r>
              <a:rPr sz="1400" lang="en" i="1"/>
              <a:t>&lt;program&gt; &lt;course_section&gt; &lt;assignment&gt; &lt;filename&gt;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Use system utilities and OS authentication so pawprint and password do not have to be entered 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Submitting multiple files will be supported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Log information about each submission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IP address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File size and location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Timestamp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Separate log for errors and verification receipts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Receipts will be unique hashcodes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6" name="Shape 1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41679" x="0"/>
            <a:ext cy="3460140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57425" x="0"/>
            <a:ext cy="4228648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File Acceptor Web Service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Collection Process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Collection allows TA or Instructor to collect all labs/assignments from a specific labs or assignment.</a:t>
            </a:r>
          </a:p>
          <a:p>
            <a:pPr rtl="0" lvl="0" indent="0" marL="0">
              <a:buNone/>
            </a:pPr>
            <a:r>
              <a:rPr sz="1400" lang="en"/>
              <a:t>1. In the TA web UI, TA has the authority to </a:t>
            </a:r>
            <a:r>
              <a:rPr sz="1400" lang="en">
                <a:solidFill>
                  <a:schemeClr val="dk1"/>
                </a:solidFill>
              </a:rPr>
              <a:t>collect labs/assignments. This could be a "bottom" or "submit"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2. After click this button, the web server will run the collection command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3. Collection is specified by course-&gt;section-&gt;student_lastname_initial</a:t>
            </a:r>
          </a:p>
          <a:p>
            <a:pPr rtl="0" lvl="0" indent="0" marL="457200">
              <a:lnSpc>
                <a:spcPct val="12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3.1 All files have been already cataloged be submission, which means all files are in the folder where they suppose to be</a:t>
            </a:r>
          </a:p>
          <a:p>
            <a:pPr rtl="0" lvl="0" indent="0" marL="0">
              <a:lnSpc>
                <a:spcPct val="12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4. All files that matched will be collected to TAs' local or their babbage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4714875" cx="8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Roles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Point-of-Contact: Charles Voege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Database Architect: Duncan Hill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Web Architect: Ryan Endacott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--Web UI Lead: Charles Voege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sz="1800" lang="en"/>
              <a:t>--Web UI B/U: Hang Cui</a:t>
            </a:r>
          </a:p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--Web Serv. Lead: Ryan Endacott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--Web Serv. B/U: Duncan Hill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--Submission Prg. Lead: Avery Wells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Submission Prg. B/U: Bowei Xu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Collection Prc. Lead: Hang Cui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Collection Prc. B/U: Bowei Xu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Other Web Services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Web User Interface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web user interface will include: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Login page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File submit page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Receipt received page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Submissions Summary page</a:t>
            </a:r>
          </a:p>
          <a:p>
            <a:r>
              <a:t/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96420" x="6000000"/>
            <a:ext cy="1709149" cx="26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5143499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Thanks for listening!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Questions?</a:t>
            </a:r>
          </a:p>
          <a:p>
            <a:pPr>
              <a:buNone/>
            </a:pPr>
            <a:r>
              <a:rPr lang="en"/>
              <a:t>Comments?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/>
              <a:t>Responsibilities - Ryan Endacott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400" lang="en"/>
              <a:t>Web Architect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Create and design architecture for entire web portion of the system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Oversee three main components: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Database (models)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Services (controllers)</a:t>
            </a:r>
          </a:p>
          <a:p>
            <a:pPr rtl="0" lvl="1" indent="-3175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User Interface (views)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Create project scaffolds that tie separate components together 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Facilitate implementation to ensure smooth integration between components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Ensure the web portion as a whole interacts with other system components, like the command line submission program</a:t>
            </a:r>
          </a:p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400" lang="en">
                <a:solidFill>
                  <a:schemeClr val="dk1"/>
                </a:solidFill>
              </a:rPr>
              <a:t>Web Services Lead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>
                <a:solidFill>
                  <a:schemeClr val="dk1"/>
                </a:solidFill>
              </a:rPr>
              <a:t>Design and implement all of the various web services needed in the system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>
                <a:solidFill>
                  <a:schemeClr val="dk1"/>
                </a:solidFill>
              </a:rPr>
              <a:t>Implement the controllers in the web application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>
                <a:solidFill>
                  <a:schemeClr val="dk1"/>
                </a:solidFill>
              </a:rPr>
              <a:t>Ensure the components interact well with other portions of the web system, like the database and user interface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>
                <a:solidFill>
                  <a:schemeClr val="dk1"/>
                </a:solidFill>
              </a:rPr>
              <a:t>Provide an easy-to-use API for the other main system components, like the command line submission program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/>
              <a:t>Responsibilities - Duncan Hill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/>
              <a:t>Database Architect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Design the database architecture for the application.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Implement the database for usage.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Providing consultation for team members utilizing the database systems.</a:t>
            </a:r>
          </a:p>
          <a:p>
            <a:pPr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Managing any mid-project database changes and migrations of data.</a:t>
            </a:r>
          </a:p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/>
              <a:t>Web Service B/U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Assist Ryan Endacott in the development process and creation of the web service section of the system.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Create the controllers and integrate the models of the system for usage with the views.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Provide connection pathways for the various components, acting as a middleman of sorts.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600" lang="en"/>
              <a:t>Responsibilities - Hang Cui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400" lang="en"/>
              <a:t>Web UI B/U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Cooperate with Charles Voege design the web UI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Create different functionalities for different user group: TAs/Instructors</a:t>
            </a:r>
          </a:p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400" lang="en">
                <a:solidFill>
                  <a:schemeClr val="dk1"/>
                </a:solidFill>
              </a:rPr>
              <a:t>Collection Prc. Lead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Cooperate with Bowei Xu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>
                <a:solidFill>
                  <a:schemeClr val="dk1"/>
                </a:solidFill>
              </a:rPr>
              <a:t>Design a collection system allow TAs/</a:t>
            </a:r>
            <a:r>
              <a:rPr sz="1400" lang="en"/>
              <a:t>Instructors to collect all of a specific assignment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Create a automatic collection system 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The collection system should be easy to use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Connect the collection system to the WEB SERVER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/>
              <a:t>Responsibilities - Bowei Xu		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en"/>
              <a:t>Submission Prg. B/U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Cooperate with Avery Wells working on the submission program.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Build a system which allows students to submit their program work with command line(multiple files allowed)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The files should be stored under the directory of their  section (error check for invalid directory)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Ensure that the implement is easy for users to follow</a:t>
            </a:r>
          </a:p>
          <a:p>
            <a:r>
              <a:t/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en">
                <a:solidFill>
                  <a:schemeClr val="dk1"/>
                </a:solidFill>
              </a:rPr>
              <a:t>Collection Prc. B/U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Cooperate with Hang Cui working on the submission program.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Build a system which allows instructors and TAs to collect student’s assignment work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The authority of this system belongs to TAs and instructor (only accessible to instructor and TAs)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Every TA and instructor has their own directory (display only files in their section)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Ensure that the implement is easy for users to follow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/>
              <a:t>Responsibilities - Avery Wells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en"/>
              <a:t>Submission Program Lead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Design and implement command line submission program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Ensure that students can successfully submit assignment with command line and web tool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Send assignments to database in such a way that the other services can access them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Ensure each submission is logged with its errors/receipts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600" lang="en"/>
              <a:t>Responsibilities - Charles Voege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4782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/>
              <a:t>Point - of - Contact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Come into contact with: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Instructors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Teaching Assistants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All group members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Ensure communication between all members.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y="1586199" x="46566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/>
              <a:t>Web UI Lead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Create the web user interface with the help of Hang.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Ensure that the user interface is: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User friendly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Follows Ryan’s architecture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Is maintained efficiently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 Cases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