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03366"/>
                </a:solidFill>
              </a:rPr>
              <a:t>ETSU Computing Tour Guide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333333"/>
                </a:solidFill>
              </a:rPr>
              <a:t>Tour script for guiding prospective students through ETSU Computing facilities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374904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333333"/>
                </a:solidFill>
              </a:rPr>
              <a:t>Presented by ETSU Computing Department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4008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3366"/>
                </a:solidFill>
              </a:rPr>
              <a:t>ETSU Computing Department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9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Advanced Programs &amp; Options</a:t>
            </a:r>
            <a:endParaRPr lang="en-US" sz="3600" dirty="0"/>
          </a:p>
        </p:txBody>
      </p:sp>
      <p:sp>
        <p:nvSpPr>
          <p:cNvPr id="4" name="Shap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noFill/>
          <a:ln w="25400">
            <a:solidFill>
              <a:srgbClr val="FFC72C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Highlight master's degree programs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92024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Mention minors available in other areas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457200" y="2468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Discuss accelerated degree options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64008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3366"/>
                </a:solidFill>
              </a:rPr>
              <a:t>ETSU Computing Department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10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Student Experience</a:t>
            </a:r>
            <a:endParaRPr lang="en-US" sz="3600" dirty="0"/>
          </a:p>
        </p:txBody>
      </p:sp>
      <p:sp>
        <p:nvSpPr>
          <p:cNvPr id="4" name="Shap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noFill/>
          <a:ln w="25400">
            <a:solidFill>
              <a:srgbClr val="FFC72C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Emphasize low student-to-teacher ratio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92024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Discuss accessibility of faculty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457200" y="2468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Share opportunities for student involvement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64008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3366"/>
                </a:solidFill>
              </a:rPr>
              <a:t>ETSU Computing Department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11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Career Preparation</a:t>
            </a:r>
            <a:endParaRPr lang="en-US" sz="3600" dirty="0"/>
          </a:p>
        </p:txBody>
      </p:sp>
      <p:sp>
        <p:nvSpPr>
          <p:cNvPr id="4" name="Shap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noFill/>
          <a:ln w="25400">
            <a:solidFill>
              <a:srgbClr val="FFC72C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Highlight CBAT dedicated career services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92024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Mention computing career readiness class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457200" y="2468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Discuss job and internship opportunities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457200" y="30175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Note biannual career fairs (80+ employers at recent fair)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64008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3366"/>
                </a:solidFill>
              </a:rPr>
              <a:t>ETSU Computing Department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12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Q&amp;A</a:t>
            </a:r>
            <a:endParaRPr lang="en-US" sz="3600" dirty="0"/>
          </a:p>
        </p:txBody>
      </p:sp>
      <p:sp>
        <p:nvSpPr>
          <p:cNvPr id="4" name="Shap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noFill/>
          <a:ln w="25400">
            <a:solidFill>
              <a:srgbClr val="FFC72C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Allow time for questions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92024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Provide contact information for follow-up questions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457200" y="2468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Offer to connect them with relevant faculty/staff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64008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3366"/>
                </a:solidFill>
              </a:rPr>
              <a:t>ETSU Computing Department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1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Team Room (215)</a:t>
            </a:r>
            <a:endParaRPr lang="en-US" sz="3600" dirty="0"/>
          </a:p>
        </p:txBody>
      </p:sp>
      <p:sp>
        <p:nvSpPr>
          <p:cNvPr id="4" name="Shap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noFill/>
          <a:ln w="25400">
            <a:solidFill>
              <a:srgbClr val="FFC72C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Show team room designed for student projects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92024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Point out multiple monitors and whiteboards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457200" y="2468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Explain how student fees are reinvested in technology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457200" y="30175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Mention recent Building &amp; Computing technology upgrades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64008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3366"/>
                </a:solidFill>
              </a:rPr>
              <a:t>ETSU Computing Department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2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Main Lab (220)</a:t>
            </a:r>
            <a:endParaRPr lang="en-US" sz="3600" dirty="0"/>
          </a:p>
        </p:txBody>
      </p:sp>
      <p:sp>
        <p:nvSpPr>
          <p:cNvPr id="4" name="Shap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noFill/>
          <a:ln w="25400">
            <a:solidFill>
              <a:srgbClr val="FFC72C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Demonstrate pull-down screens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92024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Show audio system with wireless microphones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457200" y="2468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Point out cameras for recording/streaming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457200" y="30175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Highlight dual monitors and computers at each station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457200" y="3566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Emphasize how this environment enhances learning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64008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3366"/>
                </a:solidFill>
              </a:rPr>
              <a:t>ETSU Computing Department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3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Standard Classroom (225)</a:t>
            </a:r>
            <a:endParaRPr lang="en-US" sz="3600" dirty="0"/>
          </a:p>
        </p:txBody>
      </p:sp>
      <p:sp>
        <p:nvSpPr>
          <p:cNvPr id="4" name="Shap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noFill/>
          <a:ln w="25400">
            <a:solidFill>
              <a:srgbClr val="FFC72C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Mention smaller class sizes (max 46 students)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92024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Emphasize that most classes are 25 students or less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457200" y="2468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Discuss benefits of small class sizes for learning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64008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3366"/>
                </a:solidFill>
              </a:rPr>
              <a:t>ETSU Computing Department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4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Small Lab (230)</a:t>
            </a:r>
            <a:endParaRPr lang="en-US" sz="3600" dirty="0"/>
          </a:p>
        </p:txBody>
      </p:sp>
      <p:sp>
        <p:nvSpPr>
          <p:cNvPr id="4" name="Shap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noFill/>
          <a:ln w="25400">
            <a:solidFill>
              <a:srgbClr val="FFC72C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Note lab capacity (35-46 students)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92024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Explain how labs are used for hands-on learning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64008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3366"/>
                </a:solidFill>
              </a:rPr>
              <a:t>ETSU Computing Department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5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Lecture Hall (137 A/B)</a:t>
            </a:r>
            <a:endParaRPr lang="en-US" sz="3600" dirty="0"/>
          </a:p>
        </p:txBody>
      </p:sp>
      <p:sp>
        <p:nvSpPr>
          <p:cNvPr id="4" name="Shap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noFill/>
          <a:ln w="25400">
            <a:solidFill>
              <a:srgbClr val="FFC72C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Explain these are used for larger classes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92024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Describe how larger classes break into smaller lab sections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457200" y="2468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Discuss the balance between lectures and hands-on learning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64008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3366"/>
                </a:solidFill>
              </a:rPr>
              <a:t>ETSU Computing Department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6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Engage With Visitors</a:t>
            </a:r>
            <a:endParaRPr lang="en-US" sz="3600" dirty="0"/>
          </a:p>
        </p:txBody>
      </p:sp>
      <p:sp>
        <p:nvSpPr>
          <p:cNvPr id="4" name="Shap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noFill/>
          <a:ln w="25400">
            <a:solidFill>
              <a:srgbClr val="FFC72C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Ask what sparked their interest in computing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92024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Ask where they're from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457200" y="2468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Discuss their career goals with the degree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457200" y="30175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Help them visualize success at ETSU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64008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3366"/>
                </a:solidFill>
              </a:rPr>
              <a:t>ETSU Computing Department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7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Program Materials</a:t>
            </a:r>
            <a:endParaRPr lang="en-US" sz="3600" dirty="0"/>
          </a:p>
        </p:txBody>
      </p:sp>
      <p:sp>
        <p:nvSpPr>
          <p:cNvPr id="4" name="Shap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noFill/>
          <a:ln w="25400">
            <a:solidFill>
              <a:srgbClr val="FFC72C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Provide computing brochure (one for student, one for parent)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92024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Share "Top 10" brochure highlighting program strengths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457200" y="2468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Distribute CBAT (College of Business and Technology) brochure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64008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3366"/>
                </a:solidFill>
              </a:rPr>
              <a:t>ETSU Computing Department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8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Undergraduate Programs</a:t>
            </a:r>
            <a:endParaRPr lang="en-US" sz="3600" dirty="0"/>
          </a:p>
        </p:txBody>
      </p:sp>
      <p:sp>
        <p:nvSpPr>
          <p:cNvPr id="4" name="Shape 2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noFill/>
          <a:ln w="25400">
            <a:solidFill>
              <a:srgbClr val="FFC72C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Discuss all 4 concentrations in the computing program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92024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Emphasize program flexibility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457200" y="2468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Explain ease of changing majors if interests evolve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6400800" y="5943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3366"/>
                </a:solidFill>
              </a:rPr>
              <a:t>ETSU Computing Department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ETSU Computing Tour Guide</dc:title>
  <dc:subject>Tour Guide Script</dc:subject>
  <dc:creator>ETSU Computing</dc:creator>
  <cp:lastModifiedBy>ETSU Computing</cp:lastModifiedBy>
  <cp:revision>1</cp:revision>
  <dcterms:created xsi:type="dcterms:W3CDTF">2025-03-08T17:32:41Z</dcterms:created>
  <dcterms:modified xsi:type="dcterms:W3CDTF">2025-03-08T17:32:41Z</dcterms:modified>
</cp:coreProperties>
</file>