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95" r:id="rId2"/>
    <p:sldId id="257" r:id="rId3"/>
    <p:sldId id="258" r:id="rId4"/>
    <p:sldId id="259" r:id="rId5"/>
    <p:sldId id="260" r:id="rId6"/>
    <p:sldId id="261" r:id="rId7"/>
    <p:sldId id="300" r:id="rId8"/>
    <p:sldId id="262" r:id="rId9"/>
    <p:sldId id="290" r:id="rId10"/>
    <p:sldId id="30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6" r:id="rId19"/>
    <p:sldId id="297" r:id="rId20"/>
    <p:sldId id="298" r:id="rId21"/>
    <p:sldId id="299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D29"/>
    <a:srgbClr val="E4E2B7"/>
    <a:srgbClr val="99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09"/>
  </p:normalViewPr>
  <p:slideViewPr>
    <p:cSldViewPr snapToGrid="0" snapToObjects="1">
      <p:cViewPr varScale="1">
        <p:scale>
          <a:sx n="82" d="100"/>
          <a:sy n="82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3A55A-5586-461F-A6DA-B4CD43BE07D9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C024206C-F684-45D8-8FFA-4C0D0C1B6CFD}">
      <dgm:prSet phldrT="[Text]"/>
      <dgm:spPr/>
      <dgm:t>
        <a:bodyPr/>
        <a:lstStyle/>
        <a:p>
          <a:r>
            <a:rPr lang="en-US" b="1">
              <a:latin typeface="Garamond" panose="02020404030301010803" pitchFamily="18" charset="0"/>
              <a:cs typeface="Times New Roman" charset="0"/>
            </a:rPr>
            <a:t>Requirement Engineering</a:t>
          </a:r>
          <a:endParaRPr lang="en-US" b="1" dirty="0"/>
        </a:p>
      </dgm:t>
    </dgm:pt>
    <dgm:pt modelId="{3ADA1433-E395-4D2E-B7FB-C862C8CCEFE4}" type="parTrans" cxnId="{6CF067A1-4C7B-40A8-A7DC-091F8BCE6A48}">
      <dgm:prSet/>
      <dgm:spPr/>
      <dgm:t>
        <a:bodyPr/>
        <a:lstStyle/>
        <a:p>
          <a:endParaRPr lang="en-US"/>
        </a:p>
      </dgm:t>
    </dgm:pt>
    <dgm:pt modelId="{E83CF6A9-7165-4EB9-ABEC-73BA82B45345}" type="sibTrans" cxnId="{6CF067A1-4C7B-40A8-A7DC-091F8BCE6A48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63980637-C96F-4D23-A124-6D7A6EC124FB}">
      <dgm:prSet phldrT="[Text]"/>
      <dgm:spPr/>
      <dgm:t>
        <a:bodyPr/>
        <a:lstStyle/>
        <a:p>
          <a:r>
            <a:rPr lang="en-US" b="1">
              <a:latin typeface="Garamond" panose="02020404030301010803" pitchFamily="18" charset="0"/>
              <a:cs typeface="Times New Roman" charset="0"/>
            </a:rPr>
            <a:t>Design</a:t>
          </a:r>
          <a:endParaRPr lang="en-US" b="1" dirty="0"/>
        </a:p>
      </dgm:t>
    </dgm:pt>
    <dgm:pt modelId="{E1498D29-E0AE-49B7-A041-741B5F8E1A6F}" type="parTrans" cxnId="{83FB676A-41AA-485E-B5DF-85F72EE6D8CC}">
      <dgm:prSet/>
      <dgm:spPr/>
      <dgm:t>
        <a:bodyPr/>
        <a:lstStyle/>
        <a:p>
          <a:endParaRPr lang="en-US"/>
        </a:p>
      </dgm:t>
    </dgm:pt>
    <dgm:pt modelId="{3F9DACD5-EE41-4BB3-BD43-8D8BF5EB3C1E}" type="sibTrans" cxnId="{83FB676A-41AA-485E-B5DF-85F72EE6D8CC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F115D0B6-D56C-4132-8DCA-6627F4797ADD}">
      <dgm:prSet phldrT="[Text]"/>
      <dgm:spPr/>
      <dgm:t>
        <a:bodyPr/>
        <a:lstStyle/>
        <a:p>
          <a:r>
            <a:rPr lang="en-US" b="1" dirty="0">
              <a:latin typeface="Garamond" panose="02020404030301010803" pitchFamily="18" charset="0"/>
              <a:cs typeface="Times New Roman" charset="0"/>
            </a:rPr>
            <a:t>Implementation (Coding)</a:t>
          </a:r>
          <a:endParaRPr lang="en-US" b="1" dirty="0"/>
        </a:p>
      </dgm:t>
    </dgm:pt>
    <dgm:pt modelId="{3E39AABC-318F-4CA8-8469-446FEEAFA718}" type="parTrans" cxnId="{3A3709EC-3F0F-43A4-9FA4-6218E4F4440F}">
      <dgm:prSet/>
      <dgm:spPr/>
      <dgm:t>
        <a:bodyPr/>
        <a:lstStyle/>
        <a:p>
          <a:endParaRPr lang="en-US"/>
        </a:p>
      </dgm:t>
    </dgm:pt>
    <dgm:pt modelId="{87D83AA8-B19D-4306-A913-90A99F6966A4}" type="sibTrans" cxnId="{3A3709EC-3F0F-43A4-9FA4-6218E4F4440F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77903971-AEE0-46DD-8CFE-7A4B5C241CA3}">
      <dgm:prSet phldrT="[Text]"/>
      <dgm:spPr/>
      <dgm:t>
        <a:bodyPr/>
        <a:lstStyle/>
        <a:p>
          <a:r>
            <a:rPr lang="en-US" b="1">
              <a:latin typeface="Garamond" panose="02020404030301010803" pitchFamily="18" charset="0"/>
              <a:cs typeface="Times New Roman" charset="0"/>
            </a:rPr>
            <a:t>Testing </a:t>
          </a:r>
          <a:endParaRPr lang="en-US" b="1" dirty="0"/>
        </a:p>
      </dgm:t>
    </dgm:pt>
    <dgm:pt modelId="{2662314A-F232-41D5-B662-007DCF35618C}" type="parTrans" cxnId="{EBE4B7AE-D2E3-4EF6-8CA7-38DB9A516210}">
      <dgm:prSet/>
      <dgm:spPr/>
      <dgm:t>
        <a:bodyPr/>
        <a:lstStyle/>
        <a:p>
          <a:endParaRPr lang="en-US"/>
        </a:p>
      </dgm:t>
    </dgm:pt>
    <dgm:pt modelId="{5CB8EC08-1241-428D-B14D-4CEFACE8A391}" type="sibTrans" cxnId="{EBE4B7AE-D2E3-4EF6-8CA7-38DB9A516210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B4574A1B-E450-4D67-A68D-183BD71AF584}">
      <dgm:prSet phldrT="[Text]"/>
      <dgm:spPr/>
      <dgm:t>
        <a:bodyPr/>
        <a:lstStyle/>
        <a:p>
          <a:r>
            <a:rPr lang="en-US" b="1">
              <a:latin typeface="Garamond" panose="02020404030301010803" pitchFamily="18" charset="0"/>
              <a:cs typeface="Times New Roman" charset="0"/>
            </a:rPr>
            <a:t>Deployment</a:t>
          </a:r>
          <a:endParaRPr lang="en-US" b="1" dirty="0"/>
        </a:p>
      </dgm:t>
    </dgm:pt>
    <dgm:pt modelId="{64BC705C-DF00-422B-B41B-D82E4EE8956F}" type="parTrans" cxnId="{D08B0233-CB9C-4F85-8E69-54E671A323A3}">
      <dgm:prSet/>
      <dgm:spPr/>
      <dgm:t>
        <a:bodyPr/>
        <a:lstStyle/>
        <a:p>
          <a:endParaRPr lang="en-US"/>
        </a:p>
      </dgm:t>
    </dgm:pt>
    <dgm:pt modelId="{DEB6F7A9-5AC6-469B-A4DF-D860022A648D}" type="sibTrans" cxnId="{D08B0233-CB9C-4F85-8E69-54E671A323A3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8751F715-0374-4CAD-820E-0EB3BCABE9A0}">
      <dgm:prSet/>
      <dgm:spPr/>
      <dgm:t>
        <a:bodyPr/>
        <a:lstStyle/>
        <a:p>
          <a:r>
            <a:rPr lang="en-US" b="1">
              <a:latin typeface="Garamond" panose="02020404030301010803" pitchFamily="18" charset="0"/>
              <a:cs typeface="Times New Roman" charset="0"/>
            </a:rPr>
            <a:t>Maintenance </a:t>
          </a:r>
          <a:endParaRPr lang="en-US" b="1"/>
        </a:p>
      </dgm:t>
    </dgm:pt>
    <dgm:pt modelId="{C24F0F80-88E9-467F-9CC4-61B5352AAE3F}" type="parTrans" cxnId="{0EA9EA41-A71E-47FA-A975-9FDC0F6904AB}">
      <dgm:prSet/>
      <dgm:spPr/>
      <dgm:t>
        <a:bodyPr/>
        <a:lstStyle/>
        <a:p>
          <a:endParaRPr lang="en-US"/>
        </a:p>
      </dgm:t>
    </dgm:pt>
    <dgm:pt modelId="{9C909CA9-2188-4268-ADCC-FDB0ABEA9F9A}" type="sibTrans" cxnId="{0EA9EA41-A71E-47FA-A975-9FDC0F6904AB}">
      <dgm:prSet/>
      <dgm:spPr/>
      <dgm:t>
        <a:bodyPr/>
        <a:lstStyle/>
        <a:p>
          <a:endParaRPr lang="en-US" b="1">
            <a:solidFill>
              <a:schemeClr val="tx2"/>
            </a:solidFill>
          </a:endParaRPr>
        </a:p>
      </dgm:t>
    </dgm:pt>
    <dgm:pt modelId="{FE14266A-714F-460E-B6C3-AC403B7CC386}" type="pres">
      <dgm:prSet presAssocID="{5CB3A55A-5586-461F-A6DA-B4CD43BE07D9}" presName="cycle" presStyleCnt="0">
        <dgm:presLayoutVars>
          <dgm:dir/>
          <dgm:resizeHandles val="exact"/>
        </dgm:presLayoutVars>
      </dgm:prSet>
      <dgm:spPr/>
    </dgm:pt>
    <dgm:pt modelId="{F715C80C-1688-4B78-90E2-7069504F8E10}" type="pres">
      <dgm:prSet presAssocID="{C024206C-F684-45D8-8FFA-4C0D0C1B6CFD}" presName="node" presStyleLbl="node1" presStyleIdx="0" presStyleCnt="6">
        <dgm:presLayoutVars>
          <dgm:bulletEnabled val="1"/>
        </dgm:presLayoutVars>
      </dgm:prSet>
      <dgm:spPr/>
    </dgm:pt>
    <dgm:pt modelId="{694A4B41-7D9D-4A49-8844-D910427BD80A}" type="pres">
      <dgm:prSet presAssocID="{C024206C-F684-45D8-8FFA-4C0D0C1B6CFD}" presName="spNode" presStyleCnt="0"/>
      <dgm:spPr/>
    </dgm:pt>
    <dgm:pt modelId="{F7967B7C-9077-47AA-83E9-D0BE47E655C6}" type="pres">
      <dgm:prSet presAssocID="{E83CF6A9-7165-4EB9-ABEC-73BA82B45345}" presName="sibTrans" presStyleLbl="sibTrans1D1" presStyleIdx="0" presStyleCnt="6"/>
      <dgm:spPr/>
    </dgm:pt>
    <dgm:pt modelId="{DC8C29FA-20E0-4F08-8182-64FEC4255D50}" type="pres">
      <dgm:prSet presAssocID="{63980637-C96F-4D23-A124-6D7A6EC124FB}" presName="node" presStyleLbl="node1" presStyleIdx="1" presStyleCnt="6">
        <dgm:presLayoutVars>
          <dgm:bulletEnabled val="1"/>
        </dgm:presLayoutVars>
      </dgm:prSet>
      <dgm:spPr/>
    </dgm:pt>
    <dgm:pt modelId="{0E351519-AE88-41E4-8B8A-1AE8E58EFDA2}" type="pres">
      <dgm:prSet presAssocID="{63980637-C96F-4D23-A124-6D7A6EC124FB}" presName="spNode" presStyleCnt="0"/>
      <dgm:spPr/>
    </dgm:pt>
    <dgm:pt modelId="{1E102FC0-77BD-4A38-8824-07DC7C9FD5F4}" type="pres">
      <dgm:prSet presAssocID="{3F9DACD5-EE41-4BB3-BD43-8D8BF5EB3C1E}" presName="sibTrans" presStyleLbl="sibTrans1D1" presStyleIdx="1" presStyleCnt="6"/>
      <dgm:spPr/>
    </dgm:pt>
    <dgm:pt modelId="{01AFFACC-2DCD-4FE4-9ECF-3F19B533ED0F}" type="pres">
      <dgm:prSet presAssocID="{F115D0B6-D56C-4132-8DCA-6627F4797ADD}" presName="node" presStyleLbl="node1" presStyleIdx="2" presStyleCnt="6">
        <dgm:presLayoutVars>
          <dgm:bulletEnabled val="1"/>
        </dgm:presLayoutVars>
      </dgm:prSet>
      <dgm:spPr/>
    </dgm:pt>
    <dgm:pt modelId="{73A9A846-0626-4481-96B6-A9773BA17934}" type="pres">
      <dgm:prSet presAssocID="{F115D0B6-D56C-4132-8DCA-6627F4797ADD}" presName="spNode" presStyleCnt="0"/>
      <dgm:spPr/>
    </dgm:pt>
    <dgm:pt modelId="{860CD391-5F58-4C7C-9E37-C49CAD539988}" type="pres">
      <dgm:prSet presAssocID="{87D83AA8-B19D-4306-A913-90A99F6966A4}" presName="sibTrans" presStyleLbl="sibTrans1D1" presStyleIdx="2" presStyleCnt="6"/>
      <dgm:spPr/>
    </dgm:pt>
    <dgm:pt modelId="{09024C98-303B-40FE-A00A-6B901D2BC1F7}" type="pres">
      <dgm:prSet presAssocID="{77903971-AEE0-46DD-8CFE-7A4B5C241CA3}" presName="node" presStyleLbl="node1" presStyleIdx="3" presStyleCnt="6">
        <dgm:presLayoutVars>
          <dgm:bulletEnabled val="1"/>
        </dgm:presLayoutVars>
      </dgm:prSet>
      <dgm:spPr/>
    </dgm:pt>
    <dgm:pt modelId="{9CC7D872-B7A3-4045-AB5D-A4D4E0BC4B23}" type="pres">
      <dgm:prSet presAssocID="{77903971-AEE0-46DD-8CFE-7A4B5C241CA3}" presName="spNode" presStyleCnt="0"/>
      <dgm:spPr/>
    </dgm:pt>
    <dgm:pt modelId="{EB5F1266-7E29-446F-AAFF-867CBD1977D7}" type="pres">
      <dgm:prSet presAssocID="{5CB8EC08-1241-428D-B14D-4CEFACE8A391}" presName="sibTrans" presStyleLbl="sibTrans1D1" presStyleIdx="3" presStyleCnt="6"/>
      <dgm:spPr/>
    </dgm:pt>
    <dgm:pt modelId="{033574BD-B208-4DCE-B7B4-B162D52621F6}" type="pres">
      <dgm:prSet presAssocID="{B4574A1B-E450-4D67-A68D-183BD71AF584}" presName="node" presStyleLbl="node1" presStyleIdx="4" presStyleCnt="6">
        <dgm:presLayoutVars>
          <dgm:bulletEnabled val="1"/>
        </dgm:presLayoutVars>
      </dgm:prSet>
      <dgm:spPr/>
    </dgm:pt>
    <dgm:pt modelId="{6687484C-B8B4-4A24-B2E8-E360E6C86F50}" type="pres">
      <dgm:prSet presAssocID="{B4574A1B-E450-4D67-A68D-183BD71AF584}" presName="spNode" presStyleCnt="0"/>
      <dgm:spPr/>
    </dgm:pt>
    <dgm:pt modelId="{2AE8D49D-7FEF-4D6E-9E9B-E2880FA3209B}" type="pres">
      <dgm:prSet presAssocID="{DEB6F7A9-5AC6-469B-A4DF-D860022A648D}" presName="sibTrans" presStyleLbl="sibTrans1D1" presStyleIdx="4" presStyleCnt="6"/>
      <dgm:spPr/>
    </dgm:pt>
    <dgm:pt modelId="{4D075084-5273-4603-BE43-D0C14DFE0C26}" type="pres">
      <dgm:prSet presAssocID="{8751F715-0374-4CAD-820E-0EB3BCABE9A0}" presName="node" presStyleLbl="node1" presStyleIdx="5" presStyleCnt="6">
        <dgm:presLayoutVars>
          <dgm:bulletEnabled val="1"/>
        </dgm:presLayoutVars>
      </dgm:prSet>
      <dgm:spPr/>
    </dgm:pt>
    <dgm:pt modelId="{EEEFBED7-0BC4-4858-9957-E568A55C8110}" type="pres">
      <dgm:prSet presAssocID="{8751F715-0374-4CAD-820E-0EB3BCABE9A0}" presName="spNode" presStyleCnt="0"/>
      <dgm:spPr/>
    </dgm:pt>
    <dgm:pt modelId="{DF85DA9F-3E64-4D3E-8B3E-FD25435B6290}" type="pres">
      <dgm:prSet presAssocID="{9C909CA9-2188-4268-ADCC-FDB0ABEA9F9A}" presName="sibTrans" presStyleLbl="sibTrans1D1" presStyleIdx="5" presStyleCnt="6"/>
      <dgm:spPr/>
    </dgm:pt>
  </dgm:ptLst>
  <dgm:cxnLst>
    <dgm:cxn modelId="{CE3D700C-E51C-4FA2-96F8-4C60C4D73645}" type="presOf" srcId="{63980637-C96F-4D23-A124-6D7A6EC124FB}" destId="{DC8C29FA-20E0-4F08-8182-64FEC4255D50}" srcOrd="0" destOrd="0" presId="urn:microsoft.com/office/officeart/2005/8/layout/cycle5"/>
    <dgm:cxn modelId="{53CB0A19-19A1-4741-9041-9B367456C80A}" type="presOf" srcId="{77903971-AEE0-46DD-8CFE-7A4B5C241CA3}" destId="{09024C98-303B-40FE-A00A-6B901D2BC1F7}" srcOrd="0" destOrd="0" presId="urn:microsoft.com/office/officeart/2005/8/layout/cycle5"/>
    <dgm:cxn modelId="{8C637420-21DA-4D14-8E74-465889714D79}" type="presOf" srcId="{5CB8EC08-1241-428D-B14D-4CEFACE8A391}" destId="{EB5F1266-7E29-446F-AAFF-867CBD1977D7}" srcOrd="0" destOrd="0" presId="urn:microsoft.com/office/officeart/2005/8/layout/cycle5"/>
    <dgm:cxn modelId="{C9A0A22A-F2EF-42C1-A922-CF528C95BAD8}" type="presOf" srcId="{5CB3A55A-5586-461F-A6DA-B4CD43BE07D9}" destId="{FE14266A-714F-460E-B6C3-AC403B7CC386}" srcOrd="0" destOrd="0" presId="urn:microsoft.com/office/officeart/2005/8/layout/cycle5"/>
    <dgm:cxn modelId="{D08B0233-CB9C-4F85-8E69-54E671A323A3}" srcId="{5CB3A55A-5586-461F-A6DA-B4CD43BE07D9}" destId="{B4574A1B-E450-4D67-A68D-183BD71AF584}" srcOrd="4" destOrd="0" parTransId="{64BC705C-DF00-422B-B41B-D82E4EE8956F}" sibTransId="{DEB6F7A9-5AC6-469B-A4DF-D860022A648D}"/>
    <dgm:cxn modelId="{0EA9EA41-A71E-47FA-A975-9FDC0F6904AB}" srcId="{5CB3A55A-5586-461F-A6DA-B4CD43BE07D9}" destId="{8751F715-0374-4CAD-820E-0EB3BCABE9A0}" srcOrd="5" destOrd="0" parTransId="{C24F0F80-88E9-467F-9CC4-61B5352AAE3F}" sibTransId="{9C909CA9-2188-4268-ADCC-FDB0ABEA9F9A}"/>
    <dgm:cxn modelId="{9D181167-FCD1-417B-805C-6245CA81D1DD}" type="presOf" srcId="{F115D0B6-D56C-4132-8DCA-6627F4797ADD}" destId="{01AFFACC-2DCD-4FE4-9ECF-3F19B533ED0F}" srcOrd="0" destOrd="0" presId="urn:microsoft.com/office/officeart/2005/8/layout/cycle5"/>
    <dgm:cxn modelId="{83FB676A-41AA-485E-B5DF-85F72EE6D8CC}" srcId="{5CB3A55A-5586-461F-A6DA-B4CD43BE07D9}" destId="{63980637-C96F-4D23-A124-6D7A6EC124FB}" srcOrd="1" destOrd="0" parTransId="{E1498D29-E0AE-49B7-A041-741B5F8E1A6F}" sibTransId="{3F9DACD5-EE41-4BB3-BD43-8D8BF5EB3C1E}"/>
    <dgm:cxn modelId="{0CC0EC6A-D47D-47FB-8E4D-4E4837891967}" type="presOf" srcId="{B4574A1B-E450-4D67-A68D-183BD71AF584}" destId="{033574BD-B208-4DCE-B7B4-B162D52621F6}" srcOrd="0" destOrd="0" presId="urn:microsoft.com/office/officeart/2005/8/layout/cycle5"/>
    <dgm:cxn modelId="{0BD65887-6844-4DBF-BA7D-F002BD2406F9}" type="presOf" srcId="{C024206C-F684-45D8-8FFA-4C0D0C1B6CFD}" destId="{F715C80C-1688-4B78-90E2-7069504F8E10}" srcOrd="0" destOrd="0" presId="urn:microsoft.com/office/officeart/2005/8/layout/cycle5"/>
    <dgm:cxn modelId="{5E1F7091-6C42-454A-BECE-D1787623A667}" type="presOf" srcId="{9C909CA9-2188-4268-ADCC-FDB0ABEA9F9A}" destId="{DF85DA9F-3E64-4D3E-8B3E-FD25435B6290}" srcOrd="0" destOrd="0" presId="urn:microsoft.com/office/officeart/2005/8/layout/cycle5"/>
    <dgm:cxn modelId="{6CF067A1-4C7B-40A8-A7DC-091F8BCE6A48}" srcId="{5CB3A55A-5586-461F-A6DA-B4CD43BE07D9}" destId="{C024206C-F684-45D8-8FFA-4C0D0C1B6CFD}" srcOrd="0" destOrd="0" parTransId="{3ADA1433-E395-4D2E-B7FB-C862C8CCEFE4}" sibTransId="{E83CF6A9-7165-4EB9-ABEC-73BA82B45345}"/>
    <dgm:cxn modelId="{EBE4B7AE-D2E3-4EF6-8CA7-38DB9A516210}" srcId="{5CB3A55A-5586-461F-A6DA-B4CD43BE07D9}" destId="{77903971-AEE0-46DD-8CFE-7A4B5C241CA3}" srcOrd="3" destOrd="0" parTransId="{2662314A-F232-41D5-B662-007DCF35618C}" sibTransId="{5CB8EC08-1241-428D-B14D-4CEFACE8A391}"/>
    <dgm:cxn modelId="{FD0021B5-73FB-41E2-9A33-2F56B7FACB6B}" type="presOf" srcId="{87D83AA8-B19D-4306-A913-90A99F6966A4}" destId="{860CD391-5F58-4C7C-9E37-C49CAD539988}" srcOrd="0" destOrd="0" presId="urn:microsoft.com/office/officeart/2005/8/layout/cycle5"/>
    <dgm:cxn modelId="{AD1E25C8-FC54-44F9-9854-343083BFDC79}" type="presOf" srcId="{8751F715-0374-4CAD-820E-0EB3BCABE9A0}" destId="{4D075084-5273-4603-BE43-D0C14DFE0C26}" srcOrd="0" destOrd="0" presId="urn:microsoft.com/office/officeart/2005/8/layout/cycle5"/>
    <dgm:cxn modelId="{09147ADD-EE9F-4972-A46F-AF6F291E0D71}" type="presOf" srcId="{3F9DACD5-EE41-4BB3-BD43-8D8BF5EB3C1E}" destId="{1E102FC0-77BD-4A38-8824-07DC7C9FD5F4}" srcOrd="0" destOrd="0" presId="urn:microsoft.com/office/officeart/2005/8/layout/cycle5"/>
    <dgm:cxn modelId="{9EA3BFE1-FA84-4560-A4F3-1DE331BD4A60}" type="presOf" srcId="{DEB6F7A9-5AC6-469B-A4DF-D860022A648D}" destId="{2AE8D49D-7FEF-4D6E-9E9B-E2880FA3209B}" srcOrd="0" destOrd="0" presId="urn:microsoft.com/office/officeart/2005/8/layout/cycle5"/>
    <dgm:cxn modelId="{0ED2BCE8-8275-4528-B9D2-FD62B6837D50}" type="presOf" srcId="{E83CF6A9-7165-4EB9-ABEC-73BA82B45345}" destId="{F7967B7C-9077-47AA-83E9-D0BE47E655C6}" srcOrd="0" destOrd="0" presId="urn:microsoft.com/office/officeart/2005/8/layout/cycle5"/>
    <dgm:cxn modelId="{3A3709EC-3F0F-43A4-9FA4-6218E4F4440F}" srcId="{5CB3A55A-5586-461F-A6DA-B4CD43BE07D9}" destId="{F115D0B6-D56C-4132-8DCA-6627F4797ADD}" srcOrd="2" destOrd="0" parTransId="{3E39AABC-318F-4CA8-8469-446FEEAFA718}" sibTransId="{87D83AA8-B19D-4306-A913-90A99F6966A4}"/>
    <dgm:cxn modelId="{395C3141-D26B-4A37-8729-960CD8F23917}" type="presParOf" srcId="{FE14266A-714F-460E-B6C3-AC403B7CC386}" destId="{F715C80C-1688-4B78-90E2-7069504F8E10}" srcOrd="0" destOrd="0" presId="urn:microsoft.com/office/officeart/2005/8/layout/cycle5"/>
    <dgm:cxn modelId="{BA56FF2A-0BB4-45FA-B79E-58079FFACE78}" type="presParOf" srcId="{FE14266A-714F-460E-B6C3-AC403B7CC386}" destId="{694A4B41-7D9D-4A49-8844-D910427BD80A}" srcOrd="1" destOrd="0" presId="urn:microsoft.com/office/officeart/2005/8/layout/cycle5"/>
    <dgm:cxn modelId="{A535A83A-D9EE-4131-A5AD-03B3B6F51366}" type="presParOf" srcId="{FE14266A-714F-460E-B6C3-AC403B7CC386}" destId="{F7967B7C-9077-47AA-83E9-D0BE47E655C6}" srcOrd="2" destOrd="0" presId="urn:microsoft.com/office/officeart/2005/8/layout/cycle5"/>
    <dgm:cxn modelId="{DC417FA8-F067-48BE-8F0D-C6DB110BB2DF}" type="presParOf" srcId="{FE14266A-714F-460E-B6C3-AC403B7CC386}" destId="{DC8C29FA-20E0-4F08-8182-64FEC4255D50}" srcOrd="3" destOrd="0" presId="urn:microsoft.com/office/officeart/2005/8/layout/cycle5"/>
    <dgm:cxn modelId="{BD8B375B-F475-4220-901B-5A570D4BEF6D}" type="presParOf" srcId="{FE14266A-714F-460E-B6C3-AC403B7CC386}" destId="{0E351519-AE88-41E4-8B8A-1AE8E58EFDA2}" srcOrd="4" destOrd="0" presId="urn:microsoft.com/office/officeart/2005/8/layout/cycle5"/>
    <dgm:cxn modelId="{5078A6C9-3A95-499A-BC9B-ECA9A0C58110}" type="presParOf" srcId="{FE14266A-714F-460E-B6C3-AC403B7CC386}" destId="{1E102FC0-77BD-4A38-8824-07DC7C9FD5F4}" srcOrd="5" destOrd="0" presId="urn:microsoft.com/office/officeart/2005/8/layout/cycle5"/>
    <dgm:cxn modelId="{00639498-5954-446F-B31B-CE7FF1D01AAF}" type="presParOf" srcId="{FE14266A-714F-460E-B6C3-AC403B7CC386}" destId="{01AFFACC-2DCD-4FE4-9ECF-3F19B533ED0F}" srcOrd="6" destOrd="0" presId="urn:microsoft.com/office/officeart/2005/8/layout/cycle5"/>
    <dgm:cxn modelId="{091C18F1-F6FD-4CCB-84F7-CE5120096DBD}" type="presParOf" srcId="{FE14266A-714F-460E-B6C3-AC403B7CC386}" destId="{73A9A846-0626-4481-96B6-A9773BA17934}" srcOrd="7" destOrd="0" presId="urn:microsoft.com/office/officeart/2005/8/layout/cycle5"/>
    <dgm:cxn modelId="{34488BD6-8CD6-430F-BABC-ED0DC2736B98}" type="presParOf" srcId="{FE14266A-714F-460E-B6C3-AC403B7CC386}" destId="{860CD391-5F58-4C7C-9E37-C49CAD539988}" srcOrd="8" destOrd="0" presId="urn:microsoft.com/office/officeart/2005/8/layout/cycle5"/>
    <dgm:cxn modelId="{F2D5C27E-06B2-4662-9599-DD9B0A8F1781}" type="presParOf" srcId="{FE14266A-714F-460E-B6C3-AC403B7CC386}" destId="{09024C98-303B-40FE-A00A-6B901D2BC1F7}" srcOrd="9" destOrd="0" presId="urn:microsoft.com/office/officeart/2005/8/layout/cycle5"/>
    <dgm:cxn modelId="{11CE71EB-12F3-42AE-91CB-9DAB38EEAC94}" type="presParOf" srcId="{FE14266A-714F-460E-B6C3-AC403B7CC386}" destId="{9CC7D872-B7A3-4045-AB5D-A4D4E0BC4B23}" srcOrd="10" destOrd="0" presId="urn:microsoft.com/office/officeart/2005/8/layout/cycle5"/>
    <dgm:cxn modelId="{057C1DFA-BB93-458E-B03A-FD99F13DF5FE}" type="presParOf" srcId="{FE14266A-714F-460E-B6C3-AC403B7CC386}" destId="{EB5F1266-7E29-446F-AAFF-867CBD1977D7}" srcOrd="11" destOrd="0" presId="urn:microsoft.com/office/officeart/2005/8/layout/cycle5"/>
    <dgm:cxn modelId="{F87A6996-38E5-431E-AD58-DC971089A495}" type="presParOf" srcId="{FE14266A-714F-460E-B6C3-AC403B7CC386}" destId="{033574BD-B208-4DCE-B7B4-B162D52621F6}" srcOrd="12" destOrd="0" presId="urn:microsoft.com/office/officeart/2005/8/layout/cycle5"/>
    <dgm:cxn modelId="{1C2A18FF-0FBE-453C-A66A-C09A76BC0B46}" type="presParOf" srcId="{FE14266A-714F-460E-B6C3-AC403B7CC386}" destId="{6687484C-B8B4-4A24-B2E8-E360E6C86F50}" srcOrd="13" destOrd="0" presId="urn:microsoft.com/office/officeart/2005/8/layout/cycle5"/>
    <dgm:cxn modelId="{761A1B95-FE9D-4358-9EFC-34A941E8641D}" type="presParOf" srcId="{FE14266A-714F-460E-B6C3-AC403B7CC386}" destId="{2AE8D49D-7FEF-4D6E-9E9B-E2880FA3209B}" srcOrd="14" destOrd="0" presId="urn:microsoft.com/office/officeart/2005/8/layout/cycle5"/>
    <dgm:cxn modelId="{1C47BDF6-1606-4E96-9599-2305CC22CE7C}" type="presParOf" srcId="{FE14266A-714F-460E-B6C3-AC403B7CC386}" destId="{4D075084-5273-4603-BE43-D0C14DFE0C26}" srcOrd="15" destOrd="0" presId="urn:microsoft.com/office/officeart/2005/8/layout/cycle5"/>
    <dgm:cxn modelId="{F4DE6668-DA95-4F9C-B515-113ED00DECD6}" type="presParOf" srcId="{FE14266A-714F-460E-B6C3-AC403B7CC386}" destId="{EEEFBED7-0BC4-4858-9957-E568A55C8110}" srcOrd="16" destOrd="0" presId="urn:microsoft.com/office/officeart/2005/8/layout/cycle5"/>
    <dgm:cxn modelId="{6AB2BC2C-4589-4B30-8183-5A5C2DDBB8F7}" type="presParOf" srcId="{FE14266A-714F-460E-B6C3-AC403B7CC386}" destId="{DF85DA9F-3E64-4D3E-8B3E-FD25435B6290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FD6B7-2AE8-4D1D-A6F3-915EE854E32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FF0EDF-9499-46CC-ACA9-FB7143CC0A71}">
      <dgm:prSet phldrT="[Text]"/>
      <dgm:spPr/>
      <dgm:t>
        <a:bodyPr/>
        <a:lstStyle/>
        <a:p>
          <a:pPr>
            <a:buClr>
              <a:schemeClr val="accent3">
                <a:lumMod val="50000"/>
              </a:schemeClr>
            </a:buClr>
          </a:pPr>
          <a:r>
            <a:rPr lang="en-US" b="1" dirty="0">
              <a:latin typeface="Garamond" panose="02020404030301010803" pitchFamily="18" charset="0"/>
              <a:ea typeface="Times New Roman" charset="0"/>
              <a:cs typeface="Times New Roman" charset="0"/>
            </a:rPr>
            <a:t>Inception</a:t>
          </a:r>
          <a:endParaRPr lang="en-US" dirty="0"/>
        </a:p>
      </dgm:t>
    </dgm:pt>
    <dgm:pt modelId="{3816EFB0-F9C3-4FCB-80D9-2A92DBF1F4B7}" type="parTrans" cxnId="{6860C4CC-CC5F-496A-B6B1-76964C52338B}">
      <dgm:prSet/>
      <dgm:spPr/>
      <dgm:t>
        <a:bodyPr/>
        <a:lstStyle/>
        <a:p>
          <a:endParaRPr lang="en-US"/>
        </a:p>
      </dgm:t>
    </dgm:pt>
    <dgm:pt modelId="{43E62E04-540C-40F4-BC10-13BB0FBC6E70}" type="sibTrans" cxnId="{6860C4CC-CC5F-496A-B6B1-76964C52338B}">
      <dgm:prSet/>
      <dgm:spPr/>
      <dgm:t>
        <a:bodyPr/>
        <a:lstStyle/>
        <a:p>
          <a:endParaRPr lang="en-US"/>
        </a:p>
      </dgm:t>
    </dgm:pt>
    <dgm:pt modelId="{3E80397B-CD6D-48ED-AC7A-81C0F7DBD569}">
      <dgm:prSet phldrT="[Text]"/>
      <dgm:spPr/>
      <dgm:t>
        <a:bodyPr/>
        <a:lstStyle/>
        <a:p>
          <a:pPr>
            <a:buClr>
              <a:schemeClr val="accent3">
                <a:lumMod val="50000"/>
              </a:schemeClr>
            </a:buClr>
          </a:pPr>
          <a:r>
            <a:rPr lang="en-US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b="1" dirty="0">
              <a:latin typeface="Garamond" panose="02020404030301010803" pitchFamily="18" charset="0"/>
              <a:ea typeface="Times New Roman" charset="0"/>
              <a:cs typeface="Times New Roman" charset="0"/>
            </a:rPr>
            <a:t>Elicitation</a:t>
          </a:r>
          <a:r>
            <a:rPr lang="en-US" dirty="0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dirty="0"/>
        </a:p>
      </dgm:t>
    </dgm:pt>
    <dgm:pt modelId="{37ABB5AB-6825-4C72-BE37-AF1F7177A1B2}" type="parTrans" cxnId="{AEFFBC86-D8BD-48EE-91A7-DCE7CF0D0F0C}">
      <dgm:prSet/>
      <dgm:spPr/>
      <dgm:t>
        <a:bodyPr/>
        <a:lstStyle/>
        <a:p>
          <a:endParaRPr lang="en-US"/>
        </a:p>
      </dgm:t>
    </dgm:pt>
    <dgm:pt modelId="{AA1584DE-B35D-4F78-8E09-8FF5C86421C5}" type="sibTrans" cxnId="{AEFFBC86-D8BD-48EE-91A7-DCE7CF0D0F0C}">
      <dgm:prSet/>
      <dgm:spPr/>
      <dgm:t>
        <a:bodyPr/>
        <a:lstStyle/>
        <a:p>
          <a:endParaRPr lang="en-US"/>
        </a:p>
      </dgm:t>
    </dgm:pt>
    <dgm:pt modelId="{6C1D486B-3E13-4614-BC03-CC4BD5EAE2BA}">
      <dgm:prSet phldrT="[Text]"/>
      <dgm:spPr/>
      <dgm:t>
        <a:bodyPr/>
        <a:lstStyle/>
        <a:p>
          <a:pPr>
            <a:buClr>
              <a:schemeClr val="accent3">
                <a:lumMod val="50000"/>
              </a:schemeClr>
            </a:buClr>
          </a:pPr>
          <a:r>
            <a:rPr lang="en-US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b="1" dirty="0">
              <a:latin typeface="Garamond" panose="02020404030301010803" pitchFamily="18" charset="0"/>
              <a:ea typeface="Times New Roman" charset="0"/>
              <a:cs typeface="Times New Roman" charset="0"/>
            </a:rPr>
            <a:t>Elaboration</a:t>
          </a:r>
          <a:endParaRPr lang="en-US" dirty="0"/>
        </a:p>
      </dgm:t>
    </dgm:pt>
    <dgm:pt modelId="{5E592C66-05B0-4BA6-A44D-778B70A09A91}" type="parTrans" cxnId="{9DCC44D6-C9BD-47D3-9638-5310082AA3AF}">
      <dgm:prSet/>
      <dgm:spPr/>
      <dgm:t>
        <a:bodyPr/>
        <a:lstStyle/>
        <a:p>
          <a:endParaRPr lang="en-US"/>
        </a:p>
      </dgm:t>
    </dgm:pt>
    <dgm:pt modelId="{19377729-DC22-4695-8A11-0658AA2A537C}" type="sibTrans" cxnId="{9DCC44D6-C9BD-47D3-9638-5310082AA3AF}">
      <dgm:prSet/>
      <dgm:spPr/>
      <dgm:t>
        <a:bodyPr/>
        <a:lstStyle/>
        <a:p>
          <a:endParaRPr lang="en-US"/>
        </a:p>
      </dgm:t>
    </dgm:pt>
    <dgm:pt modelId="{F6870EB6-73C9-4B63-A1D8-DEAA9915A11C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b="1" dirty="0">
              <a:latin typeface="Garamond" panose="02020404030301010803" pitchFamily="18" charset="0"/>
              <a:ea typeface="Times New Roman" charset="0"/>
              <a:cs typeface="Times New Roman" charset="0"/>
            </a:rPr>
            <a:t>Analysis &amp; Negotiation </a:t>
          </a:r>
        </a:p>
      </dgm:t>
    </dgm:pt>
    <dgm:pt modelId="{1AB780A4-0D48-4B42-9884-44A4895CEC8B}" type="parTrans" cxnId="{30B0E99E-942C-47BB-98CF-14D5B254A675}">
      <dgm:prSet/>
      <dgm:spPr/>
      <dgm:t>
        <a:bodyPr/>
        <a:lstStyle/>
        <a:p>
          <a:endParaRPr lang="en-US"/>
        </a:p>
      </dgm:t>
    </dgm:pt>
    <dgm:pt modelId="{5675AC48-0DC6-4DB9-8EEF-57A033016F85}" type="sibTrans" cxnId="{30B0E99E-942C-47BB-98CF-14D5B254A675}">
      <dgm:prSet/>
      <dgm:spPr/>
      <dgm:t>
        <a:bodyPr/>
        <a:lstStyle/>
        <a:p>
          <a:endParaRPr lang="en-US"/>
        </a:p>
      </dgm:t>
    </dgm:pt>
    <dgm:pt modelId="{474BF79F-5559-49AE-9B09-473B8D5639CE}">
      <dgm:prSet/>
      <dgm:spPr/>
      <dgm:t>
        <a:bodyPr/>
        <a:lstStyle/>
        <a:p>
          <a:r>
            <a:rPr lang="en-US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b="1">
              <a:latin typeface="Garamond" panose="02020404030301010803" pitchFamily="18" charset="0"/>
              <a:ea typeface="Times New Roman" charset="0"/>
              <a:cs typeface="Times New Roman" charset="0"/>
            </a:rPr>
            <a:t>Specification</a:t>
          </a:r>
          <a:r>
            <a:rPr lang="en-US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dirty="0">
            <a:latin typeface="Garamond" panose="02020404030301010803" pitchFamily="18" charset="0"/>
            <a:ea typeface="Times New Roman" charset="0"/>
            <a:cs typeface="Times New Roman" charset="0"/>
          </a:endParaRPr>
        </a:p>
      </dgm:t>
    </dgm:pt>
    <dgm:pt modelId="{7CCC8264-1D65-4C61-AAD6-7D95B019C572}" type="parTrans" cxnId="{DB57291D-8B12-4EA8-BE93-5E196CBEB958}">
      <dgm:prSet/>
      <dgm:spPr/>
      <dgm:t>
        <a:bodyPr/>
        <a:lstStyle/>
        <a:p>
          <a:endParaRPr lang="en-US"/>
        </a:p>
      </dgm:t>
    </dgm:pt>
    <dgm:pt modelId="{409BCD95-414E-48C9-A377-87AE8B430014}" type="sibTrans" cxnId="{DB57291D-8B12-4EA8-BE93-5E196CBEB958}">
      <dgm:prSet/>
      <dgm:spPr/>
      <dgm:t>
        <a:bodyPr/>
        <a:lstStyle/>
        <a:p>
          <a:endParaRPr lang="en-US"/>
        </a:p>
      </dgm:t>
    </dgm:pt>
    <dgm:pt modelId="{F10B82E4-0846-4005-B5D3-4EBA26C2EB26}">
      <dgm:prSet/>
      <dgm:spPr/>
      <dgm:t>
        <a:bodyPr/>
        <a:lstStyle/>
        <a:p>
          <a:r>
            <a:rPr lang="en-US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b="1" dirty="0">
              <a:latin typeface="Garamond" panose="02020404030301010803" pitchFamily="18" charset="0"/>
              <a:ea typeface="Times New Roman" charset="0"/>
              <a:cs typeface="Times New Roman" charset="0"/>
            </a:rPr>
            <a:t>Validation</a:t>
          </a:r>
          <a:r>
            <a:rPr lang="en-US" dirty="0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b="1" dirty="0">
            <a:latin typeface="Garamond" panose="02020404030301010803" pitchFamily="18" charset="0"/>
            <a:ea typeface="Times New Roman" charset="0"/>
            <a:cs typeface="Times New Roman" charset="0"/>
          </a:endParaRPr>
        </a:p>
      </dgm:t>
    </dgm:pt>
    <dgm:pt modelId="{A04411B1-6784-4922-AB19-64E5790BF6F8}" type="parTrans" cxnId="{83BA5009-097A-432E-9D78-94149649CA0B}">
      <dgm:prSet/>
      <dgm:spPr/>
      <dgm:t>
        <a:bodyPr/>
        <a:lstStyle/>
        <a:p>
          <a:endParaRPr lang="en-US"/>
        </a:p>
      </dgm:t>
    </dgm:pt>
    <dgm:pt modelId="{11B56DD7-623B-48B2-8A85-113486FB2F12}" type="sibTrans" cxnId="{83BA5009-097A-432E-9D78-94149649CA0B}">
      <dgm:prSet/>
      <dgm:spPr/>
      <dgm:t>
        <a:bodyPr/>
        <a:lstStyle/>
        <a:p>
          <a:endParaRPr lang="en-US"/>
        </a:p>
      </dgm:t>
    </dgm:pt>
    <dgm:pt modelId="{DD21FA0D-6D98-422C-89E2-DE57841B4739}">
      <dgm:prSet/>
      <dgm:spPr/>
      <dgm:t>
        <a:bodyPr/>
        <a:lstStyle/>
        <a:p>
          <a:r>
            <a:rPr lang="en-US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b="1">
              <a:latin typeface="Garamond" panose="02020404030301010803" pitchFamily="18" charset="0"/>
              <a:ea typeface="Times New Roman" charset="0"/>
              <a:cs typeface="Times New Roman" charset="0"/>
            </a:rPr>
            <a:t>Management</a:t>
          </a:r>
          <a:r>
            <a:rPr lang="en-US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dirty="0">
            <a:latin typeface="Garamond" panose="02020404030301010803" pitchFamily="18" charset="0"/>
            <a:ea typeface="Times New Roman" charset="0"/>
            <a:cs typeface="Times New Roman" charset="0"/>
          </a:endParaRPr>
        </a:p>
      </dgm:t>
    </dgm:pt>
    <dgm:pt modelId="{27BA8567-4528-4EFD-8605-777AD899BBAF}" type="parTrans" cxnId="{4BABB56F-5FCC-42E5-931B-E4501AC10D22}">
      <dgm:prSet/>
      <dgm:spPr/>
      <dgm:t>
        <a:bodyPr/>
        <a:lstStyle/>
        <a:p>
          <a:endParaRPr lang="en-US"/>
        </a:p>
      </dgm:t>
    </dgm:pt>
    <dgm:pt modelId="{8F77B5E0-6715-41D5-9045-201C0D3F9D00}" type="sibTrans" cxnId="{4BABB56F-5FCC-42E5-931B-E4501AC10D22}">
      <dgm:prSet/>
      <dgm:spPr/>
      <dgm:t>
        <a:bodyPr/>
        <a:lstStyle/>
        <a:p>
          <a:endParaRPr lang="en-US"/>
        </a:p>
      </dgm:t>
    </dgm:pt>
    <dgm:pt modelId="{3FD8682A-4A8C-4FB2-9A08-C26E267D72B0}" type="pres">
      <dgm:prSet presAssocID="{148FD6B7-2AE8-4D1D-A6F3-915EE854E322}" presName="rootnode" presStyleCnt="0">
        <dgm:presLayoutVars>
          <dgm:chMax/>
          <dgm:chPref/>
          <dgm:dir/>
          <dgm:animLvl val="lvl"/>
        </dgm:presLayoutVars>
      </dgm:prSet>
      <dgm:spPr/>
    </dgm:pt>
    <dgm:pt modelId="{93A7529B-618B-4896-88E9-9C4212F473BF}" type="pres">
      <dgm:prSet presAssocID="{06FF0EDF-9499-46CC-ACA9-FB7143CC0A71}" presName="composite" presStyleCnt="0"/>
      <dgm:spPr/>
    </dgm:pt>
    <dgm:pt modelId="{B4438FAB-E460-40B3-88E1-2B698067137F}" type="pres">
      <dgm:prSet presAssocID="{06FF0EDF-9499-46CC-ACA9-FB7143CC0A71}" presName="LShape" presStyleLbl="alignNode1" presStyleIdx="0" presStyleCnt="13"/>
      <dgm:spPr/>
    </dgm:pt>
    <dgm:pt modelId="{8D13ED72-14DF-4373-818A-4CD73BB80312}" type="pres">
      <dgm:prSet presAssocID="{06FF0EDF-9499-46CC-ACA9-FB7143CC0A71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3022DD24-1E0C-4FFA-9754-015E89D3A751}" type="pres">
      <dgm:prSet presAssocID="{06FF0EDF-9499-46CC-ACA9-FB7143CC0A71}" presName="Triangle" presStyleLbl="alignNode1" presStyleIdx="1" presStyleCnt="13"/>
      <dgm:spPr/>
    </dgm:pt>
    <dgm:pt modelId="{65655727-2ADC-4C43-B6E4-7226D67ECE30}" type="pres">
      <dgm:prSet presAssocID="{43E62E04-540C-40F4-BC10-13BB0FBC6E70}" presName="sibTrans" presStyleCnt="0"/>
      <dgm:spPr/>
    </dgm:pt>
    <dgm:pt modelId="{116D5BD9-5A18-4E35-9654-81602AD01D49}" type="pres">
      <dgm:prSet presAssocID="{43E62E04-540C-40F4-BC10-13BB0FBC6E70}" presName="space" presStyleCnt="0"/>
      <dgm:spPr/>
    </dgm:pt>
    <dgm:pt modelId="{EC088D05-3097-43FB-9C20-C13642E15773}" type="pres">
      <dgm:prSet presAssocID="{3E80397B-CD6D-48ED-AC7A-81C0F7DBD569}" presName="composite" presStyleCnt="0"/>
      <dgm:spPr/>
    </dgm:pt>
    <dgm:pt modelId="{47FBA7BF-EBA2-43A4-BDEB-9092C01CD722}" type="pres">
      <dgm:prSet presAssocID="{3E80397B-CD6D-48ED-AC7A-81C0F7DBD569}" presName="LShape" presStyleLbl="alignNode1" presStyleIdx="2" presStyleCnt="13"/>
      <dgm:spPr/>
    </dgm:pt>
    <dgm:pt modelId="{324EC8DD-DF4D-478F-AE92-1BB871EF3FA5}" type="pres">
      <dgm:prSet presAssocID="{3E80397B-CD6D-48ED-AC7A-81C0F7DBD569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C9DFAFD5-2D0A-4E30-8E89-1831538F96D4}" type="pres">
      <dgm:prSet presAssocID="{3E80397B-CD6D-48ED-AC7A-81C0F7DBD569}" presName="Triangle" presStyleLbl="alignNode1" presStyleIdx="3" presStyleCnt="13"/>
      <dgm:spPr/>
    </dgm:pt>
    <dgm:pt modelId="{A572A73F-C454-447D-BAD0-44C45DDDDE4A}" type="pres">
      <dgm:prSet presAssocID="{AA1584DE-B35D-4F78-8E09-8FF5C86421C5}" presName="sibTrans" presStyleCnt="0"/>
      <dgm:spPr/>
    </dgm:pt>
    <dgm:pt modelId="{A24EEC34-723C-4054-A033-68C70E2B0FDD}" type="pres">
      <dgm:prSet presAssocID="{AA1584DE-B35D-4F78-8E09-8FF5C86421C5}" presName="space" presStyleCnt="0"/>
      <dgm:spPr/>
    </dgm:pt>
    <dgm:pt modelId="{0E7F42F1-7D24-4145-B30C-7A029B479B02}" type="pres">
      <dgm:prSet presAssocID="{6C1D486B-3E13-4614-BC03-CC4BD5EAE2BA}" presName="composite" presStyleCnt="0"/>
      <dgm:spPr/>
    </dgm:pt>
    <dgm:pt modelId="{88E1F514-568C-4230-95B6-68AAA306FF18}" type="pres">
      <dgm:prSet presAssocID="{6C1D486B-3E13-4614-BC03-CC4BD5EAE2BA}" presName="LShape" presStyleLbl="alignNode1" presStyleIdx="4" presStyleCnt="13"/>
      <dgm:spPr/>
    </dgm:pt>
    <dgm:pt modelId="{844390D3-4E91-4402-98A7-4DAE7FF15486}" type="pres">
      <dgm:prSet presAssocID="{6C1D486B-3E13-4614-BC03-CC4BD5EAE2BA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F48A5E62-0800-484B-817C-63D26967FD9A}" type="pres">
      <dgm:prSet presAssocID="{6C1D486B-3E13-4614-BC03-CC4BD5EAE2BA}" presName="Triangle" presStyleLbl="alignNode1" presStyleIdx="5" presStyleCnt="13"/>
      <dgm:spPr/>
    </dgm:pt>
    <dgm:pt modelId="{B43D0416-9299-49FE-BF96-638727D59917}" type="pres">
      <dgm:prSet presAssocID="{19377729-DC22-4695-8A11-0658AA2A537C}" presName="sibTrans" presStyleCnt="0"/>
      <dgm:spPr/>
    </dgm:pt>
    <dgm:pt modelId="{0F354E85-305F-49DD-951D-F7BCFFAFA6DB}" type="pres">
      <dgm:prSet presAssocID="{19377729-DC22-4695-8A11-0658AA2A537C}" presName="space" presStyleCnt="0"/>
      <dgm:spPr/>
    </dgm:pt>
    <dgm:pt modelId="{2A5F35EC-6DD1-4AB6-A84B-44E18A9D3904}" type="pres">
      <dgm:prSet presAssocID="{F6870EB6-73C9-4B63-A1D8-DEAA9915A11C}" presName="composite" presStyleCnt="0"/>
      <dgm:spPr/>
    </dgm:pt>
    <dgm:pt modelId="{8DB37BCE-6D39-4606-B7D8-93B26E082D42}" type="pres">
      <dgm:prSet presAssocID="{F6870EB6-73C9-4B63-A1D8-DEAA9915A11C}" presName="LShape" presStyleLbl="alignNode1" presStyleIdx="6" presStyleCnt="13"/>
      <dgm:spPr/>
    </dgm:pt>
    <dgm:pt modelId="{3531376C-03F9-4EA9-9543-98DABF88F5F5}" type="pres">
      <dgm:prSet presAssocID="{F6870EB6-73C9-4B63-A1D8-DEAA9915A11C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E957FFC1-FFD3-46F8-A528-0BE6DEE69016}" type="pres">
      <dgm:prSet presAssocID="{F6870EB6-73C9-4B63-A1D8-DEAA9915A11C}" presName="Triangle" presStyleLbl="alignNode1" presStyleIdx="7" presStyleCnt="13"/>
      <dgm:spPr/>
    </dgm:pt>
    <dgm:pt modelId="{05A47AFA-48B8-46DC-8690-1BB071128AED}" type="pres">
      <dgm:prSet presAssocID="{5675AC48-0DC6-4DB9-8EEF-57A033016F85}" presName="sibTrans" presStyleCnt="0"/>
      <dgm:spPr/>
    </dgm:pt>
    <dgm:pt modelId="{55CFC60F-AB22-4D6E-8767-13413ED1D705}" type="pres">
      <dgm:prSet presAssocID="{5675AC48-0DC6-4DB9-8EEF-57A033016F85}" presName="space" presStyleCnt="0"/>
      <dgm:spPr/>
    </dgm:pt>
    <dgm:pt modelId="{BB687B93-6AFB-458B-BEB0-1120536A8AA9}" type="pres">
      <dgm:prSet presAssocID="{474BF79F-5559-49AE-9B09-473B8D5639CE}" presName="composite" presStyleCnt="0"/>
      <dgm:spPr/>
    </dgm:pt>
    <dgm:pt modelId="{0C229FA1-ED36-4569-8A22-6DD2666D164F}" type="pres">
      <dgm:prSet presAssocID="{474BF79F-5559-49AE-9B09-473B8D5639CE}" presName="LShape" presStyleLbl="alignNode1" presStyleIdx="8" presStyleCnt="13"/>
      <dgm:spPr/>
    </dgm:pt>
    <dgm:pt modelId="{63F4FF8C-2D62-4B58-A402-6A6D8A7D47BB}" type="pres">
      <dgm:prSet presAssocID="{474BF79F-5559-49AE-9B09-473B8D5639CE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7D3A8FB0-47D7-46EA-869A-51439B1A51F8}" type="pres">
      <dgm:prSet presAssocID="{474BF79F-5559-49AE-9B09-473B8D5639CE}" presName="Triangle" presStyleLbl="alignNode1" presStyleIdx="9" presStyleCnt="13"/>
      <dgm:spPr/>
    </dgm:pt>
    <dgm:pt modelId="{9B0DE449-8038-4C29-8277-196685F5A5F5}" type="pres">
      <dgm:prSet presAssocID="{409BCD95-414E-48C9-A377-87AE8B430014}" presName="sibTrans" presStyleCnt="0"/>
      <dgm:spPr/>
    </dgm:pt>
    <dgm:pt modelId="{2AD26057-7189-4E05-9C13-5475CDB3C7C4}" type="pres">
      <dgm:prSet presAssocID="{409BCD95-414E-48C9-A377-87AE8B430014}" presName="space" presStyleCnt="0"/>
      <dgm:spPr/>
    </dgm:pt>
    <dgm:pt modelId="{868543A3-7FFC-48B9-B534-DE4122C78A3B}" type="pres">
      <dgm:prSet presAssocID="{F10B82E4-0846-4005-B5D3-4EBA26C2EB26}" presName="composite" presStyleCnt="0"/>
      <dgm:spPr/>
    </dgm:pt>
    <dgm:pt modelId="{9D7C4126-5B51-45FA-8765-BBB4D0E84B24}" type="pres">
      <dgm:prSet presAssocID="{F10B82E4-0846-4005-B5D3-4EBA26C2EB26}" presName="LShape" presStyleLbl="alignNode1" presStyleIdx="10" presStyleCnt="13"/>
      <dgm:spPr/>
    </dgm:pt>
    <dgm:pt modelId="{120C27B1-489E-45E9-9735-A55CABB89213}" type="pres">
      <dgm:prSet presAssocID="{F10B82E4-0846-4005-B5D3-4EBA26C2EB26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47DD06F3-0D65-4E62-8865-E1FF0EE5E04E}" type="pres">
      <dgm:prSet presAssocID="{F10B82E4-0846-4005-B5D3-4EBA26C2EB26}" presName="Triangle" presStyleLbl="alignNode1" presStyleIdx="11" presStyleCnt="13"/>
      <dgm:spPr/>
    </dgm:pt>
    <dgm:pt modelId="{93C468DB-F1D8-44AC-A826-976C109D90AA}" type="pres">
      <dgm:prSet presAssocID="{11B56DD7-623B-48B2-8A85-113486FB2F12}" presName="sibTrans" presStyleCnt="0"/>
      <dgm:spPr/>
    </dgm:pt>
    <dgm:pt modelId="{240203E5-5E10-4B64-88E6-0C34E911CCEB}" type="pres">
      <dgm:prSet presAssocID="{11B56DD7-623B-48B2-8A85-113486FB2F12}" presName="space" presStyleCnt="0"/>
      <dgm:spPr/>
    </dgm:pt>
    <dgm:pt modelId="{20533527-7B52-44DB-A83F-0AA7955BDBBA}" type="pres">
      <dgm:prSet presAssocID="{DD21FA0D-6D98-422C-89E2-DE57841B4739}" presName="composite" presStyleCnt="0"/>
      <dgm:spPr/>
    </dgm:pt>
    <dgm:pt modelId="{6F7E0E5D-CBB3-4383-BD16-0FABB0671485}" type="pres">
      <dgm:prSet presAssocID="{DD21FA0D-6D98-422C-89E2-DE57841B4739}" presName="LShape" presStyleLbl="alignNode1" presStyleIdx="12" presStyleCnt="13"/>
      <dgm:spPr/>
    </dgm:pt>
    <dgm:pt modelId="{1ADB9190-9C8C-4761-B286-696824A9CAD2}" type="pres">
      <dgm:prSet presAssocID="{DD21FA0D-6D98-422C-89E2-DE57841B4739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3BA5009-097A-432E-9D78-94149649CA0B}" srcId="{148FD6B7-2AE8-4D1D-A6F3-915EE854E322}" destId="{F10B82E4-0846-4005-B5D3-4EBA26C2EB26}" srcOrd="5" destOrd="0" parTransId="{A04411B1-6784-4922-AB19-64E5790BF6F8}" sibTransId="{11B56DD7-623B-48B2-8A85-113486FB2F12}"/>
    <dgm:cxn modelId="{B2598D16-C994-4B7D-9AB6-EBD97F075E07}" type="presOf" srcId="{06FF0EDF-9499-46CC-ACA9-FB7143CC0A71}" destId="{8D13ED72-14DF-4373-818A-4CD73BB80312}" srcOrd="0" destOrd="0" presId="urn:microsoft.com/office/officeart/2009/3/layout/StepUpProcess"/>
    <dgm:cxn modelId="{DB57291D-8B12-4EA8-BE93-5E196CBEB958}" srcId="{148FD6B7-2AE8-4D1D-A6F3-915EE854E322}" destId="{474BF79F-5559-49AE-9B09-473B8D5639CE}" srcOrd="4" destOrd="0" parTransId="{7CCC8264-1D65-4C61-AAD6-7D95B019C572}" sibTransId="{409BCD95-414E-48C9-A377-87AE8B430014}"/>
    <dgm:cxn modelId="{BAA7FB5B-1831-4DB2-90C9-5B35003528D4}" type="presOf" srcId="{6C1D486B-3E13-4614-BC03-CC4BD5EAE2BA}" destId="{844390D3-4E91-4402-98A7-4DAE7FF15486}" srcOrd="0" destOrd="0" presId="urn:microsoft.com/office/officeart/2009/3/layout/StepUpProcess"/>
    <dgm:cxn modelId="{8F1B6363-2EF6-41DF-B3C4-D3811C0B8634}" type="presOf" srcId="{F10B82E4-0846-4005-B5D3-4EBA26C2EB26}" destId="{120C27B1-489E-45E9-9735-A55CABB89213}" srcOrd="0" destOrd="0" presId="urn:microsoft.com/office/officeart/2009/3/layout/StepUpProcess"/>
    <dgm:cxn modelId="{4BABB56F-5FCC-42E5-931B-E4501AC10D22}" srcId="{148FD6B7-2AE8-4D1D-A6F3-915EE854E322}" destId="{DD21FA0D-6D98-422C-89E2-DE57841B4739}" srcOrd="6" destOrd="0" parTransId="{27BA8567-4528-4EFD-8605-777AD899BBAF}" sibTransId="{8F77B5E0-6715-41D5-9045-201C0D3F9D00}"/>
    <dgm:cxn modelId="{400EC654-47AF-46A9-82C4-15940F2B7C2D}" type="presOf" srcId="{F6870EB6-73C9-4B63-A1D8-DEAA9915A11C}" destId="{3531376C-03F9-4EA9-9543-98DABF88F5F5}" srcOrd="0" destOrd="0" presId="urn:microsoft.com/office/officeart/2009/3/layout/StepUpProcess"/>
    <dgm:cxn modelId="{54769E56-CDF1-4C2F-AD21-9D85A2E2C328}" type="presOf" srcId="{474BF79F-5559-49AE-9B09-473B8D5639CE}" destId="{63F4FF8C-2D62-4B58-A402-6A6D8A7D47BB}" srcOrd="0" destOrd="0" presId="urn:microsoft.com/office/officeart/2009/3/layout/StepUpProcess"/>
    <dgm:cxn modelId="{AEFFBC86-D8BD-48EE-91A7-DCE7CF0D0F0C}" srcId="{148FD6B7-2AE8-4D1D-A6F3-915EE854E322}" destId="{3E80397B-CD6D-48ED-AC7A-81C0F7DBD569}" srcOrd="1" destOrd="0" parTransId="{37ABB5AB-6825-4C72-BE37-AF1F7177A1B2}" sibTransId="{AA1584DE-B35D-4F78-8E09-8FF5C86421C5}"/>
    <dgm:cxn modelId="{35F02F96-90C1-4C18-A68A-B1D4CE3CFA04}" type="presOf" srcId="{148FD6B7-2AE8-4D1D-A6F3-915EE854E322}" destId="{3FD8682A-4A8C-4FB2-9A08-C26E267D72B0}" srcOrd="0" destOrd="0" presId="urn:microsoft.com/office/officeart/2009/3/layout/StepUpProcess"/>
    <dgm:cxn modelId="{30B0E99E-942C-47BB-98CF-14D5B254A675}" srcId="{148FD6B7-2AE8-4D1D-A6F3-915EE854E322}" destId="{F6870EB6-73C9-4B63-A1D8-DEAA9915A11C}" srcOrd="3" destOrd="0" parTransId="{1AB780A4-0D48-4B42-9884-44A4895CEC8B}" sibTransId="{5675AC48-0DC6-4DB9-8EEF-57A033016F85}"/>
    <dgm:cxn modelId="{A0E9B4A1-0F77-4033-A313-694118E9C089}" type="presOf" srcId="{3E80397B-CD6D-48ED-AC7A-81C0F7DBD569}" destId="{324EC8DD-DF4D-478F-AE92-1BB871EF3FA5}" srcOrd="0" destOrd="0" presId="urn:microsoft.com/office/officeart/2009/3/layout/StepUpProcess"/>
    <dgm:cxn modelId="{18AE84BD-921E-4C63-AF0D-FCA487293356}" type="presOf" srcId="{DD21FA0D-6D98-422C-89E2-DE57841B4739}" destId="{1ADB9190-9C8C-4761-B286-696824A9CAD2}" srcOrd="0" destOrd="0" presId="urn:microsoft.com/office/officeart/2009/3/layout/StepUpProcess"/>
    <dgm:cxn modelId="{6860C4CC-CC5F-496A-B6B1-76964C52338B}" srcId="{148FD6B7-2AE8-4D1D-A6F3-915EE854E322}" destId="{06FF0EDF-9499-46CC-ACA9-FB7143CC0A71}" srcOrd="0" destOrd="0" parTransId="{3816EFB0-F9C3-4FCB-80D9-2A92DBF1F4B7}" sibTransId="{43E62E04-540C-40F4-BC10-13BB0FBC6E70}"/>
    <dgm:cxn modelId="{9DCC44D6-C9BD-47D3-9638-5310082AA3AF}" srcId="{148FD6B7-2AE8-4D1D-A6F3-915EE854E322}" destId="{6C1D486B-3E13-4614-BC03-CC4BD5EAE2BA}" srcOrd="2" destOrd="0" parTransId="{5E592C66-05B0-4BA6-A44D-778B70A09A91}" sibTransId="{19377729-DC22-4695-8A11-0658AA2A537C}"/>
    <dgm:cxn modelId="{FE240A3E-B139-4BC3-B482-DE1A95078F4C}" type="presParOf" srcId="{3FD8682A-4A8C-4FB2-9A08-C26E267D72B0}" destId="{93A7529B-618B-4896-88E9-9C4212F473BF}" srcOrd="0" destOrd="0" presId="urn:microsoft.com/office/officeart/2009/3/layout/StepUpProcess"/>
    <dgm:cxn modelId="{30AE206D-1A6F-4F29-A06D-C8B2D85789D5}" type="presParOf" srcId="{93A7529B-618B-4896-88E9-9C4212F473BF}" destId="{B4438FAB-E460-40B3-88E1-2B698067137F}" srcOrd="0" destOrd="0" presId="urn:microsoft.com/office/officeart/2009/3/layout/StepUpProcess"/>
    <dgm:cxn modelId="{BACE253D-04B2-48B3-8F20-26EE4D64C0A0}" type="presParOf" srcId="{93A7529B-618B-4896-88E9-9C4212F473BF}" destId="{8D13ED72-14DF-4373-818A-4CD73BB80312}" srcOrd="1" destOrd="0" presId="urn:microsoft.com/office/officeart/2009/3/layout/StepUpProcess"/>
    <dgm:cxn modelId="{38E34573-05C4-4328-81B5-EFB1ACB9033D}" type="presParOf" srcId="{93A7529B-618B-4896-88E9-9C4212F473BF}" destId="{3022DD24-1E0C-4FFA-9754-015E89D3A751}" srcOrd="2" destOrd="0" presId="urn:microsoft.com/office/officeart/2009/3/layout/StepUpProcess"/>
    <dgm:cxn modelId="{393C9FAF-127F-439D-B49A-1A6A0428C618}" type="presParOf" srcId="{3FD8682A-4A8C-4FB2-9A08-C26E267D72B0}" destId="{65655727-2ADC-4C43-B6E4-7226D67ECE30}" srcOrd="1" destOrd="0" presId="urn:microsoft.com/office/officeart/2009/3/layout/StepUpProcess"/>
    <dgm:cxn modelId="{9EE4ECC9-CF4B-4545-8608-D2912A093EBA}" type="presParOf" srcId="{65655727-2ADC-4C43-B6E4-7226D67ECE30}" destId="{116D5BD9-5A18-4E35-9654-81602AD01D49}" srcOrd="0" destOrd="0" presId="urn:microsoft.com/office/officeart/2009/3/layout/StepUpProcess"/>
    <dgm:cxn modelId="{D710EB2A-C572-4F93-AA07-7712BD8AEEF7}" type="presParOf" srcId="{3FD8682A-4A8C-4FB2-9A08-C26E267D72B0}" destId="{EC088D05-3097-43FB-9C20-C13642E15773}" srcOrd="2" destOrd="0" presId="urn:microsoft.com/office/officeart/2009/3/layout/StepUpProcess"/>
    <dgm:cxn modelId="{FE62A53E-2057-4506-8DEB-8339F868E0F8}" type="presParOf" srcId="{EC088D05-3097-43FB-9C20-C13642E15773}" destId="{47FBA7BF-EBA2-43A4-BDEB-9092C01CD722}" srcOrd="0" destOrd="0" presId="urn:microsoft.com/office/officeart/2009/3/layout/StepUpProcess"/>
    <dgm:cxn modelId="{0E12339A-248D-4245-A973-5F9C6D67AAC3}" type="presParOf" srcId="{EC088D05-3097-43FB-9C20-C13642E15773}" destId="{324EC8DD-DF4D-478F-AE92-1BB871EF3FA5}" srcOrd="1" destOrd="0" presId="urn:microsoft.com/office/officeart/2009/3/layout/StepUpProcess"/>
    <dgm:cxn modelId="{7342F175-50D4-4754-B0A1-F4A14BCA9FC0}" type="presParOf" srcId="{EC088D05-3097-43FB-9C20-C13642E15773}" destId="{C9DFAFD5-2D0A-4E30-8E89-1831538F96D4}" srcOrd="2" destOrd="0" presId="urn:microsoft.com/office/officeart/2009/3/layout/StepUpProcess"/>
    <dgm:cxn modelId="{F6D917EB-9F18-4043-AB41-EE62BB084F21}" type="presParOf" srcId="{3FD8682A-4A8C-4FB2-9A08-C26E267D72B0}" destId="{A572A73F-C454-447D-BAD0-44C45DDDDE4A}" srcOrd="3" destOrd="0" presId="urn:microsoft.com/office/officeart/2009/3/layout/StepUpProcess"/>
    <dgm:cxn modelId="{775E77A6-5EFB-4C6A-930B-DE48F7D34C13}" type="presParOf" srcId="{A572A73F-C454-447D-BAD0-44C45DDDDE4A}" destId="{A24EEC34-723C-4054-A033-68C70E2B0FDD}" srcOrd="0" destOrd="0" presId="urn:microsoft.com/office/officeart/2009/3/layout/StepUpProcess"/>
    <dgm:cxn modelId="{A797CB12-3EEB-45B8-8A04-D543C70F111F}" type="presParOf" srcId="{3FD8682A-4A8C-4FB2-9A08-C26E267D72B0}" destId="{0E7F42F1-7D24-4145-B30C-7A029B479B02}" srcOrd="4" destOrd="0" presId="urn:microsoft.com/office/officeart/2009/3/layout/StepUpProcess"/>
    <dgm:cxn modelId="{5B1276C2-C9FD-4F19-8279-8E6254E3ED46}" type="presParOf" srcId="{0E7F42F1-7D24-4145-B30C-7A029B479B02}" destId="{88E1F514-568C-4230-95B6-68AAA306FF18}" srcOrd="0" destOrd="0" presId="urn:microsoft.com/office/officeart/2009/3/layout/StepUpProcess"/>
    <dgm:cxn modelId="{0917CE80-90E2-4C60-B5CC-641319EF13B7}" type="presParOf" srcId="{0E7F42F1-7D24-4145-B30C-7A029B479B02}" destId="{844390D3-4E91-4402-98A7-4DAE7FF15486}" srcOrd="1" destOrd="0" presId="urn:microsoft.com/office/officeart/2009/3/layout/StepUpProcess"/>
    <dgm:cxn modelId="{0005601C-8865-4F3D-A59C-690175F920D1}" type="presParOf" srcId="{0E7F42F1-7D24-4145-B30C-7A029B479B02}" destId="{F48A5E62-0800-484B-817C-63D26967FD9A}" srcOrd="2" destOrd="0" presId="urn:microsoft.com/office/officeart/2009/3/layout/StepUpProcess"/>
    <dgm:cxn modelId="{5FCB027C-98EF-4AEB-BB03-1CD6B660A876}" type="presParOf" srcId="{3FD8682A-4A8C-4FB2-9A08-C26E267D72B0}" destId="{B43D0416-9299-49FE-BF96-638727D59917}" srcOrd="5" destOrd="0" presId="urn:microsoft.com/office/officeart/2009/3/layout/StepUpProcess"/>
    <dgm:cxn modelId="{68A4231E-E0EC-405B-BD8C-7A83BE4DC86E}" type="presParOf" srcId="{B43D0416-9299-49FE-BF96-638727D59917}" destId="{0F354E85-305F-49DD-951D-F7BCFFAFA6DB}" srcOrd="0" destOrd="0" presId="urn:microsoft.com/office/officeart/2009/3/layout/StepUpProcess"/>
    <dgm:cxn modelId="{540EE0A1-A090-4995-B35F-416342C6AC50}" type="presParOf" srcId="{3FD8682A-4A8C-4FB2-9A08-C26E267D72B0}" destId="{2A5F35EC-6DD1-4AB6-A84B-44E18A9D3904}" srcOrd="6" destOrd="0" presId="urn:microsoft.com/office/officeart/2009/3/layout/StepUpProcess"/>
    <dgm:cxn modelId="{464DAB8A-39C6-4E77-AD19-1408E09D0016}" type="presParOf" srcId="{2A5F35EC-6DD1-4AB6-A84B-44E18A9D3904}" destId="{8DB37BCE-6D39-4606-B7D8-93B26E082D42}" srcOrd="0" destOrd="0" presId="urn:microsoft.com/office/officeart/2009/3/layout/StepUpProcess"/>
    <dgm:cxn modelId="{E74CEB9B-8FE3-47B5-8462-B0069EF212F3}" type="presParOf" srcId="{2A5F35EC-6DD1-4AB6-A84B-44E18A9D3904}" destId="{3531376C-03F9-4EA9-9543-98DABF88F5F5}" srcOrd="1" destOrd="0" presId="urn:microsoft.com/office/officeart/2009/3/layout/StepUpProcess"/>
    <dgm:cxn modelId="{163EDEED-5E70-476A-86ED-591BFE801474}" type="presParOf" srcId="{2A5F35EC-6DD1-4AB6-A84B-44E18A9D3904}" destId="{E957FFC1-FFD3-46F8-A528-0BE6DEE69016}" srcOrd="2" destOrd="0" presId="urn:microsoft.com/office/officeart/2009/3/layout/StepUpProcess"/>
    <dgm:cxn modelId="{3EF6D93C-9A29-41FD-9B21-3D8C1D245E6C}" type="presParOf" srcId="{3FD8682A-4A8C-4FB2-9A08-C26E267D72B0}" destId="{05A47AFA-48B8-46DC-8690-1BB071128AED}" srcOrd="7" destOrd="0" presId="urn:microsoft.com/office/officeart/2009/3/layout/StepUpProcess"/>
    <dgm:cxn modelId="{91F32496-0E52-43FF-9398-FBD3DF8A658A}" type="presParOf" srcId="{05A47AFA-48B8-46DC-8690-1BB071128AED}" destId="{55CFC60F-AB22-4D6E-8767-13413ED1D705}" srcOrd="0" destOrd="0" presId="urn:microsoft.com/office/officeart/2009/3/layout/StepUpProcess"/>
    <dgm:cxn modelId="{910918AB-EA1D-4ADE-8789-4348148C95F1}" type="presParOf" srcId="{3FD8682A-4A8C-4FB2-9A08-C26E267D72B0}" destId="{BB687B93-6AFB-458B-BEB0-1120536A8AA9}" srcOrd="8" destOrd="0" presId="urn:microsoft.com/office/officeart/2009/3/layout/StepUpProcess"/>
    <dgm:cxn modelId="{7B982AFF-5D56-466A-B1F0-3E1C28817325}" type="presParOf" srcId="{BB687B93-6AFB-458B-BEB0-1120536A8AA9}" destId="{0C229FA1-ED36-4569-8A22-6DD2666D164F}" srcOrd="0" destOrd="0" presId="urn:microsoft.com/office/officeart/2009/3/layout/StepUpProcess"/>
    <dgm:cxn modelId="{9B9AE599-4586-4957-A67E-C60C16B9DAF3}" type="presParOf" srcId="{BB687B93-6AFB-458B-BEB0-1120536A8AA9}" destId="{63F4FF8C-2D62-4B58-A402-6A6D8A7D47BB}" srcOrd="1" destOrd="0" presId="urn:microsoft.com/office/officeart/2009/3/layout/StepUpProcess"/>
    <dgm:cxn modelId="{AAEBF158-8C13-44C2-90E0-6BF38D368388}" type="presParOf" srcId="{BB687B93-6AFB-458B-BEB0-1120536A8AA9}" destId="{7D3A8FB0-47D7-46EA-869A-51439B1A51F8}" srcOrd="2" destOrd="0" presId="urn:microsoft.com/office/officeart/2009/3/layout/StepUpProcess"/>
    <dgm:cxn modelId="{7A241752-7A32-4AE0-9739-CBD345135643}" type="presParOf" srcId="{3FD8682A-4A8C-4FB2-9A08-C26E267D72B0}" destId="{9B0DE449-8038-4C29-8277-196685F5A5F5}" srcOrd="9" destOrd="0" presId="urn:microsoft.com/office/officeart/2009/3/layout/StepUpProcess"/>
    <dgm:cxn modelId="{A0EFB352-D8A5-454D-99AA-B7BFBCBE3CC7}" type="presParOf" srcId="{9B0DE449-8038-4C29-8277-196685F5A5F5}" destId="{2AD26057-7189-4E05-9C13-5475CDB3C7C4}" srcOrd="0" destOrd="0" presId="urn:microsoft.com/office/officeart/2009/3/layout/StepUpProcess"/>
    <dgm:cxn modelId="{19B2D1BA-44F8-436C-BCE5-A1D5E6A39EDC}" type="presParOf" srcId="{3FD8682A-4A8C-4FB2-9A08-C26E267D72B0}" destId="{868543A3-7FFC-48B9-B534-DE4122C78A3B}" srcOrd="10" destOrd="0" presId="urn:microsoft.com/office/officeart/2009/3/layout/StepUpProcess"/>
    <dgm:cxn modelId="{20B48BAF-C4DC-445C-9980-E7AF86B06856}" type="presParOf" srcId="{868543A3-7FFC-48B9-B534-DE4122C78A3B}" destId="{9D7C4126-5B51-45FA-8765-BBB4D0E84B24}" srcOrd="0" destOrd="0" presId="urn:microsoft.com/office/officeart/2009/3/layout/StepUpProcess"/>
    <dgm:cxn modelId="{5A5A3FB1-B1FE-4396-BDF3-5B13EEDFDC34}" type="presParOf" srcId="{868543A3-7FFC-48B9-B534-DE4122C78A3B}" destId="{120C27B1-489E-45E9-9735-A55CABB89213}" srcOrd="1" destOrd="0" presId="urn:microsoft.com/office/officeart/2009/3/layout/StepUpProcess"/>
    <dgm:cxn modelId="{96878842-690E-4551-A28B-A50471DB4A78}" type="presParOf" srcId="{868543A3-7FFC-48B9-B534-DE4122C78A3B}" destId="{47DD06F3-0D65-4E62-8865-E1FF0EE5E04E}" srcOrd="2" destOrd="0" presId="urn:microsoft.com/office/officeart/2009/3/layout/StepUpProcess"/>
    <dgm:cxn modelId="{8959F238-318D-417F-B408-F8426F5BCE26}" type="presParOf" srcId="{3FD8682A-4A8C-4FB2-9A08-C26E267D72B0}" destId="{93C468DB-F1D8-44AC-A826-976C109D90AA}" srcOrd="11" destOrd="0" presId="urn:microsoft.com/office/officeart/2009/3/layout/StepUpProcess"/>
    <dgm:cxn modelId="{4148DF14-2224-4789-B23B-E536E6F6E689}" type="presParOf" srcId="{93C468DB-F1D8-44AC-A826-976C109D90AA}" destId="{240203E5-5E10-4B64-88E6-0C34E911CCEB}" srcOrd="0" destOrd="0" presId="urn:microsoft.com/office/officeart/2009/3/layout/StepUpProcess"/>
    <dgm:cxn modelId="{C744578E-5A9B-4A66-A1A2-FB1056FBF91A}" type="presParOf" srcId="{3FD8682A-4A8C-4FB2-9A08-C26E267D72B0}" destId="{20533527-7B52-44DB-A83F-0AA7955BDBBA}" srcOrd="12" destOrd="0" presId="urn:microsoft.com/office/officeart/2009/3/layout/StepUpProcess"/>
    <dgm:cxn modelId="{05043B07-3346-4D0B-A241-31668B98881A}" type="presParOf" srcId="{20533527-7B52-44DB-A83F-0AA7955BDBBA}" destId="{6F7E0E5D-CBB3-4383-BD16-0FABB0671485}" srcOrd="0" destOrd="0" presId="urn:microsoft.com/office/officeart/2009/3/layout/StepUpProcess"/>
    <dgm:cxn modelId="{FB09D5CF-0393-4DE7-8CFE-CC9A904C874A}" type="presParOf" srcId="{20533527-7B52-44DB-A83F-0AA7955BDBBA}" destId="{1ADB9190-9C8C-4761-B286-696824A9CAD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19189-5C02-4976-A6E3-F3249EE4D2F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234E5F-82F7-4541-B0D4-7F9602377507}">
      <dgm:prSet phldrT="[Text]"/>
      <dgm:spPr/>
      <dgm:t>
        <a:bodyPr/>
        <a:lstStyle/>
        <a:p>
          <a:r>
            <a:rPr lang="en-US" altLang="en-US" b="1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Interview / Meeting</a:t>
          </a:r>
          <a:endParaRPr lang="en-US" b="1" dirty="0">
            <a:solidFill>
              <a:schemeClr val="tx2"/>
            </a:solidFill>
          </a:endParaRPr>
        </a:p>
      </dgm:t>
    </dgm:pt>
    <dgm:pt modelId="{0BF40922-0F3D-44CF-B32B-785C4D47AFEF}" type="parTrans" cxnId="{C73CCAC5-16A2-43FF-AF90-67DDD71D724F}">
      <dgm:prSet/>
      <dgm:spPr/>
      <dgm:t>
        <a:bodyPr/>
        <a:lstStyle/>
        <a:p>
          <a:endParaRPr lang="en-US"/>
        </a:p>
      </dgm:t>
    </dgm:pt>
    <dgm:pt modelId="{CBF680C1-DB10-4C8D-BE9A-D2AA3BDCC614}" type="sibTrans" cxnId="{C73CCAC5-16A2-43FF-AF90-67DDD71D724F}">
      <dgm:prSet/>
      <dgm:spPr/>
      <dgm:t>
        <a:bodyPr/>
        <a:lstStyle/>
        <a:p>
          <a:endParaRPr lang="en-US"/>
        </a:p>
      </dgm:t>
    </dgm:pt>
    <dgm:pt modelId="{5DDFF97C-A8EC-411F-A397-3D9F02178231}">
      <dgm:prSet phldrT="[Text]"/>
      <dgm:spPr/>
      <dgm:t>
        <a:bodyPr/>
        <a:lstStyle/>
        <a:p>
          <a:r>
            <a:rPr lang="en-US" altLang="en-US" b="1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Survey / Questionnaire</a:t>
          </a:r>
          <a:endParaRPr lang="en-US" b="1" dirty="0">
            <a:solidFill>
              <a:schemeClr val="tx2"/>
            </a:solidFill>
          </a:endParaRPr>
        </a:p>
      </dgm:t>
    </dgm:pt>
    <dgm:pt modelId="{A87F7E76-5BF0-4DD9-A9CE-0C96AD271ACF}" type="parTrans" cxnId="{471ECAD5-B618-4EC0-A47D-D712D400A436}">
      <dgm:prSet/>
      <dgm:spPr/>
      <dgm:t>
        <a:bodyPr/>
        <a:lstStyle/>
        <a:p>
          <a:endParaRPr lang="en-US"/>
        </a:p>
      </dgm:t>
    </dgm:pt>
    <dgm:pt modelId="{A4EDEC23-AF86-4BA4-A96E-F1D7BB3E04D9}" type="sibTrans" cxnId="{471ECAD5-B618-4EC0-A47D-D712D400A436}">
      <dgm:prSet/>
      <dgm:spPr/>
      <dgm:t>
        <a:bodyPr/>
        <a:lstStyle/>
        <a:p>
          <a:endParaRPr lang="en-US"/>
        </a:p>
      </dgm:t>
    </dgm:pt>
    <dgm:pt modelId="{2C22E546-2A34-4145-8FFD-A3E786A1AFA7}">
      <dgm:prSet phldrT="[Text]"/>
      <dgm:spPr/>
      <dgm:t>
        <a:bodyPr/>
        <a:lstStyle/>
        <a:p>
          <a:r>
            <a:rPr lang="en-US" altLang="en-US" b="1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Observations</a:t>
          </a:r>
          <a:endParaRPr lang="en-US" b="1" dirty="0">
            <a:solidFill>
              <a:schemeClr val="tx2"/>
            </a:solidFill>
          </a:endParaRPr>
        </a:p>
      </dgm:t>
    </dgm:pt>
    <dgm:pt modelId="{504BEB97-D1FE-43D8-A3E0-507D847A713F}" type="parTrans" cxnId="{4AA55EFE-42FE-46F4-8BE0-5EFB7F590EB6}">
      <dgm:prSet/>
      <dgm:spPr/>
      <dgm:t>
        <a:bodyPr/>
        <a:lstStyle/>
        <a:p>
          <a:endParaRPr lang="en-US"/>
        </a:p>
      </dgm:t>
    </dgm:pt>
    <dgm:pt modelId="{0EB077D0-2802-4083-8B25-FA06349F64F7}" type="sibTrans" cxnId="{4AA55EFE-42FE-46F4-8BE0-5EFB7F590EB6}">
      <dgm:prSet/>
      <dgm:spPr/>
      <dgm:t>
        <a:bodyPr/>
        <a:lstStyle/>
        <a:p>
          <a:endParaRPr lang="en-US"/>
        </a:p>
      </dgm:t>
    </dgm:pt>
    <dgm:pt modelId="{C74FA09D-5FCF-4454-AB57-68FB4AA12B9F}">
      <dgm:prSet phldrT="[Text]"/>
      <dgm:spPr/>
      <dgm:t>
        <a:bodyPr/>
        <a:lstStyle/>
        <a:p>
          <a:r>
            <a:rPr lang="en-US" altLang="en-US" b="1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Temporary Assignment</a:t>
          </a:r>
          <a:endParaRPr lang="en-US" b="1" dirty="0">
            <a:solidFill>
              <a:schemeClr val="tx2"/>
            </a:solidFill>
          </a:endParaRPr>
        </a:p>
      </dgm:t>
    </dgm:pt>
    <dgm:pt modelId="{0A4E7CB9-F739-4D3C-A9F5-1C057E7D4FC9}" type="parTrans" cxnId="{5D9667AB-EE15-49DB-9145-CAE0CBF7678F}">
      <dgm:prSet/>
      <dgm:spPr/>
      <dgm:t>
        <a:bodyPr/>
        <a:lstStyle/>
        <a:p>
          <a:endParaRPr lang="en-US"/>
        </a:p>
      </dgm:t>
    </dgm:pt>
    <dgm:pt modelId="{20F13035-C805-4315-AECB-033492432509}" type="sibTrans" cxnId="{5D9667AB-EE15-49DB-9145-CAE0CBF7678F}">
      <dgm:prSet/>
      <dgm:spPr/>
      <dgm:t>
        <a:bodyPr/>
        <a:lstStyle/>
        <a:p>
          <a:endParaRPr lang="en-US"/>
        </a:p>
      </dgm:t>
    </dgm:pt>
    <dgm:pt modelId="{9EC8DDCA-A4B7-4BE2-9F46-B70C03A95D94}">
      <dgm:prSet phldrT="[Text]"/>
      <dgm:spPr/>
      <dgm:t>
        <a:bodyPr/>
        <a:lstStyle/>
        <a:p>
          <a:r>
            <a:rPr lang="en-US" altLang="en-US" b="1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Business Plans</a:t>
          </a:r>
          <a:endParaRPr lang="en-US" b="1" dirty="0">
            <a:solidFill>
              <a:schemeClr val="tx2"/>
            </a:solidFill>
          </a:endParaRPr>
        </a:p>
      </dgm:t>
    </dgm:pt>
    <dgm:pt modelId="{1DAE0909-06EE-4386-99F7-81481B7FE80D}" type="parTrans" cxnId="{DFC88AEB-0EE9-4677-B463-371B316962E1}">
      <dgm:prSet/>
      <dgm:spPr/>
      <dgm:t>
        <a:bodyPr/>
        <a:lstStyle/>
        <a:p>
          <a:endParaRPr lang="en-US"/>
        </a:p>
      </dgm:t>
    </dgm:pt>
    <dgm:pt modelId="{4EA88FEB-7E37-4A52-903A-975371F8D676}" type="sibTrans" cxnId="{DFC88AEB-0EE9-4677-B463-371B316962E1}">
      <dgm:prSet/>
      <dgm:spPr/>
      <dgm:t>
        <a:bodyPr/>
        <a:lstStyle/>
        <a:p>
          <a:endParaRPr lang="en-US"/>
        </a:p>
      </dgm:t>
    </dgm:pt>
    <dgm:pt modelId="{04EF206E-CF0A-46A4-8F25-5F27CCFE2DA9}">
      <dgm:prSet/>
      <dgm:spPr/>
      <dgm:t>
        <a:bodyPr/>
        <a:lstStyle/>
        <a:p>
          <a:r>
            <a:rPr lang="en-US" altLang="en-US" b="1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Review Internal / External Documents</a:t>
          </a:r>
          <a:endParaRPr lang="en-US" altLang="en-US" b="1" dirty="0">
            <a:solidFill>
              <a:schemeClr val="tx2"/>
            </a:solidFill>
            <a:latin typeface="Garamond" panose="02020404030301010803" pitchFamily="18" charset="0"/>
            <a:ea typeface="Times New Roman" charset="0"/>
            <a:cs typeface="Times New Roman" charset="0"/>
          </a:endParaRPr>
        </a:p>
      </dgm:t>
    </dgm:pt>
    <dgm:pt modelId="{C0C0A62E-B564-493B-9CBB-1125D7F2D7E1}" type="parTrans" cxnId="{A7A4B52A-5BF6-4D3E-84A6-070ECC782881}">
      <dgm:prSet/>
      <dgm:spPr/>
      <dgm:t>
        <a:bodyPr/>
        <a:lstStyle/>
        <a:p>
          <a:endParaRPr lang="en-US"/>
        </a:p>
      </dgm:t>
    </dgm:pt>
    <dgm:pt modelId="{7CD55740-3752-44EE-A78F-6DAE28D113D8}" type="sibTrans" cxnId="{A7A4B52A-5BF6-4D3E-84A6-070ECC782881}">
      <dgm:prSet/>
      <dgm:spPr/>
      <dgm:t>
        <a:bodyPr/>
        <a:lstStyle/>
        <a:p>
          <a:endParaRPr lang="en-US"/>
        </a:p>
      </dgm:t>
    </dgm:pt>
    <dgm:pt modelId="{97B0CDCC-88A9-4FAB-AE75-D9C92F60AEFC}">
      <dgm:prSet/>
      <dgm:spPr/>
      <dgm:t>
        <a:bodyPr/>
        <a:lstStyle/>
        <a:p>
          <a:r>
            <a:rPr lang="en-US" altLang="en-US" b="1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Review Software </a:t>
          </a:r>
          <a:endParaRPr lang="en-US" altLang="en-US" b="1" dirty="0">
            <a:solidFill>
              <a:schemeClr val="tx2"/>
            </a:solidFill>
            <a:latin typeface="Garamond" panose="02020404030301010803" pitchFamily="18" charset="0"/>
            <a:ea typeface="Times New Roman" charset="0"/>
            <a:cs typeface="Times New Roman" charset="0"/>
          </a:endParaRPr>
        </a:p>
      </dgm:t>
    </dgm:pt>
    <dgm:pt modelId="{2F9A4198-0C51-43F1-8E64-0835933163B8}" type="parTrans" cxnId="{09C3D994-483F-4BCA-A844-ED08B0BC7729}">
      <dgm:prSet/>
      <dgm:spPr/>
      <dgm:t>
        <a:bodyPr/>
        <a:lstStyle/>
        <a:p>
          <a:endParaRPr lang="en-US"/>
        </a:p>
      </dgm:t>
    </dgm:pt>
    <dgm:pt modelId="{AB09FD10-166D-457C-B8CE-105A641D8DEA}" type="sibTrans" cxnId="{09C3D994-483F-4BCA-A844-ED08B0BC7729}">
      <dgm:prSet/>
      <dgm:spPr/>
      <dgm:t>
        <a:bodyPr/>
        <a:lstStyle/>
        <a:p>
          <a:endParaRPr lang="en-US"/>
        </a:p>
      </dgm:t>
    </dgm:pt>
    <dgm:pt modelId="{4E80F2DC-1A90-45CC-AF12-52121B8E1891}" type="pres">
      <dgm:prSet presAssocID="{DF719189-5C02-4976-A6E3-F3249EE4D2F3}" presName="diagram" presStyleCnt="0">
        <dgm:presLayoutVars>
          <dgm:dir/>
          <dgm:resizeHandles val="exact"/>
        </dgm:presLayoutVars>
      </dgm:prSet>
      <dgm:spPr/>
    </dgm:pt>
    <dgm:pt modelId="{4061A580-32B2-4DCF-A21F-81EE60C2B51D}" type="pres">
      <dgm:prSet presAssocID="{68234E5F-82F7-4541-B0D4-7F9602377507}" presName="node" presStyleLbl="node1" presStyleIdx="0" presStyleCnt="7">
        <dgm:presLayoutVars>
          <dgm:bulletEnabled val="1"/>
        </dgm:presLayoutVars>
      </dgm:prSet>
      <dgm:spPr/>
    </dgm:pt>
    <dgm:pt modelId="{C9E30D88-4D45-4B85-8529-3021026AB8E6}" type="pres">
      <dgm:prSet presAssocID="{CBF680C1-DB10-4C8D-BE9A-D2AA3BDCC614}" presName="sibTrans" presStyleCnt="0"/>
      <dgm:spPr/>
    </dgm:pt>
    <dgm:pt modelId="{2B7AE1C6-B7A9-4FEE-B611-22BFFCDC18DF}" type="pres">
      <dgm:prSet presAssocID="{5DDFF97C-A8EC-411F-A397-3D9F02178231}" presName="node" presStyleLbl="node1" presStyleIdx="1" presStyleCnt="7">
        <dgm:presLayoutVars>
          <dgm:bulletEnabled val="1"/>
        </dgm:presLayoutVars>
      </dgm:prSet>
      <dgm:spPr/>
    </dgm:pt>
    <dgm:pt modelId="{1AF9C79D-ECB7-46E0-B8D8-C34D24B25784}" type="pres">
      <dgm:prSet presAssocID="{A4EDEC23-AF86-4BA4-A96E-F1D7BB3E04D9}" presName="sibTrans" presStyleCnt="0"/>
      <dgm:spPr/>
    </dgm:pt>
    <dgm:pt modelId="{A4E3F8F4-2215-452A-AD06-ECDA44ED9A05}" type="pres">
      <dgm:prSet presAssocID="{2C22E546-2A34-4145-8FFD-A3E786A1AFA7}" presName="node" presStyleLbl="node1" presStyleIdx="2" presStyleCnt="7">
        <dgm:presLayoutVars>
          <dgm:bulletEnabled val="1"/>
        </dgm:presLayoutVars>
      </dgm:prSet>
      <dgm:spPr/>
    </dgm:pt>
    <dgm:pt modelId="{5F0CCB6E-2018-467C-8731-F8C3A6169CA1}" type="pres">
      <dgm:prSet presAssocID="{0EB077D0-2802-4083-8B25-FA06349F64F7}" presName="sibTrans" presStyleCnt="0"/>
      <dgm:spPr/>
    </dgm:pt>
    <dgm:pt modelId="{AA3098A9-ECEB-4524-8AD5-7741809CA74B}" type="pres">
      <dgm:prSet presAssocID="{C74FA09D-5FCF-4454-AB57-68FB4AA12B9F}" presName="node" presStyleLbl="node1" presStyleIdx="3" presStyleCnt="7">
        <dgm:presLayoutVars>
          <dgm:bulletEnabled val="1"/>
        </dgm:presLayoutVars>
      </dgm:prSet>
      <dgm:spPr/>
    </dgm:pt>
    <dgm:pt modelId="{1BA9A496-3744-4CB4-9BAA-F98EF1D35DB5}" type="pres">
      <dgm:prSet presAssocID="{20F13035-C805-4315-AECB-033492432509}" presName="sibTrans" presStyleCnt="0"/>
      <dgm:spPr/>
    </dgm:pt>
    <dgm:pt modelId="{DC450506-6262-4A15-8432-E630F191F48F}" type="pres">
      <dgm:prSet presAssocID="{9EC8DDCA-A4B7-4BE2-9F46-B70C03A95D94}" presName="node" presStyleLbl="node1" presStyleIdx="4" presStyleCnt="7">
        <dgm:presLayoutVars>
          <dgm:bulletEnabled val="1"/>
        </dgm:presLayoutVars>
      </dgm:prSet>
      <dgm:spPr/>
    </dgm:pt>
    <dgm:pt modelId="{0DED3377-29BA-485E-947C-EDE5753D3EA1}" type="pres">
      <dgm:prSet presAssocID="{4EA88FEB-7E37-4A52-903A-975371F8D676}" presName="sibTrans" presStyleCnt="0"/>
      <dgm:spPr/>
    </dgm:pt>
    <dgm:pt modelId="{E46A89EC-7134-457E-96E6-56316CE9F59E}" type="pres">
      <dgm:prSet presAssocID="{97B0CDCC-88A9-4FAB-AE75-D9C92F60AEFC}" presName="node" presStyleLbl="node1" presStyleIdx="5" presStyleCnt="7">
        <dgm:presLayoutVars>
          <dgm:bulletEnabled val="1"/>
        </dgm:presLayoutVars>
      </dgm:prSet>
      <dgm:spPr/>
    </dgm:pt>
    <dgm:pt modelId="{C6EC00A5-3A79-4AB1-8EE6-AB4E9D46EAC5}" type="pres">
      <dgm:prSet presAssocID="{AB09FD10-166D-457C-B8CE-105A641D8DEA}" presName="sibTrans" presStyleCnt="0"/>
      <dgm:spPr/>
    </dgm:pt>
    <dgm:pt modelId="{DE8947C8-1A8C-4297-8D24-49253EB98699}" type="pres">
      <dgm:prSet presAssocID="{04EF206E-CF0A-46A4-8F25-5F27CCFE2DA9}" presName="node" presStyleLbl="node1" presStyleIdx="6" presStyleCnt="7">
        <dgm:presLayoutVars>
          <dgm:bulletEnabled val="1"/>
        </dgm:presLayoutVars>
      </dgm:prSet>
      <dgm:spPr/>
    </dgm:pt>
  </dgm:ptLst>
  <dgm:cxnLst>
    <dgm:cxn modelId="{575B8326-179D-4304-9A9C-AB9D1C3C3800}" type="presOf" srcId="{04EF206E-CF0A-46A4-8F25-5F27CCFE2DA9}" destId="{DE8947C8-1A8C-4297-8D24-49253EB98699}" srcOrd="0" destOrd="0" presId="urn:microsoft.com/office/officeart/2005/8/layout/default"/>
    <dgm:cxn modelId="{F50B9528-CE66-4BFF-A35C-A17F5327C237}" type="presOf" srcId="{97B0CDCC-88A9-4FAB-AE75-D9C92F60AEFC}" destId="{E46A89EC-7134-457E-96E6-56316CE9F59E}" srcOrd="0" destOrd="0" presId="urn:microsoft.com/office/officeart/2005/8/layout/default"/>
    <dgm:cxn modelId="{A7A4B52A-5BF6-4D3E-84A6-070ECC782881}" srcId="{DF719189-5C02-4976-A6E3-F3249EE4D2F3}" destId="{04EF206E-CF0A-46A4-8F25-5F27CCFE2DA9}" srcOrd="6" destOrd="0" parTransId="{C0C0A62E-B564-493B-9CBB-1125D7F2D7E1}" sibTransId="{7CD55740-3752-44EE-A78F-6DAE28D113D8}"/>
    <dgm:cxn modelId="{44C88A3A-D267-47E7-B522-B4860488436F}" type="presOf" srcId="{C74FA09D-5FCF-4454-AB57-68FB4AA12B9F}" destId="{AA3098A9-ECEB-4524-8AD5-7741809CA74B}" srcOrd="0" destOrd="0" presId="urn:microsoft.com/office/officeart/2005/8/layout/default"/>
    <dgm:cxn modelId="{589C9A56-8DC2-468B-A2D9-AA163B0017B6}" type="presOf" srcId="{68234E5F-82F7-4541-B0D4-7F9602377507}" destId="{4061A580-32B2-4DCF-A21F-81EE60C2B51D}" srcOrd="0" destOrd="0" presId="urn:microsoft.com/office/officeart/2005/8/layout/default"/>
    <dgm:cxn modelId="{ED4BA858-A84E-4CC9-B98E-A43CA759E194}" type="presOf" srcId="{2C22E546-2A34-4145-8FFD-A3E786A1AFA7}" destId="{A4E3F8F4-2215-452A-AD06-ECDA44ED9A05}" srcOrd="0" destOrd="0" presId="urn:microsoft.com/office/officeart/2005/8/layout/default"/>
    <dgm:cxn modelId="{297A988E-EC3E-4CDE-8D81-985614F255DA}" type="presOf" srcId="{9EC8DDCA-A4B7-4BE2-9F46-B70C03A95D94}" destId="{DC450506-6262-4A15-8432-E630F191F48F}" srcOrd="0" destOrd="0" presId="urn:microsoft.com/office/officeart/2005/8/layout/default"/>
    <dgm:cxn modelId="{09C3D994-483F-4BCA-A844-ED08B0BC7729}" srcId="{DF719189-5C02-4976-A6E3-F3249EE4D2F3}" destId="{97B0CDCC-88A9-4FAB-AE75-D9C92F60AEFC}" srcOrd="5" destOrd="0" parTransId="{2F9A4198-0C51-43F1-8E64-0835933163B8}" sibTransId="{AB09FD10-166D-457C-B8CE-105A641D8DEA}"/>
    <dgm:cxn modelId="{5D9667AB-EE15-49DB-9145-CAE0CBF7678F}" srcId="{DF719189-5C02-4976-A6E3-F3249EE4D2F3}" destId="{C74FA09D-5FCF-4454-AB57-68FB4AA12B9F}" srcOrd="3" destOrd="0" parTransId="{0A4E7CB9-F739-4D3C-A9F5-1C057E7D4FC9}" sibTransId="{20F13035-C805-4315-AECB-033492432509}"/>
    <dgm:cxn modelId="{C73CCAC5-16A2-43FF-AF90-67DDD71D724F}" srcId="{DF719189-5C02-4976-A6E3-F3249EE4D2F3}" destId="{68234E5F-82F7-4541-B0D4-7F9602377507}" srcOrd="0" destOrd="0" parTransId="{0BF40922-0F3D-44CF-B32B-785C4D47AFEF}" sibTransId="{CBF680C1-DB10-4C8D-BE9A-D2AA3BDCC614}"/>
    <dgm:cxn modelId="{471ECAD5-B618-4EC0-A47D-D712D400A436}" srcId="{DF719189-5C02-4976-A6E3-F3249EE4D2F3}" destId="{5DDFF97C-A8EC-411F-A397-3D9F02178231}" srcOrd="1" destOrd="0" parTransId="{A87F7E76-5BF0-4DD9-A9CE-0C96AD271ACF}" sibTransId="{A4EDEC23-AF86-4BA4-A96E-F1D7BB3E04D9}"/>
    <dgm:cxn modelId="{DFC88AEB-0EE9-4677-B463-371B316962E1}" srcId="{DF719189-5C02-4976-A6E3-F3249EE4D2F3}" destId="{9EC8DDCA-A4B7-4BE2-9F46-B70C03A95D94}" srcOrd="4" destOrd="0" parTransId="{1DAE0909-06EE-4386-99F7-81481B7FE80D}" sibTransId="{4EA88FEB-7E37-4A52-903A-975371F8D676}"/>
    <dgm:cxn modelId="{510AA2F7-C539-492B-9A4D-99466C88552E}" type="presOf" srcId="{DF719189-5C02-4976-A6E3-F3249EE4D2F3}" destId="{4E80F2DC-1A90-45CC-AF12-52121B8E1891}" srcOrd="0" destOrd="0" presId="urn:microsoft.com/office/officeart/2005/8/layout/default"/>
    <dgm:cxn modelId="{4BEF64FC-EA2A-44F9-850E-7DE0F617A808}" type="presOf" srcId="{5DDFF97C-A8EC-411F-A397-3D9F02178231}" destId="{2B7AE1C6-B7A9-4FEE-B611-22BFFCDC18DF}" srcOrd="0" destOrd="0" presId="urn:microsoft.com/office/officeart/2005/8/layout/default"/>
    <dgm:cxn modelId="{4AA55EFE-42FE-46F4-8BE0-5EFB7F590EB6}" srcId="{DF719189-5C02-4976-A6E3-F3249EE4D2F3}" destId="{2C22E546-2A34-4145-8FFD-A3E786A1AFA7}" srcOrd="2" destOrd="0" parTransId="{504BEB97-D1FE-43D8-A3E0-507D847A713F}" sibTransId="{0EB077D0-2802-4083-8B25-FA06349F64F7}"/>
    <dgm:cxn modelId="{D7576C1D-B6A7-4714-9264-5C8F31435EEE}" type="presParOf" srcId="{4E80F2DC-1A90-45CC-AF12-52121B8E1891}" destId="{4061A580-32B2-4DCF-A21F-81EE60C2B51D}" srcOrd="0" destOrd="0" presId="urn:microsoft.com/office/officeart/2005/8/layout/default"/>
    <dgm:cxn modelId="{D4F1BF4E-8C41-42C5-B1AD-EE2528FD4D37}" type="presParOf" srcId="{4E80F2DC-1A90-45CC-AF12-52121B8E1891}" destId="{C9E30D88-4D45-4B85-8529-3021026AB8E6}" srcOrd="1" destOrd="0" presId="urn:microsoft.com/office/officeart/2005/8/layout/default"/>
    <dgm:cxn modelId="{BFE4A001-C0C1-4B08-AFB9-8B73F0C41934}" type="presParOf" srcId="{4E80F2DC-1A90-45CC-AF12-52121B8E1891}" destId="{2B7AE1C6-B7A9-4FEE-B611-22BFFCDC18DF}" srcOrd="2" destOrd="0" presId="urn:microsoft.com/office/officeart/2005/8/layout/default"/>
    <dgm:cxn modelId="{C83E470C-C9A8-48FA-9A27-6CD1FF1E9D6E}" type="presParOf" srcId="{4E80F2DC-1A90-45CC-AF12-52121B8E1891}" destId="{1AF9C79D-ECB7-46E0-B8D8-C34D24B25784}" srcOrd="3" destOrd="0" presId="urn:microsoft.com/office/officeart/2005/8/layout/default"/>
    <dgm:cxn modelId="{EE484032-E3CD-4A81-824A-2E9B51DF4A35}" type="presParOf" srcId="{4E80F2DC-1A90-45CC-AF12-52121B8E1891}" destId="{A4E3F8F4-2215-452A-AD06-ECDA44ED9A05}" srcOrd="4" destOrd="0" presId="urn:microsoft.com/office/officeart/2005/8/layout/default"/>
    <dgm:cxn modelId="{E7AD72DB-FE1D-4F15-94D9-0E28E0C98022}" type="presParOf" srcId="{4E80F2DC-1A90-45CC-AF12-52121B8E1891}" destId="{5F0CCB6E-2018-467C-8731-F8C3A6169CA1}" srcOrd="5" destOrd="0" presId="urn:microsoft.com/office/officeart/2005/8/layout/default"/>
    <dgm:cxn modelId="{24C997E5-CCDC-449F-BCD2-1111F59B50C9}" type="presParOf" srcId="{4E80F2DC-1A90-45CC-AF12-52121B8E1891}" destId="{AA3098A9-ECEB-4524-8AD5-7741809CA74B}" srcOrd="6" destOrd="0" presId="urn:microsoft.com/office/officeart/2005/8/layout/default"/>
    <dgm:cxn modelId="{5EA822C1-AC01-4322-B683-22CD4BD526FB}" type="presParOf" srcId="{4E80F2DC-1A90-45CC-AF12-52121B8E1891}" destId="{1BA9A496-3744-4CB4-9BAA-F98EF1D35DB5}" srcOrd="7" destOrd="0" presId="urn:microsoft.com/office/officeart/2005/8/layout/default"/>
    <dgm:cxn modelId="{7E59B96E-EC62-4DA3-A7A2-9C669E26A757}" type="presParOf" srcId="{4E80F2DC-1A90-45CC-AF12-52121B8E1891}" destId="{DC450506-6262-4A15-8432-E630F191F48F}" srcOrd="8" destOrd="0" presId="urn:microsoft.com/office/officeart/2005/8/layout/default"/>
    <dgm:cxn modelId="{3776B8FE-2F48-4A41-8472-3AB988027801}" type="presParOf" srcId="{4E80F2DC-1A90-45CC-AF12-52121B8E1891}" destId="{0DED3377-29BA-485E-947C-EDE5753D3EA1}" srcOrd="9" destOrd="0" presId="urn:microsoft.com/office/officeart/2005/8/layout/default"/>
    <dgm:cxn modelId="{FF17DE10-88C2-4B2F-9F05-C1E086188A56}" type="presParOf" srcId="{4E80F2DC-1A90-45CC-AF12-52121B8E1891}" destId="{E46A89EC-7134-457E-96E6-56316CE9F59E}" srcOrd="10" destOrd="0" presId="urn:microsoft.com/office/officeart/2005/8/layout/default"/>
    <dgm:cxn modelId="{BD985CEE-230A-4ADA-A800-0CB0D8ADAF19}" type="presParOf" srcId="{4E80F2DC-1A90-45CC-AF12-52121B8E1891}" destId="{C6EC00A5-3A79-4AB1-8EE6-AB4E9D46EAC5}" srcOrd="11" destOrd="0" presId="urn:microsoft.com/office/officeart/2005/8/layout/default"/>
    <dgm:cxn modelId="{50605BC5-2EA8-4E10-BD00-FF6B1BD6410F}" type="presParOf" srcId="{4E80F2DC-1A90-45CC-AF12-52121B8E1891}" destId="{DE8947C8-1A8C-4297-8D24-49253EB9869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C80C-1688-4B78-90E2-7069504F8E10}">
      <dsp:nvSpPr>
        <dsp:cNvPr id="0" name=""/>
        <dsp:cNvSpPr/>
      </dsp:nvSpPr>
      <dsp:spPr>
        <a:xfrm>
          <a:off x="3741193" y="1596"/>
          <a:ext cx="1254174" cy="8152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Garamond" panose="02020404030301010803" pitchFamily="18" charset="0"/>
              <a:cs typeface="Times New Roman" charset="0"/>
            </a:rPr>
            <a:t>Requirement Engineering</a:t>
          </a:r>
          <a:endParaRPr lang="en-US" sz="1200" b="1" kern="1200" dirty="0"/>
        </a:p>
      </dsp:txBody>
      <dsp:txXfrm>
        <a:off x="3780988" y="41391"/>
        <a:ext cx="1174584" cy="735623"/>
      </dsp:txXfrm>
    </dsp:sp>
    <dsp:sp modelId="{F7967B7C-9077-47AA-83E9-D0BE47E655C6}">
      <dsp:nvSpPr>
        <dsp:cNvPr id="0" name=""/>
        <dsp:cNvSpPr/>
      </dsp:nvSpPr>
      <dsp:spPr>
        <a:xfrm>
          <a:off x="2444831" y="409203"/>
          <a:ext cx="3846898" cy="3846898"/>
        </a:xfrm>
        <a:custGeom>
          <a:avLst/>
          <a:gdLst/>
          <a:ahLst/>
          <a:cxnLst/>
          <a:rect l="0" t="0" r="0" b="0"/>
          <a:pathLst>
            <a:path>
              <a:moveTo>
                <a:pt x="2708896" y="167678"/>
              </a:moveTo>
              <a:arcTo wR="1923449" hR="1923449" stAng="17646087" swAng="92602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C29FA-20E0-4F08-8182-64FEC4255D50}">
      <dsp:nvSpPr>
        <dsp:cNvPr id="0" name=""/>
        <dsp:cNvSpPr/>
      </dsp:nvSpPr>
      <dsp:spPr>
        <a:xfrm>
          <a:off x="5406949" y="963321"/>
          <a:ext cx="1254174" cy="8152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Garamond" panose="02020404030301010803" pitchFamily="18" charset="0"/>
              <a:cs typeface="Times New Roman" charset="0"/>
            </a:rPr>
            <a:t>Design</a:t>
          </a:r>
          <a:endParaRPr lang="en-US" sz="1200" b="1" kern="1200" dirty="0"/>
        </a:p>
      </dsp:txBody>
      <dsp:txXfrm>
        <a:off x="5446744" y="1003116"/>
        <a:ext cx="1174584" cy="735623"/>
      </dsp:txXfrm>
    </dsp:sp>
    <dsp:sp modelId="{1E102FC0-77BD-4A38-8824-07DC7C9FD5F4}">
      <dsp:nvSpPr>
        <dsp:cNvPr id="0" name=""/>
        <dsp:cNvSpPr/>
      </dsp:nvSpPr>
      <dsp:spPr>
        <a:xfrm>
          <a:off x="2444831" y="409203"/>
          <a:ext cx="3846898" cy="3846898"/>
        </a:xfrm>
        <a:custGeom>
          <a:avLst/>
          <a:gdLst/>
          <a:ahLst/>
          <a:cxnLst/>
          <a:rect l="0" t="0" r="0" b="0"/>
          <a:pathLst>
            <a:path>
              <a:moveTo>
                <a:pt x="3816849" y="1584787"/>
              </a:moveTo>
              <a:arcTo wR="1923449" hR="1923449" stAng="20991544" swAng="121691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FFACC-2DCD-4FE4-9ECF-3F19B533ED0F}">
      <dsp:nvSpPr>
        <dsp:cNvPr id="0" name=""/>
        <dsp:cNvSpPr/>
      </dsp:nvSpPr>
      <dsp:spPr>
        <a:xfrm>
          <a:off x="5406949" y="2886770"/>
          <a:ext cx="1254174" cy="8152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Garamond" panose="02020404030301010803" pitchFamily="18" charset="0"/>
              <a:cs typeface="Times New Roman" charset="0"/>
            </a:rPr>
            <a:t>Implementation (Coding)</a:t>
          </a:r>
          <a:endParaRPr lang="en-US" sz="1200" b="1" kern="1200" dirty="0"/>
        </a:p>
      </dsp:txBody>
      <dsp:txXfrm>
        <a:off x="5446744" y="2926565"/>
        <a:ext cx="1174584" cy="735623"/>
      </dsp:txXfrm>
    </dsp:sp>
    <dsp:sp modelId="{860CD391-5F58-4C7C-9E37-C49CAD539988}">
      <dsp:nvSpPr>
        <dsp:cNvPr id="0" name=""/>
        <dsp:cNvSpPr/>
      </dsp:nvSpPr>
      <dsp:spPr>
        <a:xfrm>
          <a:off x="2444831" y="409203"/>
          <a:ext cx="3846898" cy="3846898"/>
        </a:xfrm>
        <a:custGeom>
          <a:avLst/>
          <a:gdLst/>
          <a:ahLst/>
          <a:cxnLst/>
          <a:rect l="0" t="0" r="0" b="0"/>
          <a:pathLst>
            <a:path>
              <a:moveTo>
                <a:pt x="3147824" y="3406878"/>
              </a:moveTo>
              <a:arcTo wR="1923449" hR="1923449" stAng="3027889" swAng="92602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24C98-303B-40FE-A00A-6B901D2BC1F7}">
      <dsp:nvSpPr>
        <dsp:cNvPr id="0" name=""/>
        <dsp:cNvSpPr/>
      </dsp:nvSpPr>
      <dsp:spPr>
        <a:xfrm>
          <a:off x="3741193" y="3848495"/>
          <a:ext cx="1254174" cy="8152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Garamond" panose="02020404030301010803" pitchFamily="18" charset="0"/>
              <a:cs typeface="Times New Roman" charset="0"/>
            </a:rPr>
            <a:t>Testing </a:t>
          </a:r>
          <a:endParaRPr lang="en-US" sz="1200" b="1" kern="1200" dirty="0"/>
        </a:p>
      </dsp:txBody>
      <dsp:txXfrm>
        <a:off x="3780988" y="3888290"/>
        <a:ext cx="1174584" cy="735623"/>
      </dsp:txXfrm>
    </dsp:sp>
    <dsp:sp modelId="{EB5F1266-7E29-446F-AAFF-867CBD1977D7}">
      <dsp:nvSpPr>
        <dsp:cNvPr id="0" name=""/>
        <dsp:cNvSpPr/>
      </dsp:nvSpPr>
      <dsp:spPr>
        <a:xfrm>
          <a:off x="2444831" y="409203"/>
          <a:ext cx="3846898" cy="3846898"/>
        </a:xfrm>
        <a:custGeom>
          <a:avLst/>
          <a:gdLst/>
          <a:ahLst/>
          <a:cxnLst/>
          <a:rect l="0" t="0" r="0" b="0"/>
          <a:pathLst>
            <a:path>
              <a:moveTo>
                <a:pt x="1138002" y="3679219"/>
              </a:moveTo>
              <a:arcTo wR="1923449" hR="1923449" stAng="6846087" swAng="92602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574BD-B208-4DCE-B7B4-B162D52621F6}">
      <dsp:nvSpPr>
        <dsp:cNvPr id="0" name=""/>
        <dsp:cNvSpPr/>
      </dsp:nvSpPr>
      <dsp:spPr>
        <a:xfrm>
          <a:off x="2075437" y="2886770"/>
          <a:ext cx="1254174" cy="8152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Garamond" panose="02020404030301010803" pitchFamily="18" charset="0"/>
              <a:cs typeface="Times New Roman" charset="0"/>
            </a:rPr>
            <a:t>Deployment</a:t>
          </a:r>
          <a:endParaRPr lang="en-US" sz="1200" b="1" kern="1200" dirty="0"/>
        </a:p>
      </dsp:txBody>
      <dsp:txXfrm>
        <a:off x="2115232" y="2926565"/>
        <a:ext cx="1174584" cy="735623"/>
      </dsp:txXfrm>
    </dsp:sp>
    <dsp:sp modelId="{2AE8D49D-7FEF-4D6E-9E9B-E2880FA3209B}">
      <dsp:nvSpPr>
        <dsp:cNvPr id="0" name=""/>
        <dsp:cNvSpPr/>
      </dsp:nvSpPr>
      <dsp:spPr>
        <a:xfrm>
          <a:off x="2444831" y="409203"/>
          <a:ext cx="3846898" cy="3846898"/>
        </a:xfrm>
        <a:custGeom>
          <a:avLst/>
          <a:gdLst/>
          <a:ahLst/>
          <a:cxnLst/>
          <a:rect l="0" t="0" r="0" b="0"/>
          <a:pathLst>
            <a:path>
              <a:moveTo>
                <a:pt x="30048" y="2262111"/>
              </a:moveTo>
              <a:arcTo wR="1923449" hR="1923449" stAng="10191544" swAng="121691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75084-5273-4603-BE43-D0C14DFE0C26}">
      <dsp:nvSpPr>
        <dsp:cNvPr id="0" name=""/>
        <dsp:cNvSpPr/>
      </dsp:nvSpPr>
      <dsp:spPr>
        <a:xfrm>
          <a:off x="2075437" y="963321"/>
          <a:ext cx="1254174" cy="8152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Garamond" panose="02020404030301010803" pitchFamily="18" charset="0"/>
              <a:cs typeface="Times New Roman" charset="0"/>
            </a:rPr>
            <a:t>Maintenance </a:t>
          </a:r>
          <a:endParaRPr lang="en-US" sz="1200" b="1" kern="1200"/>
        </a:p>
      </dsp:txBody>
      <dsp:txXfrm>
        <a:off x="2115232" y="1003116"/>
        <a:ext cx="1174584" cy="735623"/>
      </dsp:txXfrm>
    </dsp:sp>
    <dsp:sp modelId="{DF85DA9F-3E64-4D3E-8B3E-FD25435B6290}">
      <dsp:nvSpPr>
        <dsp:cNvPr id="0" name=""/>
        <dsp:cNvSpPr/>
      </dsp:nvSpPr>
      <dsp:spPr>
        <a:xfrm>
          <a:off x="2444831" y="409203"/>
          <a:ext cx="3846898" cy="3846898"/>
        </a:xfrm>
        <a:custGeom>
          <a:avLst/>
          <a:gdLst/>
          <a:ahLst/>
          <a:cxnLst/>
          <a:rect l="0" t="0" r="0" b="0"/>
          <a:pathLst>
            <a:path>
              <a:moveTo>
                <a:pt x="699074" y="440020"/>
              </a:moveTo>
              <a:arcTo wR="1923449" hR="1923449" stAng="13827889" swAng="926024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38FAB-E460-40B3-88E1-2B698067137F}">
      <dsp:nvSpPr>
        <dsp:cNvPr id="0" name=""/>
        <dsp:cNvSpPr/>
      </dsp:nvSpPr>
      <dsp:spPr>
        <a:xfrm rot="5400000">
          <a:off x="233371" y="2341735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3ED72-14DF-4373-818A-4CD73BB80312}">
      <dsp:nvSpPr>
        <dsp:cNvPr id="0" name=""/>
        <dsp:cNvSpPr/>
      </dsp:nvSpPr>
      <dsp:spPr>
        <a:xfrm>
          <a:off x="116440" y="2690004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3">
                <a:lumMod val="50000"/>
              </a:schemeClr>
            </a:buClr>
            <a:buNone/>
          </a:pPr>
          <a:r>
            <a:rPr lang="en-US" sz="1300" b="1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Inception</a:t>
          </a:r>
          <a:endParaRPr lang="en-US" sz="1300" kern="1200" dirty="0"/>
        </a:p>
      </dsp:txBody>
      <dsp:txXfrm>
        <a:off x="116440" y="2690004"/>
        <a:ext cx="1052326" cy="922426"/>
      </dsp:txXfrm>
    </dsp:sp>
    <dsp:sp modelId="{3022DD24-1E0C-4FFA-9754-015E89D3A751}">
      <dsp:nvSpPr>
        <dsp:cNvPr id="0" name=""/>
        <dsp:cNvSpPr/>
      </dsp:nvSpPr>
      <dsp:spPr>
        <a:xfrm>
          <a:off x="970215" y="2255921"/>
          <a:ext cx="198552" cy="198552"/>
        </a:xfrm>
        <a:prstGeom prst="triangle">
          <a:avLst>
            <a:gd name="adj" fmla="val 100000"/>
          </a:avLst>
        </a:prstGeom>
        <a:solidFill>
          <a:schemeClr val="accent2">
            <a:hueOff val="465783"/>
            <a:satOff val="2039"/>
            <a:lumOff val="-3317"/>
            <a:alphaOff val="0"/>
          </a:schemeClr>
        </a:solidFill>
        <a:ln w="25400" cap="flat" cmpd="sng" algn="ctr">
          <a:solidFill>
            <a:schemeClr val="accent2">
              <a:hueOff val="465783"/>
              <a:satOff val="2039"/>
              <a:lumOff val="-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BA7BF-EBA2-43A4-BDEB-9092C01CD722}">
      <dsp:nvSpPr>
        <dsp:cNvPr id="0" name=""/>
        <dsp:cNvSpPr/>
      </dsp:nvSpPr>
      <dsp:spPr>
        <a:xfrm rot="5400000">
          <a:off x="1521625" y="2022956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931565"/>
            <a:satOff val="4079"/>
            <a:lumOff val="-6634"/>
            <a:alphaOff val="0"/>
          </a:schemeClr>
        </a:solidFill>
        <a:ln w="25400" cap="flat" cmpd="sng" algn="ctr">
          <a:solidFill>
            <a:schemeClr val="accent2">
              <a:hueOff val="931565"/>
              <a:satOff val="4079"/>
              <a:lumOff val="-6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EC8DD-DF4D-478F-AE92-1BB871EF3FA5}">
      <dsp:nvSpPr>
        <dsp:cNvPr id="0" name=""/>
        <dsp:cNvSpPr/>
      </dsp:nvSpPr>
      <dsp:spPr>
        <a:xfrm>
          <a:off x="1404694" y="2371224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3">
                <a:lumMod val="50000"/>
              </a:schemeClr>
            </a:buClr>
            <a:buNone/>
          </a:pPr>
          <a:r>
            <a:rPr lang="en-US" sz="1300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sz="1300" b="1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Elicitation</a:t>
          </a:r>
          <a:r>
            <a:rPr lang="en-US" sz="1300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sz="1300" kern="1200" dirty="0"/>
        </a:p>
      </dsp:txBody>
      <dsp:txXfrm>
        <a:off x="1404694" y="2371224"/>
        <a:ext cx="1052326" cy="922426"/>
      </dsp:txXfrm>
    </dsp:sp>
    <dsp:sp modelId="{C9DFAFD5-2D0A-4E30-8E89-1831538F96D4}">
      <dsp:nvSpPr>
        <dsp:cNvPr id="0" name=""/>
        <dsp:cNvSpPr/>
      </dsp:nvSpPr>
      <dsp:spPr>
        <a:xfrm>
          <a:off x="2258468" y="1937141"/>
          <a:ext cx="198552" cy="198552"/>
        </a:xfrm>
        <a:prstGeom prst="triangle">
          <a:avLst>
            <a:gd name="adj" fmla="val 100000"/>
          </a:avLst>
        </a:prstGeom>
        <a:solidFill>
          <a:schemeClr val="accent2">
            <a:hueOff val="1397348"/>
            <a:satOff val="6118"/>
            <a:lumOff val="-9951"/>
            <a:alphaOff val="0"/>
          </a:schemeClr>
        </a:solidFill>
        <a:ln w="25400" cap="flat" cmpd="sng" algn="ctr">
          <a:solidFill>
            <a:schemeClr val="accent2">
              <a:hueOff val="1397348"/>
              <a:satOff val="6118"/>
              <a:lumOff val="-9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1F514-568C-4230-95B6-68AAA306FF18}">
      <dsp:nvSpPr>
        <dsp:cNvPr id="0" name=""/>
        <dsp:cNvSpPr/>
      </dsp:nvSpPr>
      <dsp:spPr>
        <a:xfrm rot="5400000">
          <a:off x="2809878" y="1704176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863131"/>
            <a:satOff val="8157"/>
            <a:lumOff val="-13268"/>
            <a:alphaOff val="0"/>
          </a:schemeClr>
        </a:solidFill>
        <a:ln w="25400" cap="flat" cmpd="sng" algn="ctr">
          <a:solidFill>
            <a:schemeClr val="accent2">
              <a:hueOff val="1863131"/>
              <a:satOff val="8157"/>
              <a:lumOff val="-1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90D3-4E91-4402-98A7-4DAE7FF15486}">
      <dsp:nvSpPr>
        <dsp:cNvPr id="0" name=""/>
        <dsp:cNvSpPr/>
      </dsp:nvSpPr>
      <dsp:spPr>
        <a:xfrm>
          <a:off x="2692947" y="2052445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3">
                <a:lumMod val="50000"/>
              </a:schemeClr>
            </a:buClr>
            <a:buNone/>
          </a:pPr>
          <a:r>
            <a:rPr lang="en-US" sz="1300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sz="1300" b="1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Elaboration</a:t>
          </a:r>
          <a:endParaRPr lang="en-US" sz="1300" kern="1200" dirty="0"/>
        </a:p>
      </dsp:txBody>
      <dsp:txXfrm>
        <a:off x="2692947" y="2052445"/>
        <a:ext cx="1052326" cy="922426"/>
      </dsp:txXfrm>
    </dsp:sp>
    <dsp:sp modelId="{F48A5E62-0800-484B-817C-63D26967FD9A}">
      <dsp:nvSpPr>
        <dsp:cNvPr id="0" name=""/>
        <dsp:cNvSpPr/>
      </dsp:nvSpPr>
      <dsp:spPr>
        <a:xfrm>
          <a:off x="3546722" y="1618362"/>
          <a:ext cx="198552" cy="198552"/>
        </a:xfrm>
        <a:prstGeom prst="triangle">
          <a:avLst>
            <a:gd name="adj" fmla="val 100000"/>
          </a:avLst>
        </a:prstGeom>
        <a:solidFill>
          <a:schemeClr val="accent2">
            <a:hueOff val="2328913"/>
            <a:satOff val="10197"/>
            <a:lumOff val="-16585"/>
            <a:alphaOff val="0"/>
          </a:schemeClr>
        </a:solidFill>
        <a:ln w="25400" cap="flat" cmpd="sng" algn="ctr">
          <a:solidFill>
            <a:schemeClr val="accent2">
              <a:hueOff val="2328913"/>
              <a:satOff val="10197"/>
              <a:lumOff val="-16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37BCE-6D39-4606-B7D8-93B26E082D42}">
      <dsp:nvSpPr>
        <dsp:cNvPr id="0" name=""/>
        <dsp:cNvSpPr/>
      </dsp:nvSpPr>
      <dsp:spPr>
        <a:xfrm rot="5400000">
          <a:off x="4098132" y="1385396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794696"/>
            <a:satOff val="12236"/>
            <a:lumOff val="-19902"/>
            <a:alphaOff val="0"/>
          </a:schemeClr>
        </a:solidFill>
        <a:ln w="25400" cap="flat" cmpd="sng" algn="ctr">
          <a:solidFill>
            <a:schemeClr val="accent2">
              <a:hueOff val="2794696"/>
              <a:satOff val="12236"/>
              <a:lumOff val="-19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1376C-03F9-4EA9-9543-98DABF88F5F5}">
      <dsp:nvSpPr>
        <dsp:cNvPr id="0" name=""/>
        <dsp:cNvSpPr/>
      </dsp:nvSpPr>
      <dsp:spPr>
        <a:xfrm>
          <a:off x="3981201" y="1733665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sz="1300" b="1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Analysis &amp; Negotiation </a:t>
          </a:r>
        </a:p>
      </dsp:txBody>
      <dsp:txXfrm>
        <a:off x="3981201" y="1733665"/>
        <a:ext cx="1052326" cy="922426"/>
      </dsp:txXfrm>
    </dsp:sp>
    <dsp:sp modelId="{E957FFC1-FFD3-46F8-A528-0BE6DEE69016}">
      <dsp:nvSpPr>
        <dsp:cNvPr id="0" name=""/>
        <dsp:cNvSpPr/>
      </dsp:nvSpPr>
      <dsp:spPr>
        <a:xfrm>
          <a:off x="4834975" y="1299582"/>
          <a:ext cx="198552" cy="198552"/>
        </a:xfrm>
        <a:prstGeom prst="triangle">
          <a:avLst>
            <a:gd name="adj" fmla="val 100000"/>
          </a:avLst>
        </a:prstGeom>
        <a:solidFill>
          <a:schemeClr val="accent2">
            <a:hueOff val="3260479"/>
            <a:satOff val="14275"/>
            <a:lumOff val="-23218"/>
            <a:alphaOff val="0"/>
          </a:schemeClr>
        </a:solidFill>
        <a:ln w="25400" cap="flat" cmpd="sng" algn="ctr">
          <a:solidFill>
            <a:schemeClr val="accent2">
              <a:hueOff val="3260479"/>
              <a:satOff val="14275"/>
              <a:lumOff val="-232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29FA1-ED36-4569-8A22-6DD2666D164F}">
      <dsp:nvSpPr>
        <dsp:cNvPr id="0" name=""/>
        <dsp:cNvSpPr/>
      </dsp:nvSpPr>
      <dsp:spPr>
        <a:xfrm rot="5400000">
          <a:off x="5386385" y="1066617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3726262"/>
            <a:satOff val="16315"/>
            <a:lumOff val="-26535"/>
            <a:alphaOff val="0"/>
          </a:schemeClr>
        </a:solidFill>
        <a:ln w="25400" cap="flat" cmpd="sng" algn="ctr">
          <a:solidFill>
            <a:schemeClr val="accent2">
              <a:hueOff val="3726262"/>
              <a:satOff val="16315"/>
              <a:lumOff val="-26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4FF8C-2D62-4B58-A402-6A6D8A7D47BB}">
      <dsp:nvSpPr>
        <dsp:cNvPr id="0" name=""/>
        <dsp:cNvSpPr/>
      </dsp:nvSpPr>
      <dsp:spPr>
        <a:xfrm>
          <a:off x="5269454" y="1414885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sz="1300" b="1" kern="1200">
              <a:latin typeface="Garamond" panose="02020404030301010803" pitchFamily="18" charset="0"/>
              <a:ea typeface="Times New Roman" charset="0"/>
              <a:cs typeface="Times New Roman" charset="0"/>
            </a:rPr>
            <a:t>Specification</a:t>
          </a:r>
          <a:r>
            <a:rPr lang="en-US" sz="1300" kern="1200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sz="1300" kern="1200" dirty="0">
            <a:latin typeface="Garamond" panose="02020404030301010803" pitchFamily="18" charset="0"/>
            <a:ea typeface="Times New Roman" charset="0"/>
            <a:cs typeface="Times New Roman" charset="0"/>
          </a:endParaRPr>
        </a:p>
      </dsp:txBody>
      <dsp:txXfrm>
        <a:off x="5269454" y="1414885"/>
        <a:ext cx="1052326" cy="922426"/>
      </dsp:txXfrm>
    </dsp:sp>
    <dsp:sp modelId="{7D3A8FB0-47D7-46EA-869A-51439B1A51F8}">
      <dsp:nvSpPr>
        <dsp:cNvPr id="0" name=""/>
        <dsp:cNvSpPr/>
      </dsp:nvSpPr>
      <dsp:spPr>
        <a:xfrm>
          <a:off x="6123229" y="980803"/>
          <a:ext cx="198552" cy="198552"/>
        </a:xfrm>
        <a:prstGeom prst="triangle">
          <a:avLst>
            <a:gd name="adj" fmla="val 100000"/>
          </a:avLst>
        </a:prstGeom>
        <a:solidFill>
          <a:schemeClr val="accent2">
            <a:hueOff val="4192044"/>
            <a:satOff val="18354"/>
            <a:lumOff val="-29852"/>
            <a:alphaOff val="0"/>
          </a:schemeClr>
        </a:solidFill>
        <a:ln w="25400" cap="flat" cmpd="sng" algn="ctr">
          <a:solidFill>
            <a:schemeClr val="accent2">
              <a:hueOff val="4192044"/>
              <a:satOff val="18354"/>
              <a:lumOff val="-29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C4126-5B51-45FA-8765-BBB4D0E84B24}">
      <dsp:nvSpPr>
        <dsp:cNvPr id="0" name=""/>
        <dsp:cNvSpPr/>
      </dsp:nvSpPr>
      <dsp:spPr>
        <a:xfrm rot="5400000">
          <a:off x="6674639" y="747837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4657827"/>
            <a:satOff val="20393"/>
            <a:lumOff val="-33169"/>
            <a:alphaOff val="0"/>
          </a:schemeClr>
        </a:solidFill>
        <a:ln w="25400" cap="flat" cmpd="sng" algn="ctr">
          <a:solidFill>
            <a:schemeClr val="accent2">
              <a:hueOff val="4657827"/>
              <a:satOff val="20393"/>
              <a:lumOff val="-331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C27B1-489E-45E9-9735-A55CABB89213}">
      <dsp:nvSpPr>
        <dsp:cNvPr id="0" name=""/>
        <dsp:cNvSpPr/>
      </dsp:nvSpPr>
      <dsp:spPr>
        <a:xfrm>
          <a:off x="6557708" y="1096106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sz="1300" b="1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Validation</a:t>
          </a:r>
          <a:r>
            <a:rPr lang="en-US" sz="1300" kern="1200" dirty="0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sz="1300" b="1" kern="1200" dirty="0">
            <a:latin typeface="Garamond" panose="02020404030301010803" pitchFamily="18" charset="0"/>
            <a:ea typeface="Times New Roman" charset="0"/>
            <a:cs typeface="Times New Roman" charset="0"/>
          </a:endParaRPr>
        </a:p>
      </dsp:txBody>
      <dsp:txXfrm>
        <a:off x="6557708" y="1096106"/>
        <a:ext cx="1052326" cy="922426"/>
      </dsp:txXfrm>
    </dsp:sp>
    <dsp:sp modelId="{47DD06F3-0D65-4E62-8865-E1FF0EE5E04E}">
      <dsp:nvSpPr>
        <dsp:cNvPr id="0" name=""/>
        <dsp:cNvSpPr/>
      </dsp:nvSpPr>
      <dsp:spPr>
        <a:xfrm>
          <a:off x="7411483" y="662023"/>
          <a:ext cx="198552" cy="198552"/>
        </a:xfrm>
        <a:prstGeom prst="triangle">
          <a:avLst>
            <a:gd name="adj" fmla="val 100000"/>
          </a:avLst>
        </a:prstGeom>
        <a:solidFill>
          <a:schemeClr val="accent2">
            <a:hueOff val="5123610"/>
            <a:satOff val="22433"/>
            <a:lumOff val="-36486"/>
            <a:alphaOff val="0"/>
          </a:schemeClr>
        </a:solidFill>
        <a:ln w="25400" cap="flat" cmpd="sng" algn="ctr">
          <a:solidFill>
            <a:schemeClr val="accent2">
              <a:hueOff val="5123610"/>
              <a:satOff val="22433"/>
              <a:lumOff val="-36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E0E5D-CBB3-4383-BD16-0FABB0671485}">
      <dsp:nvSpPr>
        <dsp:cNvPr id="0" name=""/>
        <dsp:cNvSpPr/>
      </dsp:nvSpPr>
      <dsp:spPr>
        <a:xfrm rot="5400000">
          <a:off x="7962893" y="429057"/>
          <a:ext cx="700501" cy="1165618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5589392"/>
            <a:satOff val="24472"/>
            <a:lumOff val="-39803"/>
            <a:alphaOff val="0"/>
          </a:schemeClr>
        </a:solidFill>
        <a:ln w="25400" cap="flat" cmpd="sng" algn="ctr">
          <a:solidFill>
            <a:schemeClr val="accent2">
              <a:hueOff val="5589392"/>
              <a:satOff val="24472"/>
              <a:lumOff val="-3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B9190-9C8C-4761-B286-696824A9CAD2}">
      <dsp:nvSpPr>
        <dsp:cNvPr id="0" name=""/>
        <dsp:cNvSpPr/>
      </dsp:nvSpPr>
      <dsp:spPr>
        <a:xfrm>
          <a:off x="7845962" y="777326"/>
          <a:ext cx="1052326" cy="922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aramond" panose="02020404030301010803" pitchFamily="18" charset="0"/>
              <a:ea typeface="Times New Roman" charset="0"/>
              <a:cs typeface="Times New Roman" charset="0"/>
            </a:rPr>
            <a:t>Requirement </a:t>
          </a:r>
          <a:r>
            <a:rPr lang="en-US" sz="1300" b="1" kern="1200">
              <a:latin typeface="Garamond" panose="02020404030301010803" pitchFamily="18" charset="0"/>
              <a:ea typeface="Times New Roman" charset="0"/>
              <a:cs typeface="Times New Roman" charset="0"/>
            </a:rPr>
            <a:t>Management</a:t>
          </a:r>
          <a:r>
            <a:rPr lang="en-US" sz="1300" kern="1200">
              <a:latin typeface="Garamond" panose="02020404030301010803" pitchFamily="18" charset="0"/>
              <a:ea typeface="Times New Roman" charset="0"/>
              <a:cs typeface="Times New Roman" charset="0"/>
            </a:rPr>
            <a:t> </a:t>
          </a:r>
          <a:endParaRPr lang="en-US" sz="1300" kern="1200" dirty="0">
            <a:latin typeface="Garamond" panose="02020404030301010803" pitchFamily="18" charset="0"/>
            <a:ea typeface="Times New Roman" charset="0"/>
            <a:cs typeface="Times New Roman" charset="0"/>
          </a:endParaRPr>
        </a:p>
      </dsp:txBody>
      <dsp:txXfrm>
        <a:off x="7845962" y="777326"/>
        <a:ext cx="1052326" cy="922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1A580-32B2-4DCF-A21F-81EE60C2B51D}">
      <dsp:nvSpPr>
        <dsp:cNvPr id="0" name=""/>
        <dsp:cNvSpPr/>
      </dsp:nvSpPr>
      <dsp:spPr>
        <a:xfrm>
          <a:off x="0" y="127000"/>
          <a:ext cx="1904999" cy="1143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Interview / Meeting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0" y="127000"/>
        <a:ext cx="1904999" cy="1143000"/>
      </dsp:txXfrm>
    </dsp:sp>
    <dsp:sp modelId="{2B7AE1C6-B7A9-4FEE-B611-22BFFCDC18DF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solidFill>
          <a:schemeClr val="accent5">
            <a:hueOff val="-556936"/>
            <a:satOff val="-775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Survey / Questionnaire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2095500" y="127000"/>
        <a:ext cx="1904999" cy="1143000"/>
      </dsp:txXfrm>
    </dsp:sp>
    <dsp:sp modelId="{A4E3F8F4-2215-452A-AD06-ECDA44ED9A05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solidFill>
          <a:schemeClr val="accent5">
            <a:hueOff val="-1113871"/>
            <a:satOff val="-1550"/>
            <a:lumOff val="115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Observations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4191000" y="127000"/>
        <a:ext cx="1904999" cy="1143000"/>
      </dsp:txXfrm>
    </dsp:sp>
    <dsp:sp modelId="{AA3098A9-ECEB-4524-8AD5-7741809CA74B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solidFill>
          <a:schemeClr val="accent5">
            <a:hueOff val="-1670807"/>
            <a:satOff val="-2325"/>
            <a:lumOff val="1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Temporary Assignment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0" y="1460500"/>
        <a:ext cx="1904999" cy="1143000"/>
      </dsp:txXfrm>
    </dsp:sp>
    <dsp:sp modelId="{DC450506-6262-4A15-8432-E630F191F48F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solidFill>
          <a:schemeClr val="accent5">
            <a:hueOff val="-2227743"/>
            <a:satOff val="-3099"/>
            <a:lumOff val="23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Business Plans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2095500" y="1460500"/>
        <a:ext cx="1904999" cy="1143000"/>
      </dsp:txXfrm>
    </dsp:sp>
    <dsp:sp modelId="{E46A89EC-7134-457E-96E6-56316CE9F59E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solidFill>
          <a:schemeClr val="accent5">
            <a:hueOff val="-2784678"/>
            <a:satOff val="-3874"/>
            <a:lumOff val="287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Review Software </a:t>
          </a:r>
          <a:endParaRPr lang="en-US" altLang="en-US" sz="2000" b="1" kern="1200" dirty="0">
            <a:solidFill>
              <a:schemeClr val="tx2"/>
            </a:solidFill>
            <a:latin typeface="Garamond" panose="02020404030301010803" pitchFamily="18" charset="0"/>
            <a:ea typeface="Times New Roman" charset="0"/>
            <a:cs typeface="Times New Roman" charset="0"/>
          </a:endParaRPr>
        </a:p>
      </dsp:txBody>
      <dsp:txXfrm>
        <a:off x="4191000" y="1460500"/>
        <a:ext cx="1904999" cy="1143000"/>
      </dsp:txXfrm>
    </dsp:sp>
    <dsp:sp modelId="{DE8947C8-1A8C-4297-8D24-49253EB98699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solidFill>
          <a:schemeClr val="accent5">
            <a:hueOff val="-3341614"/>
            <a:satOff val="-4649"/>
            <a:lumOff val="3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>
              <a:solidFill>
                <a:schemeClr val="tx2"/>
              </a:solidFill>
              <a:latin typeface="Garamond" panose="02020404030301010803" pitchFamily="18" charset="0"/>
              <a:ea typeface="Times New Roman" charset="0"/>
              <a:cs typeface="Times New Roman" charset="0"/>
            </a:rPr>
            <a:t>Review Internal / External Documents</a:t>
          </a:r>
          <a:endParaRPr lang="en-US" altLang="en-US" sz="2000" b="1" kern="1200" dirty="0">
            <a:solidFill>
              <a:schemeClr val="tx2"/>
            </a:solidFill>
            <a:latin typeface="Garamond" panose="02020404030301010803" pitchFamily="18" charset="0"/>
            <a:ea typeface="Times New Roman" charset="0"/>
            <a:cs typeface="Times New Roman" charset="0"/>
          </a:endParaRPr>
        </a:p>
      </dsp:txBody>
      <dsp:txXfrm>
        <a:off x="2095500" y="2793999"/>
        <a:ext cx="1904999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E639-F12B-A643-BE78-CA56D1B39E1E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BE08C-CCA4-FD49-913B-79350ECE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BE893-9DE2-4FE6-90A3-80DC9AB74D2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19113"/>
            <a:ext cx="3473450" cy="2605087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21" y="3298518"/>
            <a:ext cx="7639697" cy="3128311"/>
          </a:xfrm>
        </p:spPr>
        <p:txBody>
          <a:bodyPr/>
          <a:lstStyle/>
          <a:p>
            <a:pPr marL="154442" indent="-154442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721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38295-6C2B-D947-A200-D1231132A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38295-6C2B-D947-A200-D1231132A9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4131" y="1811069"/>
            <a:ext cx="5688497" cy="1470025"/>
          </a:xfrm>
        </p:spPr>
        <p:txBody>
          <a:bodyPr/>
          <a:lstStyle>
            <a:lvl1pPr algn="l"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4131" y="3566844"/>
            <a:ext cx="5688497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2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323" y="1811069"/>
            <a:ext cx="488252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8323" y="3566844"/>
            <a:ext cx="4882520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0B3D29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0B3D29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0B3D29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0B3D29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176" y="666593"/>
            <a:ext cx="4567624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05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0304"/>
            <a:ext cx="4040188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05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0304"/>
            <a:ext cx="4041775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A7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171" y="666593"/>
            <a:ext cx="5871029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6A7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3265715" y="1658156"/>
            <a:ext cx="433873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endParaRPr lang="en-US" sz="32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Lecture # 2</a:t>
            </a: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62242" y="2408638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200" b="1" dirty="0"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CF534-B82F-7841-B1B0-6F43B7BC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4332" y="223636"/>
            <a:ext cx="5688497" cy="14700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California State University, Sacramento</a:t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</a:rPr>
              <a:t>Computer Science Department</a:t>
            </a:r>
            <a:br>
              <a:rPr lang="en-US" sz="1800" b="1" dirty="0">
                <a:latin typeface="Garamond" panose="02020404030301010803" pitchFamily="18" charset="0"/>
              </a:rPr>
            </a:b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D6B2E0-4FBA-B148-8357-3F3D15F70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242" y="2014823"/>
            <a:ext cx="5688497" cy="70200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600" b="1" dirty="0" err="1">
                <a:latin typeface="Garamond" panose="02020404030301010803" pitchFamily="18" charset="0"/>
                <a:cs typeface="Times New Roman" panose="02020603050405020304" pitchFamily="18" charset="0"/>
              </a:rPr>
              <a:t>CSc</a:t>
            </a:r>
            <a:r>
              <a:rPr lang="en-US" sz="2600" b="1" dirty="0">
                <a:latin typeface="Garamond" panose="02020404030301010803" pitchFamily="18" charset="0"/>
                <a:cs typeface="Times New Roman" panose="02020603050405020304" pitchFamily="18" charset="0"/>
              </a:rPr>
              <a:t> 131 : Computer Software Engineering</a:t>
            </a:r>
          </a:p>
          <a:p>
            <a:pPr algn="ctr"/>
            <a:r>
              <a:rPr lang="en-US" sz="2600" b="1" dirty="0">
                <a:latin typeface="Garamond" panose="02020404030301010803" pitchFamily="18" charset="0"/>
                <a:cs typeface="Times New Roman" panose="02020603050405020304" pitchFamily="18" charset="0"/>
              </a:rPr>
              <a:t>Fall 2021</a:t>
            </a:r>
          </a:p>
          <a:p>
            <a:pPr algn="ctr"/>
            <a:endParaRPr lang="en-US" sz="2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015349C8-A329-664F-85C5-F378A77BBB03}"/>
              </a:ext>
            </a:extLst>
          </p:cNvPr>
          <p:cNvSpPr txBox="1">
            <a:spLocks/>
          </p:cNvSpPr>
          <p:nvPr/>
        </p:nvSpPr>
        <p:spPr>
          <a:xfrm>
            <a:off x="2846972" y="3900803"/>
            <a:ext cx="5688497" cy="109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Engineering, System Engineering  &amp; Requirement Engineering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0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 txBox="1">
            <a:spLocks noRot="1" noChangeArrowheads="1"/>
          </p:cNvSpPr>
          <p:nvPr/>
        </p:nvSpPr>
        <p:spPr>
          <a:xfrm>
            <a:off x="402771" y="531223"/>
            <a:ext cx="8382000" cy="600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Engineering</a:t>
            </a:r>
          </a:p>
        </p:txBody>
      </p:sp>
      <p:sp>
        <p:nvSpPr>
          <p:cNvPr id="4" name="Rectangle 1027"/>
          <p:cNvSpPr txBox="1">
            <a:spLocks noRot="1" noChangeArrowheads="1"/>
          </p:cNvSpPr>
          <p:nvPr/>
        </p:nvSpPr>
        <p:spPr>
          <a:xfrm>
            <a:off x="591747" y="1842734"/>
            <a:ext cx="8077200" cy="47213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7AD8C5-A039-7F4A-87C2-3FA96946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53" y="2052781"/>
            <a:ext cx="7795728" cy="30490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engineering process can be described in </a:t>
            </a:r>
            <a:r>
              <a:rPr lang="en-US" sz="20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seven</a:t>
            </a:r>
            <a:r>
              <a:rPr lang="en-US" sz="20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steps: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69AA40-A173-4786-A25A-A394EF57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20739"/>
              </p:ext>
            </p:extLst>
          </p:nvPr>
        </p:nvGraphicFramePr>
        <p:xfrm>
          <a:off x="170253" y="2357686"/>
          <a:ext cx="8899102" cy="427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34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124682" y="609600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Elicitation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19762-B7E5-8848-9B29-88A221A4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26800"/>
            <a:ext cx="8229600" cy="38691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Why requirement elicitation is difficult?</a:t>
            </a:r>
          </a:p>
          <a:p>
            <a:pPr lvl="1"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Problem of scope</a:t>
            </a:r>
          </a:p>
          <a:p>
            <a:pPr lvl="2">
              <a:buClr>
                <a:schemeClr val="accent3">
                  <a:lumMod val="50000"/>
                </a:schemeClr>
              </a:buClr>
              <a:defRPr/>
            </a:pPr>
            <a:r>
              <a:rPr lang="en-US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The boundary of the system is ill-defined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 </a:t>
            </a:r>
            <a:r>
              <a:rPr lang="en-US" sz="2400" dirty="0">
                <a:latin typeface="Garamond" panose="02020404030301010803" pitchFamily="18" charset="0"/>
                <a:cs typeface="Times New Roman" charset="0"/>
              </a:rPr>
              <a:t>Problem of understanding</a:t>
            </a:r>
          </a:p>
          <a:p>
            <a:pPr lvl="2">
              <a:buClr>
                <a:schemeClr val="accent3">
                  <a:lumMod val="50000"/>
                </a:schemeClr>
              </a:buClr>
              <a:defRPr/>
            </a:pPr>
            <a:r>
              <a:rPr lang="en-US" dirty="0">
                <a:latin typeface="Garamond" panose="02020404030301010803" pitchFamily="18" charset="0"/>
                <a:cs typeface="Times New Roman" charset="0"/>
              </a:rPr>
              <a:t>Customers are not sure of what is needed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charset="0"/>
              </a:rPr>
              <a:t>  Problem of volatility</a:t>
            </a:r>
          </a:p>
          <a:p>
            <a:pPr lvl="2">
              <a:buClr>
                <a:schemeClr val="accent3">
                  <a:lumMod val="50000"/>
                </a:schemeClr>
              </a:buClr>
              <a:defRPr/>
            </a:pPr>
            <a:r>
              <a:rPr lang="en-US" dirty="0">
                <a:latin typeface="Garamond" panose="02020404030301010803" pitchFamily="18" charset="0"/>
                <a:cs typeface="Times New Roman" charset="0"/>
              </a:rPr>
              <a:t>Requirements  change over time.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896983" y="-141514"/>
            <a:ext cx="8534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4000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    </a:t>
            </a:r>
            <a:br>
              <a:rPr lang="en-US" altLang="en-US" sz="4000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</a:br>
            <a:r>
              <a:rPr lang="en-US" altLang="en-US" sz="4000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Elicitation	</a:t>
            </a:r>
            <a:r>
              <a:rPr lang="en-US" altLang="en-US" sz="4000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	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E42B54-8921-4F44-AB72-E62FD1AD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804612"/>
            <a:ext cx="8434873" cy="5373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  <a:defRPr/>
            </a:pP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Techniques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83DAE1-9FE3-49F7-9735-CE8D88C90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188184"/>
              </p:ext>
            </p:extLst>
          </p:nvPr>
        </p:nvGraphicFramePr>
        <p:xfrm>
          <a:off x="1766595" y="24513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74320" y="640080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Elaboration</a:t>
            </a:r>
            <a:endParaRPr lang="en-US" sz="4000" b="1" dirty="0">
              <a:solidFill>
                <a:schemeClr val="bg1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8540750" cy="32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3E89C-967B-8D4E-B57F-3384E622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3869199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The information obtained in the elicitation step is expanded and refined.</a:t>
            </a:r>
          </a:p>
          <a:p>
            <a:pPr>
              <a:buClr>
                <a:schemeClr val="accent3">
                  <a:lumMod val="50000"/>
                </a:schemeClr>
              </a:buCl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Develop a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refined model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6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685800" y="217714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Analysis &amp; Negotiation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84582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D12FF-4EF8-B245-A49C-E80F3245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Once requirements have been gathered then ..</a:t>
            </a:r>
          </a:p>
          <a:p>
            <a:pPr>
              <a:defRPr/>
            </a:pPr>
            <a:endParaRPr lang="en-US" sz="28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Categorize</a:t>
            </a: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requirements. </a:t>
            </a:r>
          </a:p>
          <a:p>
            <a:pPr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Organize</a:t>
            </a: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requirements into related subsets.</a:t>
            </a:r>
          </a:p>
          <a:p>
            <a:pPr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</a:t>
            </a: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stablish requirements </a:t>
            </a:r>
            <a:r>
              <a:rPr lang="en-US" sz="28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relationships</a:t>
            </a: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Examine</a:t>
            </a: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requirements consistency.</a:t>
            </a:r>
          </a:p>
          <a:p>
            <a:pPr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Rank</a:t>
            </a:r>
            <a:r>
              <a:rPr lang="en-US" sz="28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requirements based on the need of customers.</a:t>
            </a: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Rot="1" noChangeArrowheads="1"/>
          </p:cNvSpPr>
          <p:nvPr/>
        </p:nvSpPr>
        <p:spPr>
          <a:xfrm>
            <a:off x="274320" y="685800"/>
            <a:ext cx="8507413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Questions That Must Be Asked…</a:t>
            </a:r>
            <a:b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</a:br>
            <a:endParaRPr lang="en-US" sz="4000" b="1" cap="none" dirty="0">
              <a:solidFill>
                <a:schemeClr val="bg1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3"/>
          <p:cNvSpPr txBox="1">
            <a:spLocks noRot="1" noChangeArrowheads="1"/>
          </p:cNvSpPr>
          <p:nvPr/>
        </p:nvSpPr>
        <p:spPr>
          <a:xfrm>
            <a:off x="493776" y="2057400"/>
            <a:ext cx="79248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2241-F9F3-B047-8717-7B49DE3F9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51" y="2188029"/>
            <a:ext cx="5999584" cy="3869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Is each requirement consistent with the objective?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Have all requirements been specified?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Is each requirement necessary?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Is each requirement clear?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Is each requirement complete?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Is each requirement testable?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…….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2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3400" y="1752600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400" dirty="0"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365760" y="91440"/>
            <a:ext cx="8686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US" sz="4000" b="1" cap="none" dirty="0">
              <a:solidFill>
                <a:schemeClr val="bg1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Specification</a:t>
            </a:r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495300" y="1755648"/>
            <a:ext cx="8001000" cy="434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  <a:defRPr/>
            </a:pPr>
            <a:endParaRPr lang="en-US" sz="2400" dirty="0">
              <a:solidFill>
                <a:schemeClr val="folHlin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86A1-BCA2-DA49-90EC-172AC9D0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System Specification is 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final product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of system and requirements engineering.</a:t>
            </a: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It serves as 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foundation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for HW, SW engineering.</a:t>
            </a: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It describes 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function and performance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of a system/product and its constraints.</a:t>
            </a:r>
          </a:p>
          <a:p>
            <a:pPr lvl="1">
              <a:lnSpc>
                <a:spcPct val="150000"/>
              </a:lnSpc>
              <a:defRPr/>
            </a:pPr>
            <a:endParaRPr lang="en-US" sz="2400" dirty="0">
              <a:solidFill>
                <a:schemeClr val="folHlink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640080"/>
            <a:ext cx="863398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Specification…</a:t>
            </a:r>
            <a:b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</a:br>
            <a:endParaRPr lang="en-US" sz="4000" b="1" cap="none" dirty="0">
              <a:solidFill>
                <a:schemeClr val="bg1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8540750" cy="4879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  <a:defRPr/>
            </a:pPr>
            <a:endParaRPr lang="en-US" sz="2400" dirty="0">
              <a:solidFill>
                <a:schemeClr val="folHlin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361B9-9DCC-4645-9061-F01C70BC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A specification can be:</a:t>
            </a:r>
          </a:p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written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document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graphical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model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formal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mathematical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 model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prototype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Any combination of the above …</a:t>
            </a:r>
          </a:p>
          <a:p>
            <a:pPr lvl="1">
              <a:defRPr/>
            </a:pPr>
            <a:endParaRPr lang="en-US" sz="2400" dirty="0">
              <a:solidFill>
                <a:schemeClr val="folHlink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0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>
              <a:defRPr/>
            </a:pPr>
            <a:r>
              <a:rPr lang="en-US" sz="4000" b="1" spc="5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SRS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12" y="3187343"/>
            <a:ext cx="8334462" cy="1325563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SRS is a document that describes what the software will do and details its functionality - to fulfill all stakeholders’ business needs.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E0DA-1F9A-C340-AACA-E46FB3BF2724}"/>
              </a:ext>
            </a:extLst>
          </p:cNvPr>
          <p:cNvSpPr/>
          <p:nvPr/>
        </p:nvSpPr>
        <p:spPr>
          <a:xfrm>
            <a:off x="600712" y="3429000"/>
            <a:ext cx="8334462" cy="13255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>
              <a:defRPr/>
            </a:pPr>
            <a:r>
              <a:rPr lang="en-US" sz="4000" b="1" spc="5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SRS –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5" y="2164596"/>
            <a:ext cx="6531429" cy="386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A typical SRS often includes: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Software purpose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Software functions and description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Software specific requirements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Software assumptions and constraints </a:t>
            </a:r>
          </a:p>
          <a:p>
            <a:pPr lvl="1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User characteristics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78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System Engineering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77D8A5-0F47-ED44-BD05-D2F62ADA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Before SW can be engineered, 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and its environment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must be understood.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charset="0"/>
              </a:rPr>
              <a:t>To accomplish this :</a:t>
            </a:r>
          </a:p>
          <a:p>
            <a:pPr lvl="1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Overall objectives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of the system must be determined.</a:t>
            </a:r>
          </a:p>
          <a:p>
            <a:pPr lvl="1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role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of HW, SW, people, procedures must be identified.</a:t>
            </a:r>
          </a:p>
          <a:p>
            <a:pPr lvl="1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Operational requirements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must be elicited, analyzed, specified, modeled, validated, and managed.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91013" y="1752600"/>
            <a:ext cx="8408988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5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spc="5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Why SRS Document</a:t>
            </a:r>
            <a:br>
              <a:rPr lang="en-US" b="1" spc="5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</a:br>
            <a:endParaRPr lang="en-US" b="1" spc="5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SRS establishes the </a:t>
            </a:r>
            <a:r>
              <a:rPr lang="en-US" sz="2400" b="1" dirty="0">
                <a:latin typeface="Garamond" panose="02020404030301010803" pitchFamily="18" charset="0"/>
              </a:rPr>
              <a:t>basis for the entire project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</a:p>
          <a:p>
            <a:pPr algn="just">
              <a:buClr>
                <a:schemeClr val="accent3">
                  <a:lumMod val="50000"/>
                </a:schemeClr>
              </a:buClr>
            </a:pPr>
            <a:endParaRPr lang="en-US" sz="2400" dirty="0">
              <a:latin typeface="Garamond" panose="02020404030301010803" pitchFamily="18" charset="0"/>
            </a:endParaRPr>
          </a:p>
          <a:p>
            <a:pPr algn="just">
              <a:buClr>
                <a:schemeClr val="accent3">
                  <a:lumMod val="50000"/>
                </a:schemeClr>
              </a:buClr>
            </a:pPr>
            <a:r>
              <a:rPr lang="en-US" sz="2400" dirty="0">
                <a:latin typeface="Garamond" panose="02020404030301010803" pitchFamily="18" charset="0"/>
              </a:rPr>
              <a:t>SRS ensures requirements are discovered, captured and ultimately delivered  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06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5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SRS vs. </a:t>
            </a:r>
            <a:r>
              <a:rPr lang="en-US" b="1" spc="50" dirty="0" err="1">
                <a:latin typeface="Garamond" panose="02020404030301010803" pitchFamily="18" charset="0"/>
                <a:ea typeface="Times New Roman" charset="0"/>
                <a:cs typeface="Times New Roman" charset="0"/>
              </a:rPr>
              <a:t>Sys_Rs</a:t>
            </a:r>
            <a:br>
              <a:rPr lang="en-US" b="1" spc="5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Software Requirements Specification vs. System Requirements Specification</a:t>
            </a:r>
            <a:br>
              <a:rPr lang="en-US" sz="2000" dirty="0">
                <a:latin typeface="Garamond" panose="02020404030301010803" pitchFamily="18" charset="0"/>
              </a:rPr>
            </a:b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Garamond" panose="02020404030301010803" pitchFamily="18" charset="0"/>
              </a:rPr>
              <a:t>SRS provides </a:t>
            </a:r>
            <a:r>
              <a:rPr lang="en-US" sz="2200" b="1" dirty="0">
                <a:latin typeface="Garamond" panose="02020404030301010803" pitchFamily="18" charset="0"/>
              </a:rPr>
              <a:t>in-depth descriptions </a:t>
            </a:r>
            <a:r>
              <a:rPr lang="en-US" sz="2200" dirty="0">
                <a:latin typeface="Garamond" panose="02020404030301010803" pitchFamily="18" charset="0"/>
              </a:rPr>
              <a:t>of the software to be built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Garamond" panose="02020404030301010803" pitchFamily="18" charset="0"/>
              </a:rPr>
              <a:t>Sys_RS</a:t>
            </a:r>
            <a:r>
              <a:rPr lang="en-US" sz="2200" b="1" dirty="0">
                <a:latin typeface="Garamond" panose="02020404030301010803" pitchFamily="18" charset="0"/>
              </a:rPr>
              <a:t> </a:t>
            </a:r>
            <a:r>
              <a:rPr lang="en-US" sz="2200" dirty="0">
                <a:latin typeface="Garamond" panose="02020404030301010803" pitchFamily="18" charset="0"/>
              </a:rPr>
              <a:t>captures </a:t>
            </a:r>
            <a:r>
              <a:rPr lang="en-US" sz="2200" b="1" dirty="0">
                <a:latin typeface="Garamond" panose="02020404030301010803" pitchFamily="18" charset="0"/>
              </a:rPr>
              <a:t>needed information </a:t>
            </a:r>
            <a:r>
              <a:rPr lang="en-US" sz="2200" dirty="0">
                <a:latin typeface="Garamond" panose="02020404030301010803" pitchFamily="18" charset="0"/>
              </a:rPr>
              <a:t>for the overall system requirements. </a:t>
            </a: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latin typeface="Garamond" panose="02020404030301010803" pitchFamily="18" charset="0"/>
              </a:rPr>
              <a:t>SRS provides much detail than a system requirements specification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78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631825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Validation	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8077200" cy="4876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12F3B-FB2D-1144-BD32-93726397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15222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Why requirements validation?</a:t>
            </a:r>
          </a:p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To Ensure the following: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All system requirements have been stated clearly.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Inconsistencies, errors, omissions have been detected and corrected.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Product conforms to the standards.</a:t>
            </a:r>
          </a:p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charset="0"/>
              </a:rPr>
              <a:t> Mainly done by Formal Technical Review Team.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548640" y="64008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Management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7772400" cy="36645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CAA1C-FDFC-6E40-8CC3-B2FC1CF3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It is a set of activities that support the project team to:</a:t>
            </a:r>
          </a:p>
          <a:p>
            <a:pPr lvl="1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Identify, control, and track requirements and changes to requirements at any time.</a:t>
            </a:r>
          </a:p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Why requirement management??</a:t>
            </a:r>
          </a:p>
          <a:p>
            <a:pPr marL="0" indent="0">
              <a:buNone/>
              <a:defRPr/>
            </a:pPr>
            <a:endParaRPr lang="en-US" sz="2400" b="1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Because requirements change…</a:t>
            </a:r>
          </a:p>
          <a:p>
            <a:pPr algn="ctr"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3D613-97B1-2F42-A2FF-9FE1D64926AB}"/>
              </a:ext>
            </a:extLst>
          </p:cNvPr>
          <p:cNvSpPr/>
          <p:nvPr/>
        </p:nvSpPr>
        <p:spPr>
          <a:xfrm>
            <a:off x="327152" y="2146678"/>
            <a:ext cx="8334462" cy="18157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7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93776" y="536458"/>
            <a:ext cx="77724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Review?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143000"/>
            <a:ext cx="83820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  <a:defRPr/>
            </a:pPr>
            <a:endParaRPr lang="en-US" altLang="en-US" sz="2400" dirty="0">
              <a:solidFill>
                <a:schemeClr val="folHlin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9A562-37FC-4846-9A70-CAB4ADBB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6" y="1754154"/>
            <a:ext cx="7560159" cy="4540845"/>
          </a:xfrm>
        </p:spPr>
        <p:txBody>
          <a:bodyPr>
            <a:noAutofit/>
          </a:bodyPr>
          <a:lstStyle/>
          <a:p>
            <a:pPr marL="457200" lvl="1" indent="0">
              <a:buNone/>
              <a:defRPr/>
            </a:pPr>
            <a:endParaRPr lang="en-US" alt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complete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concise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correct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consistent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modular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  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Can they accommodate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change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realistic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needed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by the customer?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Are the requirements </a:t>
            </a:r>
            <a:r>
              <a:rPr lang="en-US" alt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traceable</a:t>
            </a:r>
            <a:r>
              <a:rPr lang="en-US" alt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?</a:t>
            </a:r>
          </a:p>
          <a:p>
            <a:pPr lvl="1">
              <a:defRPr/>
            </a:pPr>
            <a:endParaRPr lang="en-US" altLang="en-US" sz="2400" dirty="0">
              <a:solidFill>
                <a:schemeClr val="folHlink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2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01625" y="228600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>
                <a:latin typeface="Garamond" panose="02020404030301010803" pitchFamily="18" charset="0"/>
              </a:rPr>
              <a:t> 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366712" y="2313992"/>
            <a:ext cx="8600006" cy="40075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  <a:defRPr/>
            </a:pPr>
            <a:endParaRPr lang="en-US" sz="4400" b="1" i="1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Next topic: Requirement Engineering &amp; Analysis Modeling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63C62D-7EE8-488D-BACB-C367B4A043E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93776" y="536458"/>
            <a:ext cx="77724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alt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49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27152" y="609600"/>
            <a:ext cx="8842248" cy="987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Engineering – Two 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774EF-1D9D-1C4B-A672-57EA76EA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52" y="2256400"/>
            <a:ext cx="8229600" cy="38691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Business Process Engineering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charset="0"/>
              </a:rPr>
              <a:t>Focuses on utilizing IT effectively.</a:t>
            </a:r>
          </a:p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Product Engineering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Focuses on converting the customer’s needs into a working/functional product.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73235-1765-894D-885B-269908BEFA2F}"/>
              </a:ext>
            </a:extLst>
          </p:cNvPr>
          <p:cNvSpPr/>
          <p:nvPr/>
        </p:nvSpPr>
        <p:spPr>
          <a:xfrm>
            <a:off x="327152" y="2146678"/>
            <a:ext cx="8334462" cy="10150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C0A38-5FCD-1B4D-AB78-D30E3489F568}"/>
              </a:ext>
            </a:extLst>
          </p:cNvPr>
          <p:cNvSpPr/>
          <p:nvPr/>
        </p:nvSpPr>
        <p:spPr>
          <a:xfrm>
            <a:off x="327152" y="3429001"/>
            <a:ext cx="8334462" cy="17090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83337" y="685800"/>
            <a:ext cx="8510588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Engineering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8540750" cy="4422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>
              <a:solidFill>
                <a:schemeClr val="folHlin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0358F3-7F3D-8449-AAF6-FC7D808F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63282"/>
            <a:ext cx="8229600" cy="3393232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buFont typeface="Garamond" panose="02020404030301010803" pitchFamily="18" charset="0"/>
              <a:buChar char="−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Concentrate not only on the software but rather on 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as a whole and its elements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Clr>
                <a:schemeClr val="accent3">
                  <a:lumMod val="50000"/>
                </a:schemeClr>
              </a:buClr>
              <a:buFont typeface="Garamond" panose="02020404030301010803" pitchFamily="18" charset="0"/>
              <a:buChar char="−"/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buFont typeface="Garamond" panose="02020404030301010803" pitchFamily="18" charset="0"/>
              <a:buChar char="−"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SE occurs as a result of a process called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engineering.</a:t>
            </a:r>
          </a:p>
          <a:p>
            <a:pPr>
              <a:defRPr/>
            </a:pPr>
            <a:endParaRPr lang="en-US" sz="2400" dirty="0">
              <a:solidFill>
                <a:schemeClr val="folHlink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7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16706" y="545918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Modeling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1755648"/>
            <a:ext cx="8540750" cy="4422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B45F0-B5AD-9941-8A66-09BE58BB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Model the system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Times New Roman" charset="0"/>
                <a:cs typeface="Times New Roman" charset="0"/>
              </a:rPr>
              <a:t>Easier to assess the system.</a:t>
            </a:r>
          </a:p>
          <a:p>
            <a:pPr lvl="1"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Times New Roman" charset="0"/>
                <a:cs typeface="Times New Roman" charset="0"/>
              </a:rPr>
              <a:t>Easier to evaluate system components in relationship to one another.</a:t>
            </a:r>
          </a:p>
          <a:p>
            <a:pPr marL="457200" lvl="1" indent="0">
              <a:buClr>
                <a:schemeClr val="accent3">
                  <a:lumMod val="50000"/>
                </a:schemeClr>
              </a:buClr>
              <a:buNone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Clr>
                <a:schemeClr val="accent3">
                  <a:lumMod val="50000"/>
                </a:schemeClr>
              </a:buClr>
              <a:buNone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 algn="r">
              <a:buClr>
                <a:schemeClr val="accent3">
                  <a:lumMod val="50000"/>
                </a:schemeClr>
              </a:buClr>
              <a:buNone/>
              <a:defRPr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More on system modeling later….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7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000" y="6858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System Context Diagram (SCD)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93776" y="2194560"/>
            <a:ext cx="8458200" cy="39776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F13C0-1055-784E-87AE-FDD715E3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2498944"/>
            <a:ext cx="8229600" cy="386919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It establishes the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information boundary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 between the system being implemented and environment in which the system operate.</a:t>
            </a:r>
          </a:p>
          <a:p>
            <a:pPr algn="just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It defines all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external producers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of information. </a:t>
            </a:r>
          </a:p>
          <a:p>
            <a:pPr algn="just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9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It defines all </a:t>
            </a:r>
            <a:r>
              <a:rPr lang="en-US" sz="24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external consumers </a:t>
            </a: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of information. </a:t>
            </a:r>
          </a:p>
          <a:p>
            <a:pPr algn="just">
              <a:lnSpc>
                <a:spcPct val="90000"/>
              </a:lnSpc>
              <a:defRPr/>
            </a:pPr>
            <a:endParaRPr lang="en-US" sz="24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4F29-F561-4169-8864-379DDB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Development Lifecycle (SDLC)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B003E3-2749-4138-AB8F-C23B133E7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819773"/>
              </p:ext>
            </p:extLst>
          </p:nvPr>
        </p:nvGraphicFramePr>
        <p:xfrm>
          <a:off x="251927" y="1838131"/>
          <a:ext cx="8736562" cy="466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9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615" y="705394"/>
            <a:ext cx="8229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4000" b="1" cap="none" dirty="0">
                <a:solidFill>
                  <a:schemeClr val="bg1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Requirements Engineering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09631" y="1820962"/>
            <a:ext cx="8101584" cy="3121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  <a:defRPr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7D959-820C-A441-AD52-50FD71ED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31" y="2272511"/>
            <a:ext cx="8229600" cy="3869199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400" dirty="0">
              <a:solidFill>
                <a:schemeClr val="folHlink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The outcome of the system engineering process is the specification of computer-based system at the different levels. </a:t>
            </a: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0D792-AF4A-0547-9F65-580425316B70}"/>
              </a:ext>
            </a:extLst>
          </p:cNvPr>
          <p:cNvSpPr/>
          <p:nvPr/>
        </p:nvSpPr>
        <p:spPr>
          <a:xfrm>
            <a:off x="404769" y="2606058"/>
            <a:ext cx="8334462" cy="13255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4000" b="1" dirty="0">
                <a:latin typeface="Garamond" panose="02020404030301010803" pitchFamily="18" charset="0"/>
              </a:rPr>
              <a:t>Requirements?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FA0C382-9C27-6140-B705-AB1D41DD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8" y="1804108"/>
            <a:ext cx="8229600" cy="4202409"/>
          </a:xfrm>
        </p:spPr>
        <p:txBody>
          <a:bodyPr>
            <a:normAutofit lnSpcReduction="10000"/>
          </a:bodyPr>
          <a:lstStyle/>
          <a:p>
            <a:pPr marL="354013" lvl="1" indent="-34290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Garamond" panose="02020404030301010803" pitchFamily="18" charset="0"/>
              </a:rPr>
              <a:t>Definition</a:t>
            </a:r>
          </a:p>
          <a:p>
            <a:pPr marL="0" indent="0"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“A feature of the system or a description of something the system is capable of doing in order to fulfill the system’s purpose”</a:t>
            </a:r>
          </a:p>
          <a:p>
            <a:endParaRPr lang="en-US" altLang="en-US" sz="2400" b="1" dirty="0">
              <a:latin typeface="Garamond" panose="02020404030301010803" pitchFamily="18" charset="0"/>
            </a:endParaRPr>
          </a:p>
          <a:p>
            <a:pPr marL="354013" lvl="1" indent="-342900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Garamond" panose="02020404030301010803" pitchFamily="18" charset="0"/>
              </a:rPr>
              <a:t>Types of Requirements</a:t>
            </a:r>
          </a:p>
          <a:p>
            <a:pPr marL="800088" lvl="1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Garamond" panose="02020404030301010803" pitchFamily="18" charset="0"/>
              </a:rPr>
              <a:t>Business</a:t>
            </a:r>
            <a:r>
              <a:rPr lang="en-US" altLang="en-US" sz="2400" dirty="0">
                <a:latin typeface="Garamond" panose="02020404030301010803" pitchFamily="18" charset="0"/>
              </a:rPr>
              <a:t> requirements</a:t>
            </a:r>
          </a:p>
          <a:p>
            <a:pPr marL="800088" lvl="1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Garamond" panose="02020404030301010803" pitchFamily="18" charset="0"/>
              </a:rPr>
              <a:t>Functional</a:t>
            </a:r>
            <a:r>
              <a:rPr lang="en-US" altLang="en-US" sz="2400" dirty="0">
                <a:latin typeface="Garamond" panose="02020404030301010803" pitchFamily="18" charset="0"/>
              </a:rPr>
              <a:t> requirements</a:t>
            </a:r>
          </a:p>
          <a:p>
            <a:pPr marL="800088" lvl="1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Garamond" panose="02020404030301010803" pitchFamily="18" charset="0"/>
              </a:rPr>
              <a:t>Non-functional </a:t>
            </a:r>
            <a:r>
              <a:rPr lang="en-US" altLang="en-US" sz="2400" dirty="0">
                <a:latin typeface="Garamond" panose="02020404030301010803" pitchFamily="18" charset="0"/>
              </a:rPr>
              <a:t>requirements</a:t>
            </a:r>
          </a:p>
          <a:p>
            <a:pPr marL="800088" lvl="1" indent="-342900"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400" b="1" dirty="0">
                <a:latin typeface="Garamond" panose="02020404030301010803" pitchFamily="18" charset="0"/>
              </a:rPr>
              <a:t>Domain</a:t>
            </a:r>
            <a:r>
              <a:rPr lang="en-US" altLang="en-US" sz="2400" dirty="0">
                <a:latin typeface="Garamond" panose="02020404030301010803" pitchFamily="18" charset="0"/>
              </a:rPr>
              <a:t> requirements</a:t>
            </a:r>
          </a:p>
          <a:p>
            <a:endParaRPr lang="en-US" altLang="en-US" sz="2400" dirty="0">
              <a:latin typeface="Garamond" panose="02020404030301010803" pitchFamily="18" charset="0"/>
            </a:endParaRPr>
          </a:p>
          <a:p>
            <a:endParaRPr lang="en-US" alt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E3F6C-27EF-A44E-B93D-54EEA11AC4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FF3CA6-DA84-48EA-BA89-DD9470B90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240507" y="491046"/>
            <a:ext cx="851058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lang="en-US" altLang="en-US" sz="3800" dirty="0">
              <a:solidFill>
                <a:schemeClr val="tx2">
                  <a:lumMod val="75000"/>
                </a:schemeClr>
              </a:solidFill>
              <a:latin typeface="Times New Roman Regular" charset="0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57200" y="1659087"/>
            <a:ext cx="8464551" cy="6556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alt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23166" y="3823855"/>
            <a:ext cx="361921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9" rIns="92075" bIns="46039"/>
          <a:lstStyle/>
          <a:p>
            <a:pPr lvl="1" eaLnBrk="1" hangingPunct="1">
              <a:spcBef>
                <a:spcPct val="20000"/>
              </a:spcBef>
              <a:defRPr/>
            </a:pPr>
            <a:endParaRPr lang="en-US" alt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 Regular" charset="0"/>
            </a:endParaRPr>
          </a:p>
          <a:p>
            <a:pPr marL="742932" lvl="1" indent="-285744">
              <a:spcBef>
                <a:spcPct val="20000"/>
              </a:spcBef>
              <a:buFontTx/>
              <a:buChar char="–"/>
              <a:defRPr/>
            </a:pPr>
            <a:endParaRPr lang="en-US" alt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 Regula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4C8C6-9B3F-EB4D-BF11-E7B5E5482E92}"/>
              </a:ext>
            </a:extLst>
          </p:cNvPr>
          <p:cNvSpPr/>
          <p:nvPr/>
        </p:nvSpPr>
        <p:spPr>
          <a:xfrm>
            <a:off x="352338" y="2228742"/>
            <a:ext cx="8334462" cy="10969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ormal Template">
      <a:dk1>
        <a:srgbClr val="0B3D29"/>
      </a:dk1>
      <a:lt1>
        <a:sysClr val="window" lastClr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854</Words>
  <Application>Microsoft Office PowerPoint</Application>
  <PresentationFormat>On-screen Show (4:3)</PresentationFormat>
  <Paragraphs>185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Garamond</vt:lpstr>
      <vt:lpstr>Tahoma</vt:lpstr>
      <vt:lpstr>Times New Roman</vt:lpstr>
      <vt:lpstr>Times New Roman Regular</vt:lpstr>
      <vt:lpstr>Tw Cen MT</vt:lpstr>
      <vt:lpstr>Wingdings</vt:lpstr>
      <vt:lpstr>Office Theme</vt:lpstr>
      <vt:lpstr>California State University, Sacramento Computer Science Department </vt:lpstr>
      <vt:lpstr>System Engineering</vt:lpstr>
      <vt:lpstr>PowerPoint Presentation</vt:lpstr>
      <vt:lpstr>PowerPoint Presentation</vt:lpstr>
      <vt:lpstr>PowerPoint Presentation</vt:lpstr>
      <vt:lpstr>PowerPoint Presentation</vt:lpstr>
      <vt:lpstr>Software Development Lifecycle (SDLC)</vt:lpstr>
      <vt:lpstr>PowerPoint Presentation</vt:lpstr>
      <vt:lpstr>Requirements?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SRS Document</vt:lpstr>
      <vt:lpstr>SRS – Structure </vt:lpstr>
      <vt:lpstr> Why SRS Document </vt:lpstr>
      <vt:lpstr>SRS vs. Sys_Rs Software Requirements Specification vs. System Requirements Specification </vt:lpstr>
      <vt:lpstr>PowerPoint Presentation</vt:lpstr>
      <vt:lpstr>PowerPoint Presentation</vt:lpstr>
      <vt:lpstr>PowerPoint Presentation</vt:lpstr>
      <vt:lpstr>PowerPoint Presentation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Anila Velidimalla</cp:lastModifiedBy>
  <cp:revision>29</cp:revision>
  <dcterms:created xsi:type="dcterms:W3CDTF">2015-02-11T18:15:53Z</dcterms:created>
  <dcterms:modified xsi:type="dcterms:W3CDTF">2021-09-18T07:15:02Z</dcterms:modified>
</cp:coreProperties>
</file>