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6"/>
  </p:notesMasterIdLst>
  <p:sldIdLst>
    <p:sldId id="282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332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9" r:id="rId43"/>
    <p:sldId id="330" r:id="rId44"/>
    <p:sldId id="3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a Velidimalla" initials="AV" lastIdx="1" clrIdx="0">
    <p:extLst>
      <p:ext uri="{19B8F6BF-5375-455C-9EA6-DF929625EA0E}">
        <p15:presenceInfo xmlns:p15="http://schemas.microsoft.com/office/powerpoint/2012/main" userId="2c70caaae2e3f6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92D99-76D4-48D8-BEC3-268E25CE5CC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678E6A-85DB-4CC8-9D3A-3467B11E6D37}">
      <dgm:prSet phldrT="[Text]"/>
      <dgm:spPr/>
      <dgm:t>
        <a:bodyPr/>
        <a:lstStyle/>
        <a:p>
          <a:pPr>
            <a:buClr>
              <a:schemeClr val="tx2"/>
            </a:buClr>
            <a:buFont typeface="Wingdings" pitchFamily="2" charset="2"/>
            <a:buChar char="q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Model</a:t>
          </a:r>
          <a:endParaRPr lang="en-US" dirty="0"/>
        </a:p>
      </dgm:t>
    </dgm:pt>
    <dgm:pt modelId="{5645B4C6-BAAD-44AD-91C4-4FF3981C3D28}" type="parTrans" cxnId="{4AE71901-123A-4327-8CB7-7615034415F4}">
      <dgm:prSet/>
      <dgm:spPr/>
      <dgm:t>
        <a:bodyPr/>
        <a:lstStyle/>
        <a:p>
          <a:endParaRPr lang="en-US"/>
        </a:p>
      </dgm:t>
    </dgm:pt>
    <dgm:pt modelId="{34DC7EBA-4732-4FFB-A5B6-3CB37A88FBD0}" type="sibTrans" cxnId="{4AE71901-123A-4327-8CB7-7615034415F4}">
      <dgm:prSet/>
      <dgm:spPr/>
      <dgm:t>
        <a:bodyPr/>
        <a:lstStyle/>
        <a:p>
          <a:endParaRPr lang="en-US"/>
        </a:p>
      </dgm:t>
    </dgm:pt>
    <dgm:pt modelId="{42222000-916D-4DE3-894D-4FF0324A6248}">
      <dgm:prSet phldrT="[Text]"/>
      <dgm:spPr/>
      <dgm:t>
        <a:bodyPr/>
        <a:lstStyle/>
        <a:p>
          <a:pPr>
            <a:buClr>
              <a:schemeClr val="tx2"/>
            </a:buClr>
            <a:buFont typeface="Wingdings" pitchFamily="2" charset="2"/>
            <a:buChar char="q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Behavioral Model</a:t>
          </a:r>
          <a:endParaRPr lang="en-US" dirty="0"/>
        </a:p>
      </dgm:t>
    </dgm:pt>
    <dgm:pt modelId="{8506C765-A719-4070-98E4-C664ACBC9CDE}" type="parTrans" cxnId="{20F5D3BF-377F-4E65-8DEB-D7A889D54F16}">
      <dgm:prSet/>
      <dgm:spPr/>
      <dgm:t>
        <a:bodyPr/>
        <a:lstStyle/>
        <a:p>
          <a:endParaRPr lang="en-US"/>
        </a:p>
      </dgm:t>
    </dgm:pt>
    <dgm:pt modelId="{F2C5EF3B-19F4-4C58-A227-A88AF5DBCE11}" type="sibTrans" cxnId="{20F5D3BF-377F-4E65-8DEB-D7A889D54F16}">
      <dgm:prSet/>
      <dgm:spPr/>
      <dgm:t>
        <a:bodyPr/>
        <a:lstStyle/>
        <a:p>
          <a:endParaRPr lang="en-US"/>
        </a:p>
      </dgm:t>
    </dgm:pt>
    <dgm:pt modelId="{CE7E221E-351F-4617-9732-ACFCEDFEB99E}">
      <dgm:prSet phldrT="[Text]"/>
      <dgm:spPr/>
      <dgm:t>
        <a:bodyPr/>
        <a:lstStyle/>
        <a:p>
          <a:pPr>
            <a:buClr>
              <a:schemeClr val="tx2"/>
            </a:buClr>
            <a:buFont typeface="Wingdings" pitchFamily="2" charset="2"/>
            <a:buChar char="q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</a:t>
          </a:r>
          <a:endParaRPr lang="en-US" dirty="0"/>
        </a:p>
      </dgm:t>
    </dgm:pt>
    <dgm:pt modelId="{17E58210-62EC-4940-872E-930C163B2278}" type="sibTrans" cxnId="{431C29ED-DBF3-4FC1-854B-C5F887A1A7BF}">
      <dgm:prSet/>
      <dgm:spPr/>
      <dgm:t>
        <a:bodyPr/>
        <a:lstStyle/>
        <a:p>
          <a:endParaRPr lang="en-US"/>
        </a:p>
      </dgm:t>
    </dgm:pt>
    <dgm:pt modelId="{BB661AD3-5A67-486A-BA84-5EEA64CED894}" type="parTrans" cxnId="{431C29ED-DBF3-4FC1-854B-C5F887A1A7BF}">
      <dgm:prSet/>
      <dgm:spPr/>
      <dgm:t>
        <a:bodyPr/>
        <a:lstStyle/>
        <a:p>
          <a:endParaRPr lang="en-US"/>
        </a:p>
      </dgm:t>
    </dgm:pt>
    <dgm:pt modelId="{FC2F7EDF-4E60-468F-A820-3FB1BE63283D}" type="pres">
      <dgm:prSet presAssocID="{D7C92D99-76D4-48D8-BEC3-268E25CE5CCC}" presName="diagram" presStyleCnt="0">
        <dgm:presLayoutVars>
          <dgm:dir/>
          <dgm:resizeHandles val="exact"/>
        </dgm:presLayoutVars>
      </dgm:prSet>
      <dgm:spPr/>
    </dgm:pt>
    <dgm:pt modelId="{2C618D84-DB94-4E05-AC1F-91DF71A626CA}" type="pres">
      <dgm:prSet presAssocID="{CE7E221E-351F-4617-9732-ACFCEDFEB99E}" presName="node" presStyleLbl="node1" presStyleIdx="0" presStyleCnt="3">
        <dgm:presLayoutVars>
          <dgm:bulletEnabled val="1"/>
        </dgm:presLayoutVars>
      </dgm:prSet>
      <dgm:spPr/>
    </dgm:pt>
    <dgm:pt modelId="{02AE07C1-32CE-475A-A538-D5823FCC694A}" type="pres">
      <dgm:prSet presAssocID="{17E58210-62EC-4940-872E-930C163B2278}" presName="sibTrans" presStyleCnt="0"/>
      <dgm:spPr/>
    </dgm:pt>
    <dgm:pt modelId="{641A7AA8-F46F-4C54-BB81-764AE5237E21}" type="pres">
      <dgm:prSet presAssocID="{14678E6A-85DB-4CC8-9D3A-3467B11E6D37}" presName="node" presStyleLbl="node1" presStyleIdx="1" presStyleCnt="3">
        <dgm:presLayoutVars>
          <dgm:bulletEnabled val="1"/>
        </dgm:presLayoutVars>
      </dgm:prSet>
      <dgm:spPr/>
    </dgm:pt>
    <dgm:pt modelId="{F68DC5ED-308B-4D22-A677-FF84D6C03456}" type="pres">
      <dgm:prSet presAssocID="{34DC7EBA-4732-4FFB-A5B6-3CB37A88FBD0}" presName="sibTrans" presStyleCnt="0"/>
      <dgm:spPr/>
    </dgm:pt>
    <dgm:pt modelId="{E0CDF89D-7134-4B28-BDEF-46FABF05CD9E}" type="pres">
      <dgm:prSet presAssocID="{42222000-916D-4DE3-894D-4FF0324A6248}" presName="node" presStyleLbl="node1" presStyleIdx="2" presStyleCnt="3">
        <dgm:presLayoutVars>
          <dgm:bulletEnabled val="1"/>
        </dgm:presLayoutVars>
      </dgm:prSet>
      <dgm:spPr/>
    </dgm:pt>
  </dgm:ptLst>
  <dgm:cxnLst>
    <dgm:cxn modelId="{4AE71901-123A-4327-8CB7-7615034415F4}" srcId="{D7C92D99-76D4-48D8-BEC3-268E25CE5CCC}" destId="{14678E6A-85DB-4CC8-9D3A-3467B11E6D37}" srcOrd="1" destOrd="0" parTransId="{5645B4C6-BAAD-44AD-91C4-4FF3981C3D28}" sibTransId="{34DC7EBA-4732-4FFB-A5B6-3CB37A88FBD0}"/>
    <dgm:cxn modelId="{CB9FE138-765C-46E7-9A76-715869931B6E}" type="presOf" srcId="{D7C92D99-76D4-48D8-BEC3-268E25CE5CCC}" destId="{FC2F7EDF-4E60-468F-A820-3FB1BE63283D}" srcOrd="0" destOrd="0" presId="urn:microsoft.com/office/officeart/2005/8/layout/default"/>
    <dgm:cxn modelId="{22CBCF43-44C2-4FE1-8CFA-8E224A4BCBA0}" type="presOf" srcId="{14678E6A-85DB-4CC8-9D3A-3467B11E6D37}" destId="{641A7AA8-F46F-4C54-BB81-764AE5237E21}" srcOrd="0" destOrd="0" presId="urn:microsoft.com/office/officeart/2005/8/layout/default"/>
    <dgm:cxn modelId="{027E4A6D-30CD-46FE-B36E-F2DFA1D2C9CA}" type="presOf" srcId="{42222000-916D-4DE3-894D-4FF0324A6248}" destId="{E0CDF89D-7134-4B28-BDEF-46FABF05CD9E}" srcOrd="0" destOrd="0" presId="urn:microsoft.com/office/officeart/2005/8/layout/default"/>
    <dgm:cxn modelId="{F410B280-17AD-46F6-9E37-8162C0EADA1D}" type="presOf" srcId="{CE7E221E-351F-4617-9732-ACFCEDFEB99E}" destId="{2C618D84-DB94-4E05-AC1F-91DF71A626CA}" srcOrd="0" destOrd="0" presId="urn:microsoft.com/office/officeart/2005/8/layout/default"/>
    <dgm:cxn modelId="{20F5D3BF-377F-4E65-8DEB-D7A889D54F16}" srcId="{D7C92D99-76D4-48D8-BEC3-268E25CE5CCC}" destId="{42222000-916D-4DE3-894D-4FF0324A6248}" srcOrd="2" destOrd="0" parTransId="{8506C765-A719-4070-98E4-C664ACBC9CDE}" sibTransId="{F2C5EF3B-19F4-4C58-A227-A88AF5DBCE11}"/>
    <dgm:cxn modelId="{431C29ED-DBF3-4FC1-854B-C5F887A1A7BF}" srcId="{D7C92D99-76D4-48D8-BEC3-268E25CE5CCC}" destId="{CE7E221E-351F-4617-9732-ACFCEDFEB99E}" srcOrd="0" destOrd="0" parTransId="{BB661AD3-5A67-486A-BA84-5EEA64CED894}" sibTransId="{17E58210-62EC-4940-872E-930C163B2278}"/>
    <dgm:cxn modelId="{024CEC78-55A6-46A3-85A0-7ECEA40E7F58}" type="presParOf" srcId="{FC2F7EDF-4E60-468F-A820-3FB1BE63283D}" destId="{2C618D84-DB94-4E05-AC1F-91DF71A626CA}" srcOrd="0" destOrd="0" presId="urn:microsoft.com/office/officeart/2005/8/layout/default"/>
    <dgm:cxn modelId="{69CF6393-B87B-48CF-B89B-8FE38468DDB3}" type="presParOf" srcId="{FC2F7EDF-4E60-468F-A820-3FB1BE63283D}" destId="{02AE07C1-32CE-475A-A538-D5823FCC694A}" srcOrd="1" destOrd="0" presId="urn:microsoft.com/office/officeart/2005/8/layout/default"/>
    <dgm:cxn modelId="{43C5F14F-2E70-4CB1-8611-7DDB17C7DC67}" type="presParOf" srcId="{FC2F7EDF-4E60-468F-A820-3FB1BE63283D}" destId="{641A7AA8-F46F-4C54-BB81-764AE5237E21}" srcOrd="2" destOrd="0" presId="urn:microsoft.com/office/officeart/2005/8/layout/default"/>
    <dgm:cxn modelId="{DA5B7D8B-D01F-409A-A0FD-104D84DB34C6}" type="presParOf" srcId="{FC2F7EDF-4E60-468F-A820-3FB1BE63283D}" destId="{F68DC5ED-308B-4D22-A677-FF84D6C03456}" srcOrd="3" destOrd="0" presId="urn:microsoft.com/office/officeart/2005/8/layout/default"/>
    <dgm:cxn modelId="{7214B496-2E64-4EC9-B654-F70C791D57F8}" type="presParOf" srcId="{FC2F7EDF-4E60-468F-A820-3FB1BE63283D}" destId="{E0CDF89D-7134-4B28-BDEF-46FABF05CD9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965E0-BE57-4609-830E-3E160325AB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AE1A32-AE05-416B-BB76-9F8561EF6DBA}">
      <dgm:prSet phldrT="[Text]" custT="1"/>
      <dgm:spPr/>
      <dgm:t>
        <a:bodyPr/>
        <a:lstStyle/>
        <a:p>
          <a:r>
            <a:rPr lang="en-US" sz="1600" dirty="0">
              <a:latin typeface="+mn-lt"/>
              <a:cs typeface="Times New Roman" panose="02020603050405020304" pitchFamily="18" charset="0"/>
            </a:rPr>
            <a:t>External entities </a:t>
          </a:r>
          <a:endParaRPr lang="en-US" sz="1600" dirty="0">
            <a:latin typeface="+mn-lt"/>
          </a:endParaRPr>
        </a:p>
      </dgm:t>
    </dgm:pt>
    <dgm:pt modelId="{7A398BBD-39EA-4219-8503-9845430C7962}" type="parTrans" cxnId="{376B830A-EF23-49D1-AF97-3A0A187F7EB8}">
      <dgm:prSet/>
      <dgm:spPr/>
      <dgm:t>
        <a:bodyPr/>
        <a:lstStyle/>
        <a:p>
          <a:endParaRPr lang="en-US"/>
        </a:p>
      </dgm:t>
    </dgm:pt>
    <dgm:pt modelId="{68A4E218-9130-4545-9F26-91AC80F3EC1F}" type="sibTrans" cxnId="{376B830A-EF23-49D1-AF97-3A0A187F7EB8}">
      <dgm:prSet/>
      <dgm:spPr/>
      <dgm:t>
        <a:bodyPr/>
        <a:lstStyle/>
        <a:p>
          <a:endParaRPr lang="en-US"/>
        </a:p>
      </dgm:t>
    </dgm:pt>
    <dgm:pt modelId="{900BD8C7-0683-4CAB-900B-5AE5364B0B17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printer </a:t>
          </a:r>
          <a:endParaRPr lang="en-US" sz="1600" dirty="0"/>
        </a:p>
      </dgm:t>
    </dgm:pt>
    <dgm:pt modelId="{76F4D73A-B4DE-4DBA-AFA5-1C249E80B521}" type="parTrans" cxnId="{7A7B08B5-A7BA-4355-856F-E30BA550D196}">
      <dgm:prSet/>
      <dgm:spPr/>
      <dgm:t>
        <a:bodyPr/>
        <a:lstStyle/>
        <a:p>
          <a:endParaRPr lang="en-US"/>
        </a:p>
      </dgm:t>
    </dgm:pt>
    <dgm:pt modelId="{F46E862E-BA82-4CAA-805A-3AADB8123BC4}" type="sibTrans" cxnId="{7A7B08B5-A7BA-4355-856F-E30BA550D196}">
      <dgm:prSet/>
      <dgm:spPr/>
      <dgm:t>
        <a:bodyPr/>
        <a:lstStyle/>
        <a:p>
          <a:endParaRPr lang="en-US"/>
        </a:p>
      </dgm:t>
    </dgm:pt>
    <dgm:pt modelId="{DD36E079-7266-48B5-905D-9C19774C78D9}">
      <dgm:prSet phldrT="[Text]" custT="1"/>
      <dgm:spPr/>
      <dgm:t>
        <a:bodyPr/>
        <a:lstStyle/>
        <a:p>
          <a:r>
            <a:rPr lang="en-US" sz="1800" dirty="0"/>
            <a:t>Things</a:t>
          </a:r>
        </a:p>
      </dgm:t>
    </dgm:pt>
    <dgm:pt modelId="{12445F30-B868-4216-BAC6-D3ED56D36D02}" type="parTrans" cxnId="{04D7DBD7-5968-4151-ACE5-FC3AEEAC992E}">
      <dgm:prSet/>
      <dgm:spPr/>
      <dgm:t>
        <a:bodyPr/>
        <a:lstStyle/>
        <a:p>
          <a:endParaRPr lang="en-US"/>
        </a:p>
      </dgm:t>
    </dgm:pt>
    <dgm:pt modelId="{48AB9548-00D8-4962-9AC7-F85B883230F4}" type="sibTrans" cxnId="{04D7DBD7-5968-4151-ACE5-FC3AEEAC992E}">
      <dgm:prSet/>
      <dgm:spPr/>
      <dgm:t>
        <a:bodyPr/>
        <a:lstStyle/>
        <a:p>
          <a:endParaRPr lang="en-US"/>
        </a:p>
      </dgm:t>
    </dgm:pt>
    <dgm:pt modelId="{4B658463-DE0B-47C5-B3ED-EF70C6D52E9B}">
      <dgm:prSet phldrT="[Text]" custT="1"/>
      <dgm:spPr/>
      <dgm:t>
        <a:bodyPr/>
        <a:lstStyle/>
        <a:p>
          <a:r>
            <a:rPr lang="en-US" sz="1600" dirty="0"/>
            <a:t>Interrupt</a:t>
          </a:r>
        </a:p>
      </dgm:t>
    </dgm:pt>
    <dgm:pt modelId="{1BB9D651-7050-454E-8F35-4A2543BF8F06}" type="parTrans" cxnId="{E3C0B1FE-C4EB-41FC-B912-7BFAC54D8841}">
      <dgm:prSet/>
      <dgm:spPr/>
      <dgm:t>
        <a:bodyPr/>
        <a:lstStyle/>
        <a:p>
          <a:endParaRPr lang="en-US"/>
        </a:p>
      </dgm:t>
    </dgm:pt>
    <dgm:pt modelId="{8E46BB8D-E1F6-4825-AB67-5B3A28A404F2}" type="sibTrans" cxnId="{E3C0B1FE-C4EB-41FC-B912-7BFAC54D8841}">
      <dgm:prSet/>
      <dgm:spPr/>
      <dgm:t>
        <a:bodyPr/>
        <a:lstStyle/>
        <a:p>
          <a:endParaRPr lang="en-US"/>
        </a:p>
      </dgm:t>
    </dgm:pt>
    <dgm:pt modelId="{3861BF26-5B9E-4D68-8EB7-68F058191E56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endParaRPr lang="en-US" sz="1600" dirty="0"/>
        </a:p>
      </dgm:t>
    </dgm:pt>
    <dgm:pt modelId="{127F5E74-0CE1-43EE-B093-A153C319872D}" type="parTrans" cxnId="{49FE6E94-8243-4B31-9A83-644D59188D42}">
      <dgm:prSet/>
      <dgm:spPr/>
      <dgm:t>
        <a:bodyPr/>
        <a:lstStyle/>
        <a:p>
          <a:endParaRPr lang="en-US"/>
        </a:p>
      </dgm:t>
    </dgm:pt>
    <dgm:pt modelId="{47C94015-D2D4-4BD5-AF88-BE1227D4AD49}" type="sibTrans" cxnId="{49FE6E94-8243-4B31-9A83-644D59188D42}">
      <dgm:prSet/>
      <dgm:spPr/>
      <dgm:t>
        <a:bodyPr/>
        <a:lstStyle/>
        <a:p>
          <a:endParaRPr lang="en-US"/>
        </a:p>
      </dgm:t>
    </dgm:pt>
    <dgm:pt modelId="{80ECA4B1-F4E5-4713-8A70-5C840CF9CE38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sensor</a:t>
          </a:r>
          <a:endParaRPr lang="en-US" sz="1600" dirty="0"/>
        </a:p>
      </dgm:t>
    </dgm:pt>
    <dgm:pt modelId="{3ACF09C4-3581-499E-8926-CA19F903A54C}" type="parTrans" cxnId="{893D4E82-1704-437F-97C8-2BD553C7ACD6}">
      <dgm:prSet/>
      <dgm:spPr/>
      <dgm:t>
        <a:bodyPr/>
        <a:lstStyle/>
        <a:p>
          <a:endParaRPr lang="en-US"/>
        </a:p>
      </dgm:t>
    </dgm:pt>
    <dgm:pt modelId="{6D51C8D1-B9B1-4481-BC98-2A0FD234FEC7}" type="sibTrans" cxnId="{893D4E82-1704-437F-97C8-2BD553C7ACD6}">
      <dgm:prSet/>
      <dgm:spPr/>
      <dgm:t>
        <a:bodyPr/>
        <a:lstStyle/>
        <a:p>
          <a:endParaRPr lang="en-US"/>
        </a:p>
      </dgm:t>
    </dgm:pt>
    <dgm:pt modelId="{95E45F42-9F68-451B-B308-1AF461F79E95}">
      <dgm:prSet phldrT="[Text]" custT="1"/>
      <dgm:spPr/>
      <dgm:t>
        <a:bodyPr/>
        <a:lstStyle/>
        <a:p>
          <a:r>
            <a:rPr lang="en-US" sz="1600" dirty="0"/>
            <a:t>Reports</a:t>
          </a:r>
        </a:p>
      </dgm:t>
    </dgm:pt>
    <dgm:pt modelId="{34E7307C-0D6C-4E5F-BFAE-5175CDE77AAC}" type="sibTrans" cxnId="{13E9A65B-B409-4630-BCBB-A5A59542DB72}">
      <dgm:prSet/>
      <dgm:spPr/>
      <dgm:t>
        <a:bodyPr/>
        <a:lstStyle/>
        <a:p>
          <a:endParaRPr lang="en-US"/>
        </a:p>
      </dgm:t>
    </dgm:pt>
    <dgm:pt modelId="{0883A3F8-0DCF-459C-9493-3CB5ED597883}" type="parTrans" cxnId="{13E9A65B-B409-4630-BCBB-A5A59542DB72}">
      <dgm:prSet/>
      <dgm:spPr/>
      <dgm:t>
        <a:bodyPr/>
        <a:lstStyle/>
        <a:p>
          <a:endParaRPr lang="en-US"/>
        </a:p>
      </dgm:t>
    </dgm:pt>
    <dgm:pt modelId="{00AEB7EF-5732-4048-9ED8-9D93787A9933}">
      <dgm:prSet phldrT="[Text]" custT="1"/>
      <dgm:spPr/>
      <dgm:t>
        <a:bodyPr/>
        <a:lstStyle/>
        <a:p>
          <a:r>
            <a:rPr lang="en-US" sz="1600" dirty="0"/>
            <a:t>Signals</a:t>
          </a:r>
        </a:p>
      </dgm:t>
    </dgm:pt>
    <dgm:pt modelId="{8032411C-8ED1-495A-A42A-4F75A7F795AD}" type="sibTrans" cxnId="{1834956C-24F0-425E-93C9-DEB707D9DACE}">
      <dgm:prSet/>
      <dgm:spPr/>
      <dgm:t>
        <a:bodyPr/>
        <a:lstStyle/>
        <a:p>
          <a:endParaRPr lang="en-US"/>
        </a:p>
      </dgm:t>
    </dgm:pt>
    <dgm:pt modelId="{D24292A1-17FD-496D-A525-44A1E4AF9568}" type="parTrans" cxnId="{1834956C-24F0-425E-93C9-DEB707D9DACE}">
      <dgm:prSet/>
      <dgm:spPr/>
      <dgm:t>
        <a:bodyPr/>
        <a:lstStyle/>
        <a:p>
          <a:endParaRPr lang="en-US"/>
        </a:p>
      </dgm:t>
    </dgm:pt>
    <dgm:pt modelId="{5CE396DB-B9B9-4DCA-A0DA-CF3AB45D8257}">
      <dgm:prSet phldrT="[Text]" custT="1"/>
      <dgm:spPr/>
      <dgm:t>
        <a:bodyPr/>
        <a:lstStyle/>
        <a:p>
          <a:r>
            <a:rPr lang="en-US" sz="1600" dirty="0"/>
            <a:t>displays</a:t>
          </a:r>
        </a:p>
      </dgm:t>
    </dgm:pt>
    <dgm:pt modelId="{5671683A-3826-4E36-92D4-1DD8EEE74F58}" type="parTrans" cxnId="{538A435A-3A58-4D97-9C5C-CDB62DBDFF46}">
      <dgm:prSet/>
      <dgm:spPr/>
      <dgm:t>
        <a:bodyPr/>
        <a:lstStyle/>
        <a:p>
          <a:endParaRPr lang="en-US"/>
        </a:p>
      </dgm:t>
    </dgm:pt>
    <dgm:pt modelId="{34FB27E1-A46C-499B-B1A9-A782F7824E67}" type="sibTrans" cxnId="{538A435A-3A58-4D97-9C5C-CDB62DBDFF46}">
      <dgm:prSet/>
      <dgm:spPr/>
      <dgm:t>
        <a:bodyPr/>
        <a:lstStyle/>
        <a:p>
          <a:endParaRPr lang="en-US"/>
        </a:p>
      </dgm:t>
    </dgm:pt>
    <dgm:pt modelId="{6A2C22BE-6CF3-49B2-A8E3-6FDF5F6F4205}">
      <dgm:prSet phldrT="[Text]" custT="1"/>
      <dgm:spPr/>
      <dgm:t>
        <a:bodyPr/>
        <a:lstStyle/>
        <a:p>
          <a:r>
            <a:rPr lang="en-US" sz="1600" dirty="0"/>
            <a:t>Alarm</a:t>
          </a:r>
        </a:p>
      </dgm:t>
    </dgm:pt>
    <dgm:pt modelId="{0730BE51-D9D6-4F03-A6C7-3B8ADBBA665A}" type="parTrans" cxnId="{123098E3-5A8E-426B-9BDD-6DF84190AAC5}">
      <dgm:prSet/>
      <dgm:spPr/>
      <dgm:t>
        <a:bodyPr/>
        <a:lstStyle/>
        <a:p>
          <a:endParaRPr lang="en-US"/>
        </a:p>
      </dgm:t>
    </dgm:pt>
    <dgm:pt modelId="{9456AD0F-D37B-4F1F-8E19-57348D3B8367}" type="sibTrans" cxnId="{123098E3-5A8E-426B-9BDD-6DF84190AAC5}">
      <dgm:prSet/>
      <dgm:spPr/>
      <dgm:t>
        <a:bodyPr/>
        <a:lstStyle/>
        <a:p>
          <a:endParaRPr lang="en-US"/>
        </a:p>
      </dgm:t>
    </dgm:pt>
    <dgm:pt modelId="{50812137-A389-441F-9352-6699E2FAE55D}">
      <dgm:prSet phldrT="[Text]" custT="1"/>
      <dgm:spPr/>
      <dgm:t>
        <a:bodyPr/>
        <a:lstStyle/>
        <a:p>
          <a:r>
            <a:rPr lang="en-US" sz="1600" dirty="0"/>
            <a:t>Occurrences</a:t>
          </a:r>
        </a:p>
      </dgm:t>
    </dgm:pt>
    <dgm:pt modelId="{A0E7FE5F-2A08-4369-9695-9950F86519F8}" type="sibTrans" cxnId="{C631D41A-24B8-49BD-AB96-D3AA2EF8C89B}">
      <dgm:prSet/>
      <dgm:spPr/>
      <dgm:t>
        <a:bodyPr/>
        <a:lstStyle/>
        <a:p>
          <a:endParaRPr lang="en-US"/>
        </a:p>
      </dgm:t>
    </dgm:pt>
    <dgm:pt modelId="{EF515BF4-026D-454C-B34D-4330548D459A}" type="parTrans" cxnId="{C631D41A-24B8-49BD-AB96-D3AA2EF8C89B}">
      <dgm:prSet/>
      <dgm:spPr/>
      <dgm:t>
        <a:bodyPr/>
        <a:lstStyle/>
        <a:p>
          <a:endParaRPr lang="en-US"/>
        </a:p>
      </dgm:t>
    </dgm:pt>
    <dgm:pt modelId="{2676CE4C-D503-4CF4-997D-CBA94E5A3089}">
      <dgm:prSet phldrT="[Text]" custT="1"/>
      <dgm:spPr/>
      <dgm:t>
        <a:bodyPr/>
        <a:lstStyle/>
        <a:p>
          <a:r>
            <a:rPr lang="en-US" sz="1600" dirty="0"/>
            <a:t>Roles</a:t>
          </a:r>
        </a:p>
      </dgm:t>
    </dgm:pt>
    <dgm:pt modelId="{65F1C963-332E-4542-A894-8F2482A253AB}" type="parTrans" cxnId="{0B0D3F05-D2E6-49A1-90A1-664BAEBA8C59}">
      <dgm:prSet/>
      <dgm:spPr/>
      <dgm:t>
        <a:bodyPr/>
        <a:lstStyle/>
        <a:p>
          <a:endParaRPr lang="en-US"/>
        </a:p>
      </dgm:t>
    </dgm:pt>
    <dgm:pt modelId="{6457AF78-82AC-4D60-A2FD-F572897C3743}" type="sibTrans" cxnId="{0B0D3F05-D2E6-49A1-90A1-664BAEBA8C59}">
      <dgm:prSet/>
      <dgm:spPr/>
      <dgm:t>
        <a:bodyPr/>
        <a:lstStyle/>
        <a:p>
          <a:endParaRPr lang="en-US"/>
        </a:p>
      </dgm:t>
    </dgm:pt>
    <dgm:pt modelId="{ED6C6EEA-14B8-4887-AD9C-A390519E8944}">
      <dgm:prSet phldrT="[Text]" custT="1"/>
      <dgm:spPr/>
      <dgm:t>
        <a:bodyPr/>
        <a:lstStyle/>
        <a:p>
          <a:r>
            <a:rPr lang="en-US" sz="1600" dirty="0"/>
            <a:t>Organization-al</a:t>
          </a:r>
        </a:p>
      </dgm:t>
    </dgm:pt>
    <dgm:pt modelId="{D59D1C9C-2436-4F25-ABBD-8D6C5E29946F}" type="parTrans" cxnId="{8BA7E15E-2616-45A5-BA7B-461714A6C1F1}">
      <dgm:prSet/>
      <dgm:spPr/>
      <dgm:t>
        <a:bodyPr/>
        <a:lstStyle/>
        <a:p>
          <a:endParaRPr lang="en-US"/>
        </a:p>
      </dgm:t>
    </dgm:pt>
    <dgm:pt modelId="{6214FF0E-66AA-47C5-81F3-8800B3AA4EE7}" type="sibTrans" cxnId="{8BA7E15E-2616-45A5-BA7B-461714A6C1F1}">
      <dgm:prSet/>
      <dgm:spPr/>
      <dgm:t>
        <a:bodyPr/>
        <a:lstStyle/>
        <a:p>
          <a:endParaRPr lang="en-US"/>
        </a:p>
      </dgm:t>
    </dgm:pt>
    <dgm:pt modelId="{04E479F2-9EDC-46C3-A5B4-2E2D6FF1FC67}">
      <dgm:prSet phldrT="[Text]" custT="1"/>
      <dgm:spPr/>
      <dgm:t>
        <a:bodyPr/>
        <a:lstStyle/>
        <a:p>
          <a:r>
            <a:rPr lang="en-US" sz="1600" dirty="0"/>
            <a:t>Places</a:t>
          </a:r>
        </a:p>
      </dgm:t>
    </dgm:pt>
    <dgm:pt modelId="{F4AB7FA5-9997-4365-A421-018CBF3FD15C}" type="parTrans" cxnId="{90DFC1AC-3CBD-45D6-AD6B-A15FB5E14D8B}">
      <dgm:prSet/>
      <dgm:spPr/>
      <dgm:t>
        <a:bodyPr/>
        <a:lstStyle/>
        <a:p>
          <a:endParaRPr lang="en-US"/>
        </a:p>
      </dgm:t>
    </dgm:pt>
    <dgm:pt modelId="{8104ACE1-E378-4DF4-83D0-AD3516BDB5C2}" type="sibTrans" cxnId="{90DFC1AC-3CBD-45D6-AD6B-A15FB5E14D8B}">
      <dgm:prSet/>
      <dgm:spPr/>
      <dgm:t>
        <a:bodyPr/>
        <a:lstStyle/>
        <a:p>
          <a:endParaRPr lang="en-US"/>
        </a:p>
      </dgm:t>
    </dgm:pt>
    <dgm:pt modelId="{C63FF8A6-E3A0-43D9-BFA7-8D1E2F7A9CD7}">
      <dgm:prSet phldrT="[Text]" custT="1"/>
      <dgm:spPr/>
      <dgm:t>
        <a:bodyPr/>
        <a:lstStyle/>
        <a:p>
          <a:r>
            <a:rPr lang="en-US" sz="1600" dirty="0"/>
            <a:t>Structures</a:t>
          </a:r>
        </a:p>
      </dgm:t>
    </dgm:pt>
    <dgm:pt modelId="{E4343EA5-7FA8-4486-8394-992E26550AAC}" type="parTrans" cxnId="{F4007AC4-3B37-4FB3-80A1-7E7D31E1C7F1}">
      <dgm:prSet/>
      <dgm:spPr/>
      <dgm:t>
        <a:bodyPr/>
        <a:lstStyle/>
        <a:p>
          <a:endParaRPr lang="en-US"/>
        </a:p>
      </dgm:t>
    </dgm:pt>
    <dgm:pt modelId="{B2FC409F-EE34-4B70-9E45-3A6F99ECE87B}" type="sibTrans" cxnId="{F4007AC4-3B37-4FB3-80A1-7E7D31E1C7F1}">
      <dgm:prSet/>
      <dgm:spPr/>
      <dgm:t>
        <a:bodyPr/>
        <a:lstStyle/>
        <a:p>
          <a:endParaRPr lang="en-US"/>
        </a:p>
      </dgm:t>
    </dgm:pt>
    <dgm:pt modelId="{955BD3FF-9AB2-40E9-89F8-1C33F4058759}">
      <dgm:prSet custT="1"/>
      <dgm:spPr/>
      <dgm:t>
        <a:bodyPr/>
        <a:lstStyle/>
        <a:p>
          <a:pPr>
            <a:buClr>
              <a:schemeClr val="tx2"/>
            </a:buClr>
          </a:pPr>
          <a:r>
            <a:rPr lang="en-US" sz="1600" dirty="0">
              <a:latin typeface="Constantia" panose="02030602050306030303" pitchFamily="18" charset="0"/>
              <a:cs typeface="Times New Roman" panose="02020603050405020304" pitchFamily="18" charset="0"/>
            </a:rPr>
            <a:t>manager</a:t>
          </a:r>
          <a:endParaRPr lang="en-US" sz="1600" dirty="0">
            <a:latin typeface="Constantia" panose="02030602050306030303" pitchFamily="18" charset="0"/>
          </a:endParaRPr>
        </a:p>
      </dgm:t>
    </dgm:pt>
    <dgm:pt modelId="{B2F8CEDA-A612-41E4-85C6-8B01D19471FC}" type="parTrans" cxnId="{02E228D6-7514-41FB-9BEC-32566AC019E6}">
      <dgm:prSet/>
      <dgm:spPr/>
      <dgm:t>
        <a:bodyPr/>
        <a:lstStyle/>
        <a:p>
          <a:endParaRPr lang="en-US"/>
        </a:p>
      </dgm:t>
    </dgm:pt>
    <dgm:pt modelId="{CACA5CA9-C7F5-47C5-A561-E8085FCAF350}" type="sibTrans" cxnId="{02E228D6-7514-41FB-9BEC-32566AC019E6}">
      <dgm:prSet/>
      <dgm:spPr/>
      <dgm:t>
        <a:bodyPr/>
        <a:lstStyle/>
        <a:p>
          <a:endParaRPr lang="en-US"/>
        </a:p>
      </dgm:t>
    </dgm:pt>
    <dgm:pt modelId="{997CA3E3-54A6-453F-8593-2CD95FF20D64}">
      <dgm:prSet custT="1"/>
      <dgm:spPr/>
      <dgm:t>
        <a:bodyPr/>
        <a:lstStyle/>
        <a:p>
          <a:pPr>
            <a:buClr>
              <a:schemeClr val="tx2"/>
            </a:buClr>
          </a:pPr>
          <a:r>
            <a:rPr lang="en-US" sz="1600" dirty="0">
              <a:latin typeface="+mn-lt"/>
              <a:cs typeface="Times New Roman" panose="02020603050405020304" pitchFamily="18" charset="0"/>
            </a:rPr>
            <a:t>division</a:t>
          </a:r>
          <a:endParaRPr lang="en-US" sz="1600" dirty="0">
            <a:latin typeface="+mn-lt"/>
          </a:endParaRPr>
        </a:p>
      </dgm:t>
    </dgm:pt>
    <dgm:pt modelId="{11A20E7F-E171-4135-9855-5440BFA8A484}" type="parTrans" cxnId="{ED3AA93C-D90F-461D-A3E9-AC737BBDFAB8}">
      <dgm:prSet/>
      <dgm:spPr/>
      <dgm:t>
        <a:bodyPr/>
        <a:lstStyle/>
        <a:p>
          <a:endParaRPr lang="en-US"/>
        </a:p>
      </dgm:t>
    </dgm:pt>
    <dgm:pt modelId="{C3317A3C-5240-444E-A4CB-77BCFE1EB64B}" type="sibTrans" cxnId="{ED3AA93C-D90F-461D-A3E9-AC737BBDFAB8}">
      <dgm:prSet/>
      <dgm:spPr/>
      <dgm:t>
        <a:bodyPr/>
        <a:lstStyle/>
        <a:p>
          <a:endParaRPr lang="en-US"/>
        </a:p>
      </dgm:t>
    </dgm:pt>
    <dgm:pt modelId="{8C63D8BF-1CBC-4B2A-A7D4-9D02AFD2F5A0}">
      <dgm:prSet custT="1"/>
      <dgm:spPr/>
      <dgm:t>
        <a:bodyPr/>
        <a:lstStyle/>
        <a:p>
          <a:pPr>
            <a:buClr>
              <a:schemeClr val="tx2"/>
            </a:buClr>
          </a:pPr>
          <a:r>
            <a:rPr lang="en-US" sz="1600" dirty="0">
              <a:latin typeface="Constantia" panose="02030602050306030303" pitchFamily="18" charset="0"/>
              <a:cs typeface="Times New Roman" panose="02020603050405020304" pitchFamily="18" charset="0"/>
            </a:rPr>
            <a:t>manufacturing floor</a:t>
          </a:r>
          <a:endParaRPr lang="en-US" sz="1600" dirty="0">
            <a:latin typeface="Constantia" panose="02030602050306030303" pitchFamily="18" charset="0"/>
          </a:endParaRPr>
        </a:p>
      </dgm:t>
    </dgm:pt>
    <dgm:pt modelId="{05117CD2-8CFB-468C-B8D7-34C9B5C9BCB5}" type="parTrans" cxnId="{FB7EB28B-D634-4DB0-8A31-40F6679E7B40}">
      <dgm:prSet/>
      <dgm:spPr/>
      <dgm:t>
        <a:bodyPr/>
        <a:lstStyle/>
        <a:p>
          <a:endParaRPr lang="en-US"/>
        </a:p>
      </dgm:t>
    </dgm:pt>
    <dgm:pt modelId="{A97D13EE-30E9-48CE-939C-91445A50C3C0}" type="sibTrans" cxnId="{FB7EB28B-D634-4DB0-8A31-40F6679E7B40}">
      <dgm:prSet/>
      <dgm:spPr/>
      <dgm:t>
        <a:bodyPr/>
        <a:lstStyle/>
        <a:p>
          <a:endParaRPr lang="en-US"/>
        </a:p>
      </dgm:t>
    </dgm:pt>
    <dgm:pt modelId="{AAACE3E1-011C-414E-A36F-E5CA0CA57B1D}">
      <dgm:prSet custT="1"/>
      <dgm:spPr/>
      <dgm:t>
        <a:bodyPr/>
        <a:lstStyle/>
        <a:p>
          <a:r>
            <a:rPr lang="en-US" sz="1600">
              <a:latin typeface="+mn-lt"/>
              <a:cs typeface="Times New Roman" panose="02020603050405020304" pitchFamily="18" charset="0"/>
            </a:rPr>
            <a:t>employee record</a:t>
          </a:r>
          <a:endParaRPr lang="en-US" sz="1600">
            <a:latin typeface="+mn-lt"/>
          </a:endParaRPr>
        </a:p>
      </dgm:t>
    </dgm:pt>
    <dgm:pt modelId="{F7817FB3-F6F1-46CD-AED6-6889745F73B6}" type="parTrans" cxnId="{DD3DDE08-31B2-4CCC-96CC-EC2D9BCF512C}">
      <dgm:prSet/>
      <dgm:spPr/>
      <dgm:t>
        <a:bodyPr/>
        <a:lstStyle/>
        <a:p>
          <a:endParaRPr lang="en-US"/>
        </a:p>
      </dgm:t>
    </dgm:pt>
    <dgm:pt modelId="{156590C6-8F53-40E4-A2EC-8DDFFC7D690D}" type="sibTrans" cxnId="{DD3DDE08-31B2-4CCC-96CC-EC2D9BCF512C}">
      <dgm:prSet/>
      <dgm:spPr/>
      <dgm:t>
        <a:bodyPr/>
        <a:lstStyle/>
        <a:p>
          <a:endParaRPr lang="en-US"/>
        </a:p>
      </dgm:t>
    </dgm:pt>
    <dgm:pt modelId="{EB0E3798-5ED0-4A42-ABB6-4F956AC2706F}">
      <dgm:prSet custT="1"/>
      <dgm:spPr/>
      <dgm:t>
        <a:bodyPr/>
        <a:lstStyle/>
        <a:p>
          <a:pPr>
            <a:buClr>
              <a:schemeClr val="tx2"/>
            </a:buClr>
          </a:pPr>
          <a:r>
            <a:rPr lang="en-US" sz="1600" dirty="0">
              <a:latin typeface="Constantia" panose="02030602050306030303" pitchFamily="18" charset="0"/>
              <a:cs typeface="Times New Roman" panose="02020603050405020304" pitchFamily="18" charset="0"/>
            </a:rPr>
            <a:t>engineer</a:t>
          </a:r>
          <a:endParaRPr lang="en-US" sz="1600" dirty="0">
            <a:latin typeface="Constantia" panose="02030602050306030303" pitchFamily="18" charset="0"/>
          </a:endParaRPr>
        </a:p>
      </dgm:t>
    </dgm:pt>
    <dgm:pt modelId="{C222686A-CB78-4536-9B34-3175D4DD5ABB}" type="parTrans" cxnId="{D3D5F6F5-F20C-44F0-B54E-0A0B0371E9FD}">
      <dgm:prSet/>
      <dgm:spPr/>
      <dgm:t>
        <a:bodyPr/>
        <a:lstStyle/>
        <a:p>
          <a:endParaRPr lang="en-US"/>
        </a:p>
      </dgm:t>
    </dgm:pt>
    <dgm:pt modelId="{95C2C5C8-A25B-4798-A312-B33FD4B098EC}" type="sibTrans" cxnId="{D3D5F6F5-F20C-44F0-B54E-0A0B0371E9FD}">
      <dgm:prSet/>
      <dgm:spPr/>
      <dgm:t>
        <a:bodyPr/>
        <a:lstStyle/>
        <a:p>
          <a:endParaRPr lang="en-US"/>
        </a:p>
      </dgm:t>
    </dgm:pt>
    <dgm:pt modelId="{49B5F5E3-1388-49E6-9F20-2ED134BD603E}">
      <dgm:prSet custT="1"/>
      <dgm:spPr/>
      <dgm:t>
        <a:bodyPr/>
        <a:lstStyle/>
        <a:p>
          <a:pPr>
            <a:buClr>
              <a:schemeClr val="tx2"/>
            </a:buClr>
          </a:pPr>
          <a:r>
            <a:rPr lang="en-US" sz="1600" dirty="0">
              <a:latin typeface="Constantia" panose="02030602050306030303" pitchFamily="18" charset="0"/>
              <a:cs typeface="Times New Roman" panose="02020603050405020304" pitchFamily="18" charset="0"/>
            </a:rPr>
            <a:t>salesperson</a:t>
          </a:r>
          <a:endParaRPr lang="en-US" sz="1600" dirty="0">
            <a:latin typeface="Constantia" panose="02030602050306030303" pitchFamily="18" charset="0"/>
          </a:endParaRPr>
        </a:p>
      </dgm:t>
    </dgm:pt>
    <dgm:pt modelId="{71EDE356-2F63-4368-9505-D86EB08A06DD}" type="parTrans" cxnId="{8326DE8F-EB6E-44B7-98A3-8C157829A250}">
      <dgm:prSet/>
      <dgm:spPr/>
      <dgm:t>
        <a:bodyPr/>
        <a:lstStyle/>
        <a:p>
          <a:endParaRPr lang="en-US"/>
        </a:p>
      </dgm:t>
    </dgm:pt>
    <dgm:pt modelId="{145E74C2-98B8-40CD-9A52-3877A9529ED0}" type="sibTrans" cxnId="{8326DE8F-EB6E-44B7-98A3-8C157829A250}">
      <dgm:prSet/>
      <dgm:spPr/>
      <dgm:t>
        <a:bodyPr/>
        <a:lstStyle/>
        <a:p>
          <a:endParaRPr lang="en-US"/>
        </a:p>
      </dgm:t>
    </dgm:pt>
    <dgm:pt modelId="{DEB22D4D-28CF-4D66-985F-18DF68625176}">
      <dgm:prSet custT="1"/>
      <dgm:spPr/>
      <dgm:t>
        <a:bodyPr/>
        <a:lstStyle/>
        <a:p>
          <a:pPr>
            <a:buClr>
              <a:schemeClr val="tx2"/>
            </a:buClr>
          </a:pPr>
          <a:r>
            <a:rPr lang="en-US" sz="1600" dirty="0">
              <a:latin typeface="+mn-lt"/>
              <a:cs typeface="Times New Roman" panose="02020603050405020304" pitchFamily="18" charset="0"/>
            </a:rPr>
            <a:t>team</a:t>
          </a:r>
          <a:endParaRPr lang="en-US" sz="1600" dirty="0">
            <a:latin typeface="+mn-lt"/>
          </a:endParaRPr>
        </a:p>
      </dgm:t>
    </dgm:pt>
    <dgm:pt modelId="{3B8BFF02-0D79-460D-81B5-BBF10E209F40}" type="parTrans" cxnId="{4DF4DAD7-74B9-4FA4-A640-57D8F32253B9}">
      <dgm:prSet/>
      <dgm:spPr/>
      <dgm:t>
        <a:bodyPr/>
        <a:lstStyle/>
        <a:p>
          <a:endParaRPr lang="en-US"/>
        </a:p>
      </dgm:t>
    </dgm:pt>
    <dgm:pt modelId="{26FB1F76-B672-4DC6-BF8E-DC30C1D07EFF}" type="sibTrans" cxnId="{4DF4DAD7-74B9-4FA4-A640-57D8F32253B9}">
      <dgm:prSet/>
      <dgm:spPr/>
      <dgm:t>
        <a:bodyPr/>
        <a:lstStyle/>
        <a:p>
          <a:endParaRPr lang="en-US"/>
        </a:p>
      </dgm:t>
    </dgm:pt>
    <dgm:pt modelId="{17262E3A-6800-4C07-89DB-CE206BCAC504}" type="pres">
      <dgm:prSet presAssocID="{732965E0-BE57-4609-830E-3E160325AB2D}" presName="Name0" presStyleCnt="0">
        <dgm:presLayoutVars>
          <dgm:dir/>
          <dgm:animLvl val="lvl"/>
          <dgm:resizeHandles val="exact"/>
        </dgm:presLayoutVars>
      </dgm:prSet>
      <dgm:spPr/>
    </dgm:pt>
    <dgm:pt modelId="{E564793E-5BD2-4BFC-A6EF-CDF199718B98}" type="pres">
      <dgm:prSet presAssocID="{EBAE1A32-AE05-416B-BB76-9F8561EF6DBA}" presName="composite" presStyleCnt="0"/>
      <dgm:spPr/>
    </dgm:pt>
    <dgm:pt modelId="{B3FBBFC9-DDE4-47A8-A116-72B1C0BD0222}" type="pres">
      <dgm:prSet presAssocID="{EBAE1A32-AE05-416B-BB76-9F8561EF6DBA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3929DA6A-473D-4CA4-A3E4-87FE9AB7C6AC}" type="pres">
      <dgm:prSet presAssocID="{EBAE1A32-AE05-416B-BB76-9F8561EF6DBA}" presName="desTx" presStyleLbl="alignAccFollowNode1" presStyleIdx="0" presStyleCnt="7">
        <dgm:presLayoutVars>
          <dgm:bulletEnabled val="1"/>
        </dgm:presLayoutVars>
      </dgm:prSet>
      <dgm:spPr/>
    </dgm:pt>
    <dgm:pt modelId="{526847C4-1451-469A-9BC4-09CC543EA4AC}" type="pres">
      <dgm:prSet presAssocID="{68A4E218-9130-4545-9F26-91AC80F3EC1F}" presName="space" presStyleCnt="0"/>
      <dgm:spPr/>
    </dgm:pt>
    <dgm:pt modelId="{D8B9505B-7A70-4007-8A2D-88D8DFFF5A04}" type="pres">
      <dgm:prSet presAssocID="{DD36E079-7266-48B5-905D-9C19774C78D9}" presName="composite" presStyleCnt="0"/>
      <dgm:spPr/>
    </dgm:pt>
    <dgm:pt modelId="{9443DC51-0864-4108-994F-7563DB5E42D8}" type="pres">
      <dgm:prSet presAssocID="{DD36E079-7266-48B5-905D-9C19774C78D9}" presName="parTx" presStyleLbl="alignNode1" presStyleIdx="1" presStyleCnt="7" custLinFactNeighborX="-4586" custLinFactNeighborY="327">
        <dgm:presLayoutVars>
          <dgm:chMax val="0"/>
          <dgm:chPref val="0"/>
          <dgm:bulletEnabled val="1"/>
        </dgm:presLayoutVars>
      </dgm:prSet>
      <dgm:spPr/>
    </dgm:pt>
    <dgm:pt modelId="{91A5D303-EE44-4058-9B0F-687A29857FFE}" type="pres">
      <dgm:prSet presAssocID="{DD36E079-7266-48B5-905D-9C19774C78D9}" presName="desTx" presStyleLbl="alignAccFollowNode1" presStyleIdx="1" presStyleCnt="7" custLinFactNeighborX="-4436" custLinFactNeighborY="2291">
        <dgm:presLayoutVars>
          <dgm:bulletEnabled val="1"/>
        </dgm:presLayoutVars>
      </dgm:prSet>
      <dgm:spPr/>
    </dgm:pt>
    <dgm:pt modelId="{983E17FE-ED9E-4618-B05B-BB2748EF09DC}" type="pres">
      <dgm:prSet presAssocID="{48AB9548-00D8-4962-9AC7-F85B883230F4}" presName="space" presStyleCnt="0"/>
      <dgm:spPr/>
    </dgm:pt>
    <dgm:pt modelId="{53C5CE2C-C969-4B4C-B509-E396C728F22C}" type="pres">
      <dgm:prSet presAssocID="{50812137-A389-441F-9352-6699E2FAE55D}" presName="composite" presStyleCnt="0"/>
      <dgm:spPr/>
    </dgm:pt>
    <dgm:pt modelId="{76A1FC3E-61A7-4ED6-A24D-5DA25FC9116E}" type="pres">
      <dgm:prSet presAssocID="{50812137-A389-441F-9352-6699E2FAE55D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F656A7ED-4E4C-4E9F-981D-8705DB4E57F1}" type="pres">
      <dgm:prSet presAssocID="{50812137-A389-441F-9352-6699E2FAE55D}" presName="desTx" presStyleLbl="alignAccFollowNode1" presStyleIdx="2" presStyleCnt="7">
        <dgm:presLayoutVars>
          <dgm:bulletEnabled val="1"/>
        </dgm:presLayoutVars>
      </dgm:prSet>
      <dgm:spPr/>
    </dgm:pt>
    <dgm:pt modelId="{E3286ACA-6617-4F2C-8D93-BE3FFED32398}" type="pres">
      <dgm:prSet presAssocID="{A0E7FE5F-2A08-4369-9695-9950F86519F8}" presName="space" presStyleCnt="0"/>
      <dgm:spPr/>
    </dgm:pt>
    <dgm:pt modelId="{541F5290-C9D6-4232-B856-B65C294EDD0E}" type="pres">
      <dgm:prSet presAssocID="{2676CE4C-D503-4CF4-997D-CBA94E5A3089}" presName="composite" presStyleCnt="0"/>
      <dgm:spPr/>
    </dgm:pt>
    <dgm:pt modelId="{B68F603C-3FE3-4EDB-BDF0-1AD052E6DA7F}" type="pres">
      <dgm:prSet presAssocID="{2676CE4C-D503-4CF4-997D-CBA94E5A3089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0C3CA2D6-B546-41E1-B4D7-009E652B2045}" type="pres">
      <dgm:prSet presAssocID="{2676CE4C-D503-4CF4-997D-CBA94E5A3089}" presName="desTx" presStyleLbl="alignAccFollowNode1" presStyleIdx="3" presStyleCnt="7" custLinFactNeighborY="718">
        <dgm:presLayoutVars>
          <dgm:bulletEnabled val="1"/>
        </dgm:presLayoutVars>
      </dgm:prSet>
      <dgm:spPr/>
    </dgm:pt>
    <dgm:pt modelId="{E17BBE87-01E0-4253-BDA0-88AF6338FBA1}" type="pres">
      <dgm:prSet presAssocID="{6457AF78-82AC-4D60-A2FD-F572897C3743}" presName="space" presStyleCnt="0"/>
      <dgm:spPr/>
    </dgm:pt>
    <dgm:pt modelId="{E73EF85E-74D3-4BC1-BCE5-C5B1EA55EAFE}" type="pres">
      <dgm:prSet presAssocID="{ED6C6EEA-14B8-4887-AD9C-A390519E8944}" presName="composite" presStyleCnt="0"/>
      <dgm:spPr/>
    </dgm:pt>
    <dgm:pt modelId="{1343309E-F2FB-43D8-86B2-DCF72E73ADC6}" type="pres">
      <dgm:prSet presAssocID="{ED6C6EEA-14B8-4887-AD9C-A390519E8944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5E998E3-7A76-45A8-BBF6-601807AC226F}" type="pres">
      <dgm:prSet presAssocID="{ED6C6EEA-14B8-4887-AD9C-A390519E8944}" presName="desTx" presStyleLbl="alignAccFollowNode1" presStyleIdx="4" presStyleCnt="7">
        <dgm:presLayoutVars>
          <dgm:bulletEnabled val="1"/>
        </dgm:presLayoutVars>
      </dgm:prSet>
      <dgm:spPr/>
    </dgm:pt>
    <dgm:pt modelId="{900FB735-B19F-4353-B214-4D1F0E739DBA}" type="pres">
      <dgm:prSet presAssocID="{6214FF0E-66AA-47C5-81F3-8800B3AA4EE7}" presName="space" presStyleCnt="0"/>
      <dgm:spPr/>
    </dgm:pt>
    <dgm:pt modelId="{9E009926-61F6-462F-BF3C-4C92CD55EFBD}" type="pres">
      <dgm:prSet presAssocID="{04E479F2-9EDC-46C3-A5B4-2E2D6FF1FC67}" presName="composite" presStyleCnt="0"/>
      <dgm:spPr/>
    </dgm:pt>
    <dgm:pt modelId="{0CCEE922-2C07-428E-B189-99F7C2058DFC}" type="pres">
      <dgm:prSet presAssocID="{04E479F2-9EDC-46C3-A5B4-2E2D6FF1FC67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FA66713D-6BFF-4075-B02E-FBA2B49350AC}" type="pres">
      <dgm:prSet presAssocID="{04E479F2-9EDC-46C3-A5B4-2E2D6FF1FC67}" presName="desTx" presStyleLbl="alignAccFollowNode1" presStyleIdx="5" presStyleCnt="7" custLinFactNeighborX="-2784" custLinFactNeighborY="-3627">
        <dgm:presLayoutVars>
          <dgm:bulletEnabled val="1"/>
        </dgm:presLayoutVars>
      </dgm:prSet>
      <dgm:spPr/>
    </dgm:pt>
    <dgm:pt modelId="{3C064A3D-3A9C-46EC-A41A-A75F1156A62C}" type="pres">
      <dgm:prSet presAssocID="{8104ACE1-E378-4DF4-83D0-AD3516BDB5C2}" presName="space" presStyleCnt="0"/>
      <dgm:spPr/>
    </dgm:pt>
    <dgm:pt modelId="{04ADABEA-07B1-4C9E-9C21-CC26147D7639}" type="pres">
      <dgm:prSet presAssocID="{C63FF8A6-E3A0-43D9-BFA7-8D1E2F7A9CD7}" presName="composite" presStyleCnt="0"/>
      <dgm:spPr/>
    </dgm:pt>
    <dgm:pt modelId="{402E87CE-A9D9-44E7-B00B-D28DCBE2A512}" type="pres">
      <dgm:prSet presAssocID="{C63FF8A6-E3A0-43D9-BFA7-8D1E2F7A9CD7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8FB5A9E-1359-4FB0-A9F9-855037520577}" type="pres">
      <dgm:prSet presAssocID="{C63FF8A6-E3A0-43D9-BFA7-8D1E2F7A9CD7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0B0D3F05-D2E6-49A1-90A1-664BAEBA8C59}" srcId="{732965E0-BE57-4609-830E-3E160325AB2D}" destId="{2676CE4C-D503-4CF4-997D-CBA94E5A3089}" srcOrd="3" destOrd="0" parTransId="{65F1C963-332E-4542-A894-8F2482A253AB}" sibTransId="{6457AF78-82AC-4D60-A2FD-F572897C3743}"/>
    <dgm:cxn modelId="{DD3DDE08-31B2-4CCC-96CC-EC2D9BCF512C}" srcId="{C63FF8A6-E3A0-43D9-BFA7-8D1E2F7A9CD7}" destId="{AAACE3E1-011C-414E-A36F-E5CA0CA57B1D}" srcOrd="0" destOrd="0" parTransId="{F7817FB3-F6F1-46CD-AED6-6889745F73B6}" sibTransId="{156590C6-8F53-40E4-A2EC-8DDFFC7D690D}"/>
    <dgm:cxn modelId="{8E0F5C09-08F0-4198-9A92-F72D60732EBC}" type="presOf" srcId="{732965E0-BE57-4609-830E-3E160325AB2D}" destId="{17262E3A-6800-4C07-89DB-CE206BCAC504}" srcOrd="0" destOrd="0" presId="urn:microsoft.com/office/officeart/2005/8/layout/hList1"/>
    <dgm:cxn modelId="{376B830A-EF23-49D1-AF97-3A0A187F7EB8}" srcId="{732965E0-BE57-4609-830E-3E160325AB2D}" destId="{EBAE1A32-AE05-416B-BB76-9F8561EF6DBA}" srcOrd="0" destOrd="0" parTransId="{7A398BBD-39EA-4219-8503-9845430C7962}" sibTransId="{68A4E218-9130-4545-9F26-91AC80F3EC1F}"/>
    <dgm:cxn modelId="{504BC416-ECCA-419E-A358-EA77A6D3FFC2}" type="presOf" srcId="{00AEB7EF-5732-4048-9ED8-9D93787A9933}" destId="{91A5D303-EE44-4058-9B0F-687A29857FFE}" srcOrd="0" destOrd="2" presId="urn:microsoft.com/office/officeart/2005/8/layout/hList1"/>
    <dgm:cxn modelId="{C631D41A-24B8-49BD-AB96-D3AA2EF8C89B}" srcId="{732965E0-BE57-4609-830E-3E160325AB2D}" destId="{50812137-A389-441F-9352-6699E2FAE55D}" srcOrd="2" destOrd="0" parTransId="{EF515BF4-026D-454C-B34D-4330548D459A}" sibTransId="{A0E7FE5F-2A08-4369-9695-9950F86519F8}"/>
    <dgm:cxn modelId="{028F5827-8DFA-406B-9E72-E6A44DEAC7C5}" type="presOf" srcId="{80ECA4B1-F4E5-4713-8A70-5C840CF9CE38}" destId="{3929DA6A-473D-4CA4-A3E4-87FE9AB7C6AC}" srcOrd="0" destOrd="2" presId="urn:microsoft.com/office/officeart/2005/8/layout/hList1"/>
    <dgm:cxn modelId="{5EEB222A-6BA2-4B37-A326-D990E2ED6B3C}" type="presOf" srcId="{2676CE4C-D503-4CF4-997D-CBA94E5A3089}" destId="{B68F603C-3FE3-4EDB-BDF0-1AD052E6DA7F}" srcOrd="0" destOrd="0" presId="urn:microsoft.com/office/officeart/2005/8/layout/hList1"/>
    <dgm:cxn modelId="{15722D3A-001B-4709-937A-E37B7A14E26E}" type="presOf" srcId="{AAACE3E1-011C-414E-A36F-E5CA0CA57B1D}" destId="{C8FB5A9E-1359-4FB0-A9F9-855037520577}" srcOrd="0" destOrd="0" presId="urn:microsoft.com/office/officeart/2005/8/layout/hList1"/>
    <dgm:cxn modelId="{ED3AA93C-D90F-461D-A3E9-AC737BBDFAB8}" srcId="{ED6C6EEA-14B8-4887-AD9C-A390519E8944}" destId="{997CA3E3-54A6-453F-8593-2CD95FF20D64}" srcOrd="0" destOrd="0" parTransId="{11A20E7F-E171-4135-9855-5440BFA8A484}" sibTransId="{C3317A3C-5240-444E-A4CB-77BCFE1EB64B}"/>
    <dgm:cxn modelId="{13E9A65B-B409-4630-BCBB-A5A59542DB72}" srcId="{DD36E079-7266-48B5-905D-9C19774C78D9}" destId="{95E45F42-9F68-451B-B308-1AF461F79E95}" srcOrd="0" destOrd="0" parTransId="{0883A3F8-0DCF-459C-9493-3CB5ED597883}" sibTransId="{34E7307C-0D6C-4E5F-BFAE-5175CDE77AAC}"/>
    <dgm:cxn modelId="{8BA7E15E-2616-45A5-BA7B-461714A6C1F1}" srcId="{732965E0-BE57-4609-830E-3E160325AB2D}" destId="{ED6C6EEA-14B8-4887-AD9C-A390519E8944}" srcOrd="4" destOrd="0" parTransId="{D59D1C9C-2436-4F25-ABBD-8D6C5E29946F}" sibTransId="{6214FF0E-66AA-47C5-81F3-8800B3AA4EE7}"/>
    <dgm:cxn modelId="{36961244-A9BB-4662-A639-9ECBD71C6FA2}" type="presOf" srcId="{C63FF8A6-E3A0-43D9-BFA7-8D1E2F7A9CD7}" destId="{402E87CE-A9D9-44E7-B00B-D28DCBE2A512}" srcOrd="0" destOrd="0" presId="urn:microsoft.com/office/officeart/2005/8/layout/hList1"/>
    <dgm:cxn modelId="{B5A1B248-B9C8-4DD3-A17B-C33494D2C7C2}" type="presOf" srcId="{900BD8C7-0683-4CAB-900B-5AE5364B0B17}" destId="{3929DA6A-473D-4CA4-A3E4-87FE9AB7C6AC}" srcOrd="0" destOrd="0" presId="urn:microsoft.com/office/officeart/2005/8/layout/hList1"/>
    <dgm:cxn modelId="{97082B69-89BF-4D3B-AD21-82249F17ED0E}" type="presOf" srcId="{50812137-A389-441F-9352-6699E2FAE55D}" destId="{76A1FC3E-61A7-4ED6-A24D-5DA25FC9116E}" srcOrd="0" destOrd="0" presId="urn:microsoft.com/office/officeart/2005/8/layout/hList1"/>
    <dgm:cxn modelId="{B8787449-0E1C-49CF-85D5-8915E64F4DF4}" type="presOf" srcId="{DEB22D4D-28CF-4D66-985F-18DF68625176}" destId="{E5E998E3-7A76-45A8-BBF6-601807AC226F}" srcOrd="0" destOrd="1" presId="urn:microsoft.com/office/officeart/2005/8/layout/hList1"/>
    <dgm:cxn modelId="{1684F46B-61AE-4DF7-B3E3-C4B8DD205245}" type="presOf" srcId="{ED6C6EEA-14B8-4887-AD9C-A390519E8944}" destId="{1343309E-F2FB-43D8-86B2-DCF72E73ADC6}" srcOrd="0" destOrd="0" presId="urn:microsoft.com/office/officeart/2005/8/layout/hList1"/>
    <dgm:cxn modelId="{1834956C-24F0-425E-93C9-DEB707D9DACE}" srcId="{DD36E079-7266-48B5-905D-9C19774C78D9}" destId="{00AEB7EF-5732-4048-9ED8-9D93787A9933}" srcOrd="2" destOrd="0" parTransId="{D24292A1-17FD-496D-A525-44A1E4AF9568}" sibTransId="{8032411C-8ED1-495A-A42A-4F75A7F795AD}"/>
    <dgm:cxn modelId="{7BAE114E-DF0F-4A0E-837A-FD54B13D3302}" type="presOf" srcId="{955BD3FF-9AB2-40E9-89F8-1C33F4058759}" destId="{0C3CA2D6-B546-41E1-B4D7-009E652B2045}" srcOrd="0" destOrd="0" presId="urn:microsoft.com/office/officeart/2005/8/layout/hList1"/>
    <dgm:cxn modelId="{AAD38C52-3851-43D9-B311-79C42DD2BD60}" type="presOf" srcId="{8C63D8BF-1CBC-4B2A-A7D4-9D02AFD2F5A0}" destId="{FA66713D-6BFF-4075-B02E-FBA2B49350AC}" srcOrd="0" destOrd="0" presId="urn:microsoft.com/office/officeart/2005/8/layout/hList1"/>
    <dgm:cxn modelId="{5B184C59-4AA8-43AE-84FF-58D5AC43039A}" type="presOf" srcId="{5CE396DB-B9B9-4DCA-A0DA-CF3AB45D8257}" destId="{91A5D303-EE44-4058-9B0F-687A29857FFE}" srcOrd="0" destOrd="1" presId="urn:microsoft.com/office/officeart/2005/8/layout/hList1"/>
    <dgm:cxn modelId="{538A435A-3A58-4D97-9C5C-CDB62DBDFF46}" srcId="{DD36E079-7266-48B5-905D-9C19774C78D9}" destId="{5CE396DB-B9B9-4DCA-A0DA-CF3AB45D8257}" srcOrd="1" destOrd="0" parTransId="{5671683A-3826-4E36-92D4-1DD8EEE74F58}" sibTransId="{34FB27E1-A46C-499B-B1A9-A782F7824E67}"/>
    <dgm:cxn modelId="{185F617D-7678-47DE-8158-DAA481FE47CA}" type="presOf" srcId="{997CA3E3-54A6-453F-8593-2CD95FF20D64}" destId="{E5E998E3-7A76-45A8-BBF6-601807AC226F}" srcOrd="0" destOrd="0" presId="urn:microsoft.com/office/officeart/2005/8/layout/hList1"/>
    <dgm:cxn modelId="{893D4E82-1704-437F-97C8-2BD553C7ACD6}" srcId="{EBAE1A32-AE05-416B-BB76-9F8561EF6DBA}" destId="{80ECA4B1-F4E5-4713-8A70-5C840CF9CE38}" srcOrd="2" destOrd="0" parTransId="{3ACF09C4-3581-499E-8926-CA19F903A54C}" sibTransId="{6D51C8D1-B9B1-4481-BC98-2A0FD234FEC7}"/>
    <dgm:cxn modelId="{FB7EB28B-D634-4DB0-8A31-40F6679E7B40}" srcId="{04E479F2-9EDC-46C3-A5B4-2E2D6FF1FC67}" destId="{8C63D8BF-1CBC-4B2A-A7D4-9D02AFD2F5A0}" srcOrd="0" destOrd="0" parTransId="{05117CD2-8CFB-468C-B8D7-34C9B5C9BCB5}" sibTransId="{A97D13EE-30E9-48CE-939C-91445A50C3C0}"/>
    <dgm:cxn modelId="{A4F1F08D-AF82-40BD-BC35-9A7BD8ADCFA2}" type="presOf" srcId="{6A2C22BE-6CF3-49B2-A8E3-6FDF5F6F4205}" destId="{F656A7ED-4E4C-4E9F-981D-8705DB4E57F1}" srcOrd="0" destOrd="1" presId="urn:microsoft.com/office/officeart/2005/8/layout/hList1"/>
    <dgm:cxn modelId="{8326DE8F-EB6E-44B7-98A3-8C157829A250}" srcId="{2676CE4C-D503-4CF4-997D-CBA94E5A3089}" destId="{49B5F5E3-1388-49E6-9F20-2ED134BD603E}" srcOrd="2" destOrd="0" parTransId="{71EDE356-2F63-4368-9505-D86EB08A06DD}" sibTransId="{145E74C2-98B8-40CD-9A52-3877A9529ED0}"/>
    <dgm:cxn modelId="{49FE6E94-8243-4B31-9A83-644D59188D42}" srcId="{EBAE1A32-AE05-416B-BB76-9F8561EF6DBA}" destId="{3861BF26-5B9E-4D68-8EB7-68F058191E56}" srcOrd="1" destOrd="0" parTransId="{127F5E74-0CE1-43EE-B093-A153C319872D}" sibTransId="{47C94015-D2D4-4BD5-AF88-BE1227D4AD49}"/>
    <dgm:cxn modelId="{90DFC1AC-3CBD-45D6-AD6B-A15FB5E14D8B}" srcId="{732965E0-BE57-4609-830E-3E160325AB2D}" destId="{04E479F2-9EDC-46C3-A5B4-2E2D6FF1FC67}" srcOrd="5" destOrd="0" parTransId="{F4AB7FA5-9997-4365-A421-018CBF3FD15C}" sibTransId="{8104ACE1-E378-4DF4-83D0-AD3516BDB5C2}"/>
    <dgm:cxn modelId="{7A7B08B5-A7BA-4355-856F-E30BA550D196}" srcId="{EBAE1A32-AE05-416B-BB76-9F8561EF6DBA}" destId="{900BD8C7-0683-4CAB-900B-5AE5364B0B17}" srcOrd="0" destOrd="0" parTransId="{76F4D73A-B4DE-4DBA-AFA5-1C249E80B521}" sibTransId="{F46E862E-BA82-4CAA-805A-3AADB8123BC4}"/>
    <dgm:cxn modelId="{25D889B7-D395-4B62-A9B5-8D3DB687DB55}" type="presOf" srcId="{3861BF26-5B9E-4D68-8EB7-68F058191E56}" destId="{3929DA6A-473D-4CA4-A3E4-87FE9AB7C6AC}" srcOrd="0" destOrd="1" presId="urn:microsoft.com/office/officeart/2005/8/layout/hList1"/>
    <dgm:cxn modelId="{3D1F37BF-6AF2-41C3-AA33-E59C2A1BBC83}" type="presOf" srcId="{DD36E079-7266-48B5-905D-9C19774C78D9}" destId="{9443DC51-0864-4108-994F-7563DB5E42D8}" srcOrd="0" destOrd="0" presId="urn:microsoft.com/office/officeart/2005/8/layout/hList1"/>
    <dgm:cxn modelId="{F4007AC4-3B37-4FB3-80A1-7E7D31E1C7F1}" srcId="{732965E0-BE57-4609-830E-3E160325AB2D}" destId="{C63FF8A6-E3A0-43D9-BFA7-8D1E2F7A9CD7}" srcOrd="6" destOrd="0" parTransId="{E4343EA5-7FA8-4486-8394-992E26550AAC}" sibTransId="{B2FC409F-EE34-4B70-9E45-3A6F99ECE87B}"/>
    <dgm:cxn modelId="{B9C70DCB-D5E3-4A1B-96D1-D856F3DE0A7B}" type="presOf" srcId="{95E45F42-9F68-451B-B308-1AF461F79E95}" destId="{91A5D303-EE44-4058-9B0F-687A29857FFE}" srcOrd="0" destOrd="0" presId="urn:microsoft.com/office/officeart/2005/8/layout/hList1"/>
    <dgm:cxn modelId="{02E228D6-7514-41FB-9BEC-32566AC019E6}" srcId="{2676CE4C-D503-4CF4-997D-CBA94E5A3089}" destId="{955BD3FF-9AB2-40E9-89F8-1C33F4058759}" srcOrd="0" destOrd="0" parTransId="{B2F8CEDA-A612-41E4-85C6-8B01D19471FC}" sibTransId="{CACA5CA9-C7F5-47C5-A561-E8085FCAF350}"/>
    <dgm:cxn modelId="{5BF7B7D7-2E07-4EA2-9079-CD75D0C22014}" type="presOf" srcId="{EB0E3798-5ED0-4A42-ABB6-4F956AC2706F}" destId="{0C3CA2D6-B546-41E1-B4D7-009E652B2045}" srcOrd="0" destOrd="1" presId="urn:microsoft.com/office/officeart/2005/8/layout/hList1"/>
    <dgm:cxn modelId="{4DF4DAD7-74B9-4FA4-A640-57D8F32253B9}" srcId="{ED6C6EEA-14B8-4887-AD9C-A390519E8944}" destId="{DEB22D4D-28CF-4D66-985F-18DF68625176}" srcOrd="1" destOrd="0" parTransId="{3B8BFF02-0D79-460D-81B5-BBF10E209F40}" sibTransId="{26FB1F76-B672-4DC6-BF8E-DC30C1D07EFF}"/>
    <dgm:cxn modelId="{04D7DBD7-5968-4151-ACE5-FC3AEEAC992E}" srcId="{732965E0-BE57-4609-830E-3E160325AB2D}" destId="{DD36E079-7266-48B5-905D-9C19774C78D9}" srcOrd="1" destOrd="0" parTransId="{12445F30-B868-4216-BAC6-D3ED56D36D02}" sibTransId="{48AB9548-00D8-4962-9AC7-F85B883230F4}"/>
    <dgm:cxn modelId="{2B427EDD-DA42-476D-9FFE-675533E6AC0D}" type="presOf" srcId="{04E479F2-9EDC-46C3-A5B4-2E2D6FF1FC67}" destId="{0CCEE922-2C07-428E-B189-99F7C2058DFC}" srcOrd="0" destOrd="0" presId="urn:microsoft.com/office/officeart/2005/8/layout/hList1"/>
    <dgm:cxn modelId="{B362BEDD-A6AA-491C-BCF9-2535138D839B}" type="presOf" srcId="{EBAE1A32-AE05-416B-BB76-9F8561EF6DBA}" destId="{B3FBBFC9-DDE4-47A8-A116-72B1C0BD0222}" srcOrd="0" destOrd="0" presId="urn:microsoft.com/office/officeart/2005/8/layout/hList1"/>
    <dgm:cxn modelId="{123098E3-5A8E-426B-9BDD-6DF84190AAC5}" srcId="{50812137-A389-441F-9352-6699E2FAE55D}" destId="{6A2C22BE-6CF3-49B2-A8E3-6FDF5F6F4205}" srcOrd="1" destOrd="0" parTransId="{0730BE51-D9D6-4F03-A6C7-3B8ADBBA665A}" sibTransId="{9456AD0F-D37B-4F1F-8E19-57348D3B8367}"/>
    <dgm:cxn modelId="{1C8076EE-3DCD-4CB0-A0EA-3680EABF72A3}" type="presOf" srcId="{4B658463-DE0B-47C5-B3ED-EF70C6D52E9B}" destId="{F656A7ED-4E4C-4E9F-981D-8705DB4E57F1}" srcOrd="0" destOrd="0" presId="urn:microsoft.com/office/officeart/2005/8/layout/hList1"/>
    <dgm:cxn modelId="{80ACF6F3-8440-4A73-B08B-250F1FEA522D}" type="presOf" srcId="{49B5F5E3-1388-49E6-9F20-2ED134BD603E}" destId="{0C3CA2D6-B546-41E1-B4D7-009E652B2045}" srcOrd="0" destOrd="2" presId="urn:microsoft.com/office/officeart/2005/8/layout/hList1"/>
    <dgm:cxn modelId="{D3D5F6F5-F20C-44F0-B54E-0A0B0371E9FD}" srcId="{2676CE4C-D503-4CF4-997D-CBA94E5A3089}" destId="{EB0E3798-5ED0-4A42-ABB6-4F956AC2706F}" srcOrd="1" destOrd="0" parTransId="{C222686A-CB78-4536-9B34-3175D4DD5ABB}" sibTransId="{95C2C5C8-A25B-4798-A312-B33FD4B098EC}"/>
    <dgm:cxn modelId="{E3C0B1FE-C4EB-41FC-B912-7BFAC54D8841}" srcId="{50812137-A389-441F-9352-6699E2FAE55D}" destId="{4B658463-DE0B-47C5-B3ED-EF70C6D52E9B}" srcOrd="0" destOrd="0" parTransId="{1BB9D651-7050-454E-8F35-4A2543BF8F06}" sibTransId="{8E46BB8D-E1F6-4825-AB67-5B3A28A404F2}"/>
    <dgm:cxn modelId="{83B7D88A-CFE3-434E-8A97-AC3F03ADDB06}" type="presParOf" srcId="{17262E3A-6800-4C07-89DB-CE206BCAC504}" destId="{E564793E-5BD2-4BFC-A6EF-CDF199718B98}" srcOrd="0" destOrd="0" presId="urn:microsoft.com/office/officeart/2005/8/layout/hList1"/>
    <dgm:cxn modelId="{9F6277D6-C2BF-47AD-BF69-B20337557C4A}" type="presParOf" srcId="{E564793E-5BD2-4BFC-A6EF-CDF199718B98}" destId="{B3FBBFC9-DDE4-47A8-A116-72B1C0BD0222}" srcOrd="0" destOrd="0" presId="urn:microsoft.com/office/officeart/2005/8/layout/hList1"/>
    <dgm:cxn modelId="{3431FEAD-8B99-4BBA-A951-1FE2A572BE31}" type="presParOf" srcId="{E564793E-5BD2-4BFC-A6EF-CDF199718B98}" destId="{3929DA6A-473D-4CA4-A3E4-87FE9AB7C6AC}" srcOrd="1" destOrd="0" presId="urn:microsoft.com/office/officeart/2005/8/layout/hList1"/>
    <dgm:cxn modelId="{19E157F7-45B4-4CA0-881D-CAC03DDEC73F}" type="presParOf" srcId="{17262E3A-6800-4C07-89DB-CE206BCAC504}" destId="{526847C4-1451-469A-9BC4-09CC543EA4AC}" srcOrd="1" destOrd="0" presId="urn:microsoft.com/office/officeart/2005/8/layout/hList1"/>
    <dgm:cxn modelId="{0C1B2E8D-6233-4A9F-BDF2-7923AEFB791C}" type="presParOf" srcId="{17262E3A-6800-4C07-89DB-CE206BCAC504}" destId="{D8B9505B-7A70-4007-8A2D-88D8DFFF5A04}" srcOrd="2" destOrd="0" presId="urn:microsoft.com/office/officeart/2005/8/layout/hList1"/>
    <dgm:cxn modelId="{AC2FACD3-8D4F-463F-8124-89F7BCF127A7}" type="presParOf" srcId="{D8B9505B-7A70-4007-8A2D-88D8DFFF5A04}" destId="{9443DC51-0864-4108-994F-7563DB5E42D8}" srcOrd="0" destOrd="0" presId="urn:microsoft.com/office/officeart/2005/8/layout/hList1"/>
    <dgm:cxn modelId="{0AAF96CC-B43C-4192-B1E2-08D1C004F50F}" type="presParOf" srcId="{D8B9505B-7A70-4007-8A2D-88D8DFFF5A04}" destId="{91A5D303-EE44-4058-9B0F-687A29857FFE}" srcOrd="1" destOrd="0" presId="urn:microsoft.com/office/officeart/2005/8/layout/hList1"/>
    <dgm:cxn modelId="{2B8B1A45-FD5B-45BF-8C32-1032E37F6D8E}" type="presParOf" srcId="{17262E3A-6800-4C07-89DB-CE206BCAC504}" destId="{983E17FE-ED9E-4618-B05B-BB2748EF09DC}" srcOrd="3" destOrd="0" presId="urn:microsoft.com/office/officeart/2005/8/layout/hList1"/>
    <dgm:cxn modelId="{DEF407B9-52D2-4773-B9D1-6D55615BB130}" type="presParOf" srcId="{17262E3A-6800-4C07-89DB-CE206BCAC504}" destId="{53C5CE2C-C969-4B4C-B509-E396C728F22C}" srcOrd="4" destOrd="0" presId="urn:microsoft.com/office/officeart/2005/8/layout/hList1"/>
    <dgm:cxn modelId="{87AE95BE-D02F-4DC7-8C1F-7A0BE2D72604}" type="presParOf" srcId="{53C5CE2C-C969-4B4C-B509-E396C728F22C}" destId="{76A1FC3E-61A7-4ED6-A24D-5DA25FC9116E}" srcOrd="0" destOrd="0" presId="urn:microsoft.com/office/officeart/2005/8/layout/hList1"/>
    <dgm:cxn modelId="{4010D34B-4BBF-4D72-AF51-69AAE228A5E0}" type="presParOf" srcId="{53C5CE2C-C969-4B4C-B509-E396C728F22C}" destId="{F656A7ED-4E4C-4E9F-981D-8705DB4E57F1}" srcOrd="1" destOrd="0" presId="urn:microsoft.com/office/officeart/2005/8/layout/hList1"/>
    <dgm:cxn modelId="{1ACF9024-6DB8-478E-AE96-EEF2E2F2E112}" type="presParOf" srcId="{17262E3A-6800-4C07-89DB-CE206BCAC504}" destId="{E3286ACA-6617-4F2C-8D93-BE3FFED32398}" srcOrd="5" destOrd="0" presId="urn:microsoft.com/office/officeart/2005/8/layout/hList1"/>
    <dgm:cxn modelId="{867987FF-5783-4E6E-B4CB-BEE159ACAE90}" type="presParOf" srcId="{17262E3A-6800-4C07-89DB-CE206BCAC504}" destId="{541F5290-C9D6-4232-B856-B65C294EDD0E}" srcOrd="6" destOrd="0" presId="urn:microsoft.com/office/officeart/2005/8/layout/hList1"/>
    <dgm:cxn modelId="{4360687B-C2DB-487C-A322-4D5CC6EE9DD8}" type="presParOf" srcId="{541F5290-C9D6-4232-B856-B65C294EDD0E}" destId="{B68F603C-3FE3-4EDB-BDF0-1AD052E6DA7F}" srcOrd="0" destOrd="0" presId="urn:microsoft.com/office/officeart/2005/8/layout/hList1"/>
    <dgm:cxn modelId="{EE4E4A54-DA99-4E76-95C0-90B372843B48}" type="presParOf" srcId="{541F5290-C9D6-4232-B856-B65C294EDD0E}" destId="{0C3CA2D6-B546-41E1-B4D7-009E652B2045}" srcOrd="1" destOrd="0" presId="urn:microsoft.com/office/officeart/2005/8/layout/hList1"/>
    <dgm:cxn modelId="{EFA8B72E-F7B0-4C6B-9A32-0F046A401BA8}" type="presParOf" srcId="{17262E3A-6800-4C07-89DB-CE206BCAC504}" destId="{E17BBE87-01E0-4253-BDA0-88AF6338FBA1}" srcOrd="7" destOrd="0" presId="urn:microsoft.com/office/officeart/2005/8/layout/hList1"/>
    <dgm:cxn modelId="{290EB7C4-9ECA-4B6B-B929-AF2998D29495}" type="presParOf" srcId="{17262E3A-6800-4C07-89DB-CE206BCAC504}" destId="{E73EF85E-74D3-4BC1-BCE5-C5B1EA55EAFE}" srcOrd="8" destOrd="0" presId="urn:microsoft.com/office/officeart/2005/8/layout/hList1"/>
    <dgm:cxn modelId="{19F9CEA6-A89C-427F-9D6F-C78D82E7EDB0}" type="presParOf" srcId="{E73EF85E-74D3-4BC1-BCE5-C5B1EA55EAFE}" destId="{1343309E-F2FB-43D8-86B2-DCF72E73ADC6}" srcOrd="0" destOrd="0" presId="urn:microsoft.com/office/officeart/2005/8/layout/hList1"/>
    <dgm:cxn modelId="{6B40BA3B-37F0-4584-8AD6-010E059A1443}" type="presParOf" srcId="{E73EF85E-74D3-4BC1-BCE5-C5B1EA55EAFE}" destId="{E5E998E3-7A76-45A8-BBF6-601807AC226F}" srcOrd="1" destOrd="0" presId="urn:microsoft.com/office/officeart/2005/8/layout/hList1"/>
    <dgm:cxn modelId="{0EE13641-0A48-4BC1-9681-020147AB420F}" type="presParOf" srcId="{17262E3A-6800-4C07-89DB-CE206BCAC504}" destId="{900FB735-B19F-4353-B214-4D1F0E739DBA}" srcOrd="9" destOrd="0" presId="urn:microsoft.com/office/officeart/2005/8/layout/hList1"/>
    <dgm:cxn modelId="{EA1B1796-0814-435E-A294-086CDB812812}" type="presParOf" srcId="{17262E3A-6800-4C07-89DB-CE206BCAC504}" destId="{9E009926-61F6-462F-BF3C-4C92CD55EFBD}" srcOrd="10" destOrd="0" presId="urn:microsoft.com/office/officeart/2005/8/layout/hList1"/>
    <dgm:cxn modelId="{93129776-C38D-4FD1-B989-7C1A6C10CA01}" type="presParOf" srcId="{9E009926-61F6-462F-BF3C-4C92CD55EFBD}" destId="{0CCEE922-2C07-428E-B189-99F7C2058DFC}" srcOrd="0" destOrd="0" presId="urn:microsoft.com/office/officeart/2005/8/layout/hList1"/>
    <dgm:cxn modelId="{C21EEC58-4327-4C8D-85D4-36656260E1C3}" type="presParOf" srcId="{9E009926-61F6-462F-BF3C-4C92CD55EFBD}" destId="{FA66713D-6BFF-4075-B02E-FBA2B49350AC}" srcOrd="1" destOrd="0" presId="urn:microsoft.com/office/officeart/2005/8/layout/hList1"/>
    <dgm:cxn modelId="{579A920F-CEAA-4385-9A49-AC5B20F224E7}" type="presParOf" srcId="{17262E3A-6800-4C07-89DB-CE206BCAC504}" destId="{3C064A3D-3A9C-46EC-A41A-A75F1156A62C}" srcOrd="11" destOrd="0" presId="urn:microsoft.com/office/officeart/2005/8/layout/hList1"/>
    <dgm:cxn modelId="{4B4B4AE7-333C-4438-BFD0-7112DDE16EC0}" type="presParOf" srcId="{17262E3A-6800-4C07-89DB-CE206BCAC504}" destId="{04ADABEA-07B1-4C9E-9C21-CC26147D7639}" srcOrd="12" destOrd="0" presId="urn:microsoft.com/office/officeart/2005/8/layout/hList1"/>
    <dgm:cxn modelId="{8E17585E-0626-4F64-B4AE-EEE8CEB733EA}" type="presParOf" srcId="{04ADABEA-07B1-4C9E-9C21-CC26147D7639}" destId="{402E87CE-A9D9-44E7-B00B-D28DCBE2A512}" srcOrd="0" destOrd="0" presId="urn:microsoft.com/office/officeart/2005/8/layout/hList1"/>
    <dgm:cxn modelId="{087DEF16-D638-45A5-9A40-147892D70714}" type="presParOf" srcId="{04ADABEA-07B1-4C9E-9C21-CC26147D7639}" destId="{C8FB5A9E-1359-4FB0-A9F9-8550375205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18D84-DB94-4E05-AC1F-91DF71A626CA}">
      <dsp:nvSpPr>
        <dsp:cNvPr id="0" name=""/>
        <dsp:cNvSpPr/>
      </dsp:nvSpPr>
      <dsp:spPr>
        <a:xfrm>
          <a:off x="723590" y="928"/>
          <a:ext cx="3081492" cy="18488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/>
            </a:buClr>
            <a:buFont typeface="Wingdings" pitchFamily="2" charset="2"/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Model</a:t>
          </a:r>
          <a:endParaRPr lang="en-US" sz="4800" kern="1200" dirty="0"/>
        </a:p>
      </dsp:txBody>
      <dsp:txXfrm>
        <a:off x="723590" y="928"/>
        <a:ext cx="3081492" cy="1848895"/>
      </dsp:txXfrm>
    </dsp:sp>
    <dsp:sp modelId="{641A7AA8-F46F-4C54-BB81-764AE5237E21}">
      <dsp:nvSpPr>
        <dsp:cNvPr id="0" name=""/>
        <dsp:cNvSpPr/>
      </dsp:nvSpPr>
      <dsp:spPr>
        <a:xfrm>
          <a:off x="4113232" y="928"/>
          <a:ext cx="3081492" cy="18488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/>
            </a:buClr>
            <a:buFont typeface="Wingdings" pitchFamily="2" charset="2"/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Model</a:t>
          </a:r>
          <a:endParaRPr lang="en-US" sz="4800" kern="1200" dirty="0"/>
        </a:p>
      </dsp:txBody>
      <dsp:txXfrm>
        <a:off x="4113232" y="928"/>
        <a:ext cx="3081492" cy="1848895"/>
      </dsp:txXfrm>
    </dsp:sp>
    <dsp:sp modelId="{E0CDF89D-7134-4B28-BDEF-46FABF05CD9E}">
      <dsp:nvSpPr>
        <dsp:cNvPr id="0" name=""/>
        <dsp:cNvSpPr/>
      </dsp:nvSpPr>
      <dsp:spPr>
        <a:xfrm>
          <a:off x="2418411" y="2157973"/>
          <a:ext cx="3081492" cy="18488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/>
            </a:buClr>
            <a:buFont typeface="Wingdings" pitchFamily="2" charset="2"/>
            <a:buNone/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Behavioral Model</a:t>
          </a:r>
          <a:endParaRPr lang="en-US" sz="4800" kern="1200" dirty="0"/>
        </a:p>
      </dsp:txBody>
      <dsp:txXfrm>
        <a:off x="2418411" y="2157973"/>
        <a:ext cx="3081492" cy="1848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BBFC9-DDE4-47A8-A116-72B1C0BD0222}">
      <dsp:nvSpPr>
        <dsp:cNvPr id="0" name=""/>
        <dsp:cNvSpPr/>
      </dsp:nvSpPr>
      <dsp:spPr>
        <a:xfrm>
          <a:off x="4861" y="5277"/>
          <a:ext cx="1441778" cy="576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External entities </a:t>
          </a:r>
          <a:endParaRPr lang="en-US" sz="1600" kern="1200" dirty="0">
            <a:latin typeface="+mn-lt"/>
          </a:endParaRPr>
        </a:p>
      </dsp:txBody>
      <dsp:txXfrm>
        <a:off x="4861" y="5277"/>
        <a:ext cx="1441778" cy="576711"/>
      </dsp:txXfrm>
    </dsp:sp>
    <dsp:sp modelId="{3929DA6A-473D-4CA4-A3E4-87FE9AB7C6AC}">
      <dsp:nvSpPr>
        <dsp:cNvPr id="0" name=""/>
        <dsp:cNvSpPr/>
      </dsp:nvSpPr>
      <dsp:spPr>
        <a:xfrm>
          <a:off x="4861" y="581989"/>
          <a:ext cx="1441778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printer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sensor</a:t>
          </a:r>
          <a:endParaRPr lang="en-US" sz="1600" kern="1200" dirty="0"/>
        </a:p>
      </dsp:txBody>
      <dsp:txXfrm>
        <a:off x="4861" y="581989"/>
        <a:ext cx="1441778" cy="1273680"/>
      </dsp:txXfrm>
    </dsp:sp>
    <dsp:sp modelId="{9443DC51-0864-4108-994F-7563DB5E42D8}">
      <dsp:nvSpPr>
        <dsp:cNvPr id="0" name=""/>
        <dsp:cNvSpPr/>
      </dsp:nvSpPr>
      <dsp:spPr>
        <a:xfrm>
          <a:off x="1582369" y="7163"/>
          <a:ext cx="1441778" cy="576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Things</a:t>
          </a:r>
        </a:p>
      </dsp:txBody>
      <dsp:txXfrm>
        <a:off x="1582369" y="7163"/>
        <a:ext cx="1441778" cy="576711"/>
      </dsp:txXfrm>
    </dsp:sp>
    <dsp:sp modelId="{91A5D303-EE44-4058-9B0F-687A29857FFE}">
      <dsp:nvSpPr>
        <dsp:cNvPr id="0" name=""/>
        <dsp:cNvSpPr/>
      </dsp:nvSpPr>
      <dsp:spPr>
        <a:xfrm>
          <a:off x="1584531" y="587267"/>
          <a:ext cx="1441778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Reports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displays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Signals</a:t>
          </a:r>
        </a:p>
      </dsp:txBody>
      <dsp:txXfrm>
        <a:off x="1584531" y="587267"/>
        <a:ext cx="1441778" cy="1273680"/>
      </dsp:txXfrm>
    </dsp:sp>
    <dsp:sp modelId="{76A1FC3E-61A7-4ED6-A24D-5DA25FC9116E}">
      <dsp:nvSpPr>
        <dsp:cNvPr id="0" name=""/>
        <dsp:cNvSpPr/>
      </dsp:nvSpPr>
      <dsp:spPr>
        <a:xfrm>
          <a:off x="3292116" y="5277"/>
          <a:ext cx="1441778" cy="576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Occurrences</a:t>
          </a:r>
        </a:p>
      </dsp:txBody>
      <dsp:txXfrm>
        <a:off x="3292116" y="5277"/>
        <a:ext cx="1441778" cy="576711"/>
      </dsp:txXfrm>
    </dsp:sp>
    <dsp:sp modelId="{F656A7ED-4E4C-4E9F-981D-8705DB4E57F1}">
      <dsp:nvSpPr>
        <dsp:cNvPr id="0" name=""/>
        <dsp:cNvSpPr/>
      </dsp:nvSpPr>
      <dsp:spPr>
        <a:xfrm>
          <a:off x="3292116" y="581989"/>
          <a:ext cx="1441778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Interrupt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Alarm</a:t>
          </a:r>
        </a:p>
      </dsp:txBody>
      <dsp:txXfrm>
        <a:off x="3292116" y="581989"/>
        <a:ext cx="1441778" cy="1273680"/>
      </dsp:txXfrm>
    </dsp:sp>
    <dsp:sp modelId="{B68F603C-3FE3-4EDB-BDF0-1AD052E6DA7F}">
      <dsp:nvSpPr>
        <dsp:cNvPr id="0" name=""/>
        <dsp:cNvSpPr/>
      </dsp:nvSpPr>
      <dsp:spPr>
        <a:xfrm>
          <a:off x="4935744" y="5277"/>
          <a:ext cx="1441778" cy="576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Roles</a:t>
          </a:r>
        </a:p>
      </dsp:txBody>
      <dsp:txXfrm>
        <a:off x="4935744" y="5277"/>
        <a:ext cx="1441778" cy="576711"/>
      </dsp:txXfrm>
    </dsp:sp>
    <dsp:sp modelId="{0C3CA2D6-B546-41E1-B4D7-009E652B2045}">
      <dsp:nvSpPr>
        <dsp:cNvPr id="0" name=""/>
        <dsp:cNvSpPr/>
      </dsp:nvSpPr>
      <dsp:spPr>
        <a:xfrm>
          <a:off x="4935744" y="587267"/>
          <a:ext cx="1441778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Char char="•"/>
          </a:pPr>
          <a:r>
            <a:rPr lang="en-US" sz="1600" kern="1200" dirty="0">
              <a:latin typeface="Constantia" panose="02030602050306030303" pitchFamily="18" charset="0"/>
              <a:cs typeface="Times New Roman" panose="02020603050405020304" pitchFamily="18" charset="0"/>
            </a:rPr>
            <a:t>manager</a:t>
          </a:r>
          <a:endParaRPr lang="en-US" sz="1600" kern="1200" dirty="0">
            <a:latin typeface="Constantia" panose="0203060205030603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Char char="•"/>
          </a:pPr>
          <a:r>
            <a:rPr lang="en-US" sz="1600" kern="1200" dirty="0">
              <a:latin typeface="Constantia" panose="02030602050306030303" pitchFamily="18" charset="0"/>
              <a:cs typeface="Times New Roman" panose="02020603050405020304" pitchFamily="18" charset="0"/>
            </a:rPr>
            <a:t>engineer</a:t>
          </a:r>
          <a:endParaRPr lang="en-US" sz="1600" kern="1200" dirty="0">
            <a:latin typeface="Constantia" panose="0203060205030603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Char char="•"/>
          </a:pPr>
          <a:r>
            <a:rPr lang="en-US" sz="1600" kern="1200" dirty="0">
              <a:latin typeface="Constantia" panose="02030602050306030303" pitchFamily="18" charset="0"/>
              <a:cs typeface="Times New Roman" panose="02020603050405020304" pitchFamily="18" charset="0"/>
            </a:rPr>
            <a:t>salesperson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4935744" y="587267"/>
        <a:ext cx="1441778" cy="1273680"/>
      </dsp:txXfrm>
    </dsp:sp>
    <dsp:sp modelId="{1343309E-F2FB-43D8-86B2-DCF72E73ADC6}">
      <dsp:nvSpPr>
        <dsp:cNvPr id="0" name=""/>
        <dsp:cNvSpPr/>
      </dsp:nvSpPr>
      <dsp:spPr>
        <a:xfrm>
          <a:off x="6579372" y="5277"/>
          <a:ext cx="1441778" cy="576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Organization-al</a:t>
          </a:r>
        </a:p>
      </dsp:txBody>
      <dsp:txXfrm>
        <a:off x="6579372" y="5277"/>
        <a:ext cx="1441778" cy="576711"/>
      </dsp:txXfrm>
    </dsp:sp>
    <dsp:sp modelId="{E5E998E3-7A76-45A8-BBF6-601807AC226F}">
      <dsp:nvSpPr>
        <dsp:cNvPr id="0" name=""/>
        <dsp:cNvSpPr/>
      </dsp:nvSpPr>
      <dsp:spPr>
        <a:xfrm>
          <a:off x="6579372" y="581989"/>
          <a:ext cx="1441778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Char char="•"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division</a:t>
          </a:r>
          <a:endParaRPr lang="en-US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Char char="•"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team</a:t>
          </a:r>
          <a:endParaRPr lang="en-US" sz="1600" kern="1200" dirty="0">
            <a:latin typeface="+mn-lt"/>
          </a:endParaRPr>
        </a:p>
      </dsp:txBody>
      <dsp:txXfrm>
        <a:off x="6579372" y="581989"/>
        <a:ext cx="1441778" cy="1273680"/>
      </dsp:txXfrm>
    </dsp:sp>
    <dsp:sp modelId="{0CCEE922-2C07-428E-B189-99F7C2058DFC}">
      <dsp:nvSpPr>
        <dsp:cNvPr id="0" name=""/>
        <dsp:cNvSpPr/>
      </dsp:nvSpPr>
      <dsp:spPr>
        <a:xfrm>
          <a:off x="8223000" y="5277"/>
          <a:ext cx="1441778" cy="576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Places</a:t>
          </a:r>
        </a:p>
      </dsp:txBody>
      <dsp:txXfrm>
        <a:off x="8223000" y="5277"/>
        <a:ext cx="1441778" cy="576711"/>
      </dsp:txXfrm>
    </dsp:sp>
    <dsp:sp modelId="{FA66713D-6BFF-4075-B02E-FBA2B49350AC}">
      <dsp:nvSpPr>
        <dsp:cNvPr id="0" name=""/>
        <dsp:cNvSpPr/>
      </dsp:nvSpPr>
      <dsp:spPr>
        <a:xfrm>
          <a:off x="8182861" y="535792"/>
          <a:ext cx="1441778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2"/>
            </a:buClr>
            <a:buChar char="•"/>
          </a:pPr>
          <a:r>
            <a:rPr lang="en-US" sz="1600" kern="1200" dirty="0">
              <a:latin typeface="Constantia" panose="02030602050306030303" pitchFamily="18" charset="0"/>
              <a:cs typeface="Times New Roman" panose="02020603050405020304" pitchFamily="18" charset="0"/>
            </a:rPr>
            <a:t>manufacturing floor</a:t>
          </a:r>
          <a:endParaRPr lang="en-US" sz="1600" kern="1200" dirty="0">
            <a:latin typeface="Constantia" panose="02030602050306030303" pitchFamily="18" charset="0"/>
          </a:endParaRPr>
        </a:p>
      </dsp:txBody>
      <dsp:txXfrm>
        <a:off x="8182861" y="535792"/>
        <a:ext cx="1441778" cy="1273680"/>
      </dsp:txXfrm>
    </dsp:sp>
    <dsp:sp modelId="{402E87CE-A9D9-44E7-B00B-D28DCBE2A512}">
      <dsp:nvSpPr>
        <dsp:cNvPr id="0" name=""/>
        <dsp:cNvSpPr/>
      </dsp:nvSpPr>
      <dsp:spPr>
        <a:xfrm>
          <a:off x="9866628" y="5277"/>
          <a:ext cx="1441778" cy="5767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Structures</a:t>
          </a:r>
        </a:p>
      </dsp:txBody>
      <dsp:txXfrm>
        <a:off x="9866628" y="5277"/>
        <a:ext cx="1441778" cy="576711"/>
      </dsp:txXfrm>
    </dsp:sp>
    <dsp:sp modelId="{C8FB5A9E-1359-4FB0-A9F9-855037520577}">
      <dsp:nvSpPr>
        <dsp:cNvPr id="0" name=""/>
        <dsp:cNvSpPr/>
      </dsp:nvSpPr>
      <dsp:spPr>
        <a:xfrm>
          <a:off x="9866628" y="581989"/>
          <a:ext cx="1441778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+mn-lt"/>
              <a:cs typeface="Times New Roman" panose="02020603050405020304" pitchFamily="18" charset="0"/>
            </a:rPr>
            <a:t>employee record</a:t>
          </a:r>
          <a:endParaRPr lang="en-US" sz="1600" kern="1200">
            <a:latin typeface="+mn-lt"/>
          </a:endParaRPr>
        </a:p>
      </dsp:txBody>
      <dsp:txXfrm>
        <a:off x="9866628" y="581989"/>
        <a:ext cx="1441778" cy="127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E2D2-4FB2-4E6B-8F6F-28933A24A40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C897-F981-4E40-A3B4-A8A69493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BE893-9DE2-4FE6-90A3-80DC9AB74D2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20925" y="519113"/>
            <a:ext cx="4629150" cy="2605087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21" y="3298518"/>
            <a:ext cx="7639697" cy="3128311"/>
          </a:xfrm>
        </p:spPr>
        <p:txBody>
          <a:bodyPr/>
          <a:lstStyle/>
          <a:p>
            <a:pPr marL="154442" indent="-154442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09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2554DC-F9E3-4CA5-B3F1-C24867CCF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1238" y="527050"/>
            <a:ext cx="4673600" cy="26289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60C6C8B-AE5B-4287-9619-899AA824F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900" y="3330575"/>
            <a:ext cx="6772275" cy="315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024" tIns="46512" rIns="93024" bIns="4651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27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F09DC84-A6C4-4713-A7AB-0785BFBF3E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1238" y="527050"/>
            <a:ext cx="4673600" cy="26289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FD1E185-1662-4A6E-8DDE-773D7EA3B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900" y="3330575"/>
            <a:ext cx="6772275" cy="315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024" tIns="46512" rIns="93024" bIns="4651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21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2B28B67-4147-4DE0-98EE-F4B50A1207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1238" y="527050"/>
            <a:ext cx="4673600" cy="26289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AA6A0EC-B379-438F-8D60-9DD12D80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900" y="3330575"/>
            <a:ext cx="6772275" cy="315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024" tIns="46512" rIns="93024" bIns="4651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0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C8B632E-19A9-4E2E-A4B6-CD8AA793C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1238" y="527050"/>
            <a:ext cx="4673600" cy="26289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48F8CB8-7B5C-4DEF-9BDA-49E80B208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900" y="3330575"/>
            <a:ext cx="6772275" cy="315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024" tIns="46512" rIns="93024" bIns="4651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02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F1A0-DDBE-403B-A1F5-AD7473AB19C0}" type="datetime1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8F980E1-0E2C-421E-8D77-3D84E20D5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05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9427-EF37-4DF3-BC93-B86732DA2592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59C5F-EA88-4397-BA64-385E97F00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1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FF8CA-5BED-420C-90F6-CD323A8B573C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E03EC-A760-4D68-8638-3E1A1540F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5064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47451" cy="13251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02168" y="1676996"/>
            <a:ext cx="5592233" cy="4421981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1" y="1676996"/>
            <a:ext cx="5592233" cy="4421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C6B96-3176-4FEE-871C-593B1B8E89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DAC02-5BD2-44A8-A6BA-BBE44C5C99F2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6BAD1-4EA4-4C7C-B0F9-CDE4F8681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3BEF3-4C87-4610-B580-50E858707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E02E-334F-443F-9279-88D83F973F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9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E062-F767-4184-AD76-E30B9C1C98DD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14042-282F-4A4C-AEE0-05D5E3952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2083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E8F5E-7D65-4BB4-88D7-32081E44C246}" type="datetime1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B3C3B57-CEAD-47B9-8146-C65DCA75F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1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F58F-16F7-4473-870E-25C59163FBDC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F6000-61DE-423A-8611-791BA0D0FE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0565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1D31F-D35C-4402-A56F-9CF6F10BA962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EE516-140F-43C9-A196-2D63864D61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486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42D35-6585-4DA7-818E-87B60414A5D8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7E92A-1B74-4047-9955-228762061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7121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D7D80-0D32-4F5F-B38C-4F38C69EE6DE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48210-755D-4E3B-B871-CDE5B7491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2601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503A-D60B-4A44-94D9-F610C1395AB9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D68C5-2CAD-41E8-BC14-BBB47F7E4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7883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5043-768B-422E-91CA-2E356C096B0D}" type="datetime1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fld id="{FD43DEF9-D6DE-4FB3-A219-4729F31BCB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5051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872187-1E53-4CE2-ABAE-FD985A73EBC8}" type="datetime1">
              <a:rPr lang="en-US" b="1">
                <a:solidFill>
                  <a:srgbClr val="04617B">
                    <a:shade val="90000"/>
                  </a:srgbClr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9/23/2021</a:t>
            </a:fld>
            <a:endParaRPr lang="en-US" b="1" dirty="0">
              <a:solidFill>
                <a:srgbClr val="04617B">
                  <a:shade val="9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4617B">
                  <a:shade val="9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5CD19E-6AC8-4DA4-A97F-FDC0EDCE37F7}" type="slidenum">
              <a:rPr lang="en-US" altLang="en-US" b="1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>
              <a:latin typeface="Times New Roman" panose="02020603050405020304" pitchFamily="18" charset="0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10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Slide </a:t>
            </a:r>
            <a:fld id="{16BAD0A9-417D-4AFF-968B-CBF0D483608B}" type="slidenum">
              <a:rPr lang="en-US" sz="140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 flipV="1">
            <a:off x="1905000" y="1676400"/>
            <a:ext cx="8305800" cy="76200"/>
          </a:xfrm>
          <a:prstGeom prst="rect">
            <a:avLst/>
          </a:prstGeom>
          <a:solidFill>
            <a:srgbClr val="D29B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508250" y="2362201"/>
            <a:ext cx="715645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131</a:t>
            </a:r>
          </a:p>
          <a:p>
            <a:pPr algn="ctr"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Software Engineering</a:t>
            </a:r>
          </a:p>
          <a:p>
            <a:pPr eaLnBrk="1" hangingPunct="1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3</a:t>
            </a:r>
          </a:p>
          <a:p>
            <a:pPr algn="ctr" eaLnBrk="1" hangingPunct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Requirement Engineering  &amp; Analysis Modeling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  <a:p>
            <a:pPr eaLnBrk="1" hangingPunct="1"/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2699493" y="576263"/>
            <a:ext cx="6215163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dirty="0">
                <a:latin typeface="Comic Sans MS" pitchFamily="66" charset="0"/>
              </a:rPr>
              <a:t>California State University, Sacramento</a:t>
            </a:r>
          </a:p>
          <a:p>
            <a:pPr algn="ctr" eaLnBrk="1" hangingPunct="1"/>
            <a:r>
              <a:rPr lang="en-US" sz="2800" b="1" dirty="0">
                <a:latin typeface="Comic Sans MS" pitchFamily="66" charset="0"/>
              </a:rPr>
              <a:t>Computer Science Department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3549650" y="2068513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250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3ED3247B-D97C-424E-B076-41384F2B269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548640"/>
            <a:ext cx="8063507" cy="646509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buClr>
                <a:schemeClr val="tx2"/>
              </a:buClr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Objects- examples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E626F9AC-8A39-466B-A337-C0F567A5E2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>
              <a:buClr>
                <a:schemeClr val="tx2"/>
              </a:buClr>
              <a:defRPr/>
            </a:pPr>
            <a:fld id="{4951138B-8BCD-411D-A2C2-DE59E8CF6D6D}" type="datetime1">
              <a:rPr lang="en-US"/>
              <a:pPr>
                <a:buClr>
                  <a:schemeClr val="tx2"/>
                </a:buClr>
                <a:defRPr/>
              </a:pPr>
              <a:t>9/23/2021</a:t>
            </a:fld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CF59384-0800-40EA-B38A-6DD40800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defRPr/>
            </a:pPr>
            <a:fld id="{F1CDD1E4-7438-40B1-B216-F5C202A7D622}" type="slidenum">
              <a:rPr lang="en-US" altLang="en-US" smtClean="0">
                <a:latin typeface="Times New Roman Regular" panose="02020603050405020304" pitchFamily="18" charset="0"/>
              </a:rPr>
              <a:pPr>
                <a:buClr>
                  <a:schemeClr val="tx2"/>
                </a:buClr>
                <a:defRPr/>
              </a:pPr>
              <a:t>10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E9E5AB-FBB9-4B01-9C6E-2E38CE407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783260"/>
              </p:ext>
            </p:extLst>
          </p:nvPr>
        </p:nvGraphicFramePr>
        <p:xfrm>
          <a:off x="447473" y="2635050"/>
          <a:ext cx="11313268" cy="186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8319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458B5E4B-A70C-4CA0-909D-F238D28C9C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03120" y="0"/>
            <a:ext cx="7693819" cy="1285875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Objects and Attributes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82C43CB3-F4C6-4397-9FD7-2B99B402E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1634134"/>
            <a:ext cx="8869680" cy="22092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01798" tIns="50006" rIns="101798" bIns="50006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object contains a set of attributes that act as an aspect, quality, characteristic, or descriptor of the object.</a:t>
            </a:r>
          </a:p>
          <a:p>
            <a:pPr>
              <a:spcBef>
                <a:spcPct val="50000"/>
              </a:spcBef>
              <a:defRPr/>
            </a:pPr>
            <a:endParaRPr lang="en-US" sz="27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en-US" sz="27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9A706C90-9CCB-47D8-BDF6-9F4DA8162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7" y="3350419"/>
            <a:ext cx="3357563" cy="2730699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F046C2B1-1B90-4502-B31F-0AEF1905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391634"/>
            <a:ext cx="2962749" cy="25785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Object: automobile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>
              <a:lnSpc>
                <a:spcPct val="75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Make</a:t>
            </a:r>
          </a:p>
          <a:p>
            <a:pPr>
              <a:lnSpc>
                <a:spcPct val="75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</a:t>
            </a:r>
          </a:p>
          <a:p>
            <a:pPr>
              <a:lnSpc>
                <a:spcPct val="75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Body type</a:t>
            </a:r>
          </a:p>
          <a:p>
            <a:pPr>
              <a:lnSpc>
                <a:spcPct val="75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Price</a:t>
            </a:r>
          </a:p>
          <a:p>
            <a:pPr>
              <a:lnSpc>
                <a:spcPct val="75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Options code</a:t>
            </a:r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32D3742D-DDE7-4B53-8D81-91D7807BD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3377208"/>
            <a:ext cx="3328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FDD84-A399-47B2-9511-A0B83A3A4C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47D39D-9BFC-44DA-BCF0-62B2812BDF76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D43400-BA54-4ABD-B9BC-FAE9EB2F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7322F68-B63F-46FD-BBF0-02D69C278B09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11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123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00820F44-1B28-41B9-AC3D-AC1301BEC2F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07502" y="771725"/>
            <a:ext cx="8910043" cy="589359"/>
          </a:xfrm>
        </p:spPr>
        <p:txBody>
          <a:bodyPr/>
          <a:lstStyle/>
          <a:p>
            <a:pPr algn="ctr" eaLnBrk="1" hangingPunct="1">
              <a:defRPr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 (ERD)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F5B132A6-9982-42A8-AFDC-2335C97D9B9D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447830" y="1743075"/>
            <a:ext cx="4559895" cy="498098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endParaRPr lang="en-US" sz="3375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Data object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Attributes associated with connected entity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Relationship between entities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700" dirty="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190A86C-442F-4060-B5AF-A1F6ACE2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012" y="2219891"/>
            <a:ext cx="1543050" cy="866179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17413" name="Line 7">
            <a:extLst>
              <a:ext uri="{FF2B5EF4-FFF2-40B4-BE49-F238E27FC236}">
                <a16:creationId xmlns:a16="http://schemas.microsoft.com/office/drawing/2014/main" id="{F81CC67F-D986-48AF-B8C3-F55E5524A9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0" y="3131953"/>
            <a:ext cx="587574" cy="63381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17414" name="Line 9">
            <a:extLst>
              <a:ext uri="{FF2B5EF4-FFF2-40B4-BE49-F238E27FC236}">
                <a16:creationId xmlns:a16="http://schemas.microsoft.com/office/drawing/2014/main" id="{E0F3ABF6-990E-4926-9EF7-D4820BE448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48409" y="3132734"/>
            <a:ext cx="35718" cy="598349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17415" name="Line 11">
            <a:extLst>
              <a:ext uri="{FF2B5EF4-FFF2-40B4-BE49-F238E27FC236}">
                <a16:creationId xmlns:a16="http://schemas.microsoft.com/office/drawing/2014/main" id="{07D5B517-3F11-4351-9127-69C3EE953C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1250" y="3041652"/>
            <a:ext cx="719289" cy="689431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17416" name="AutoShape 12">
            <a:extLst>
              <a:ext uri="{FF2B5EF4-FFF2-40B4-BE49-F238E27FC236}">
                <a16:creationId xmlns:a16="http://schemas.microsoft.com/office/drawing/2014/main" id="{B372E034-162D-4C52-9EA8-C007E4CA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5822156"/>
            <a:ext cx="685800" cy="457200"/>
          </a:xfrm>
          <a:prstGeom prst="diamond">
            <a:avLst/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17417" name="Line 13">
            <a:extLst>
              <a:ext uri="{FF2B5EF4-FFF2-40B4-BE49-F238E27FC236}">
                <a16:creationId xmlns:a16="http://schemas.microsoft.com/office/drawing/2014/main" id="{2C7D8E71-8695-4E89-9FBC-324E501E9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6072188"/>
            <a:ext cx="6000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17418" name="Line 14">
            <a:extLst>
              <a:ext uri="{FF2B5EF4-FFF2-40B4-BE49-F238E27FC236}">
                <a16:creationId xmlns:a16="http://schemas.microsoft.com/office/drawing/2014/main" id="{7819152A-B269-44CA-A154-9D2598E02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325" y="6061472"/>
            <a:ext cx="6000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17419" name="Oval 16">
            <a:extLst>
              <a:ext uri="{FF2B5EF4-FFF2-40B4-BE49-F238E27FC236}">
                <a16:creationId xmlns:a16="http://schemas.microsoft.com/office/drawing/2014/main" id="{CE6CD14B-B52F-485B-9D9B-E3D710FD7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256" y="3811191"/>
            <a:ext cx="894755" cy="489347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17420" name="Oval 17">
            <a:extLst>
              <a:ext uri="{FF2B5EF4-FFF2-40B4-BE49-F238E27FC236}">
                <a16:creationId xmlns:a16="http://schemas.microsoft.com/office/drawing/2014/main" id="{F7983E33-BF03-4C23-8B90-A258594D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721" y="3805831"/>
            <a:ext cx="894755" cy="489347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17421" name="Oval 18">
            <a:extLst>
              <a:ext uri="{FF2B5EF4-FFF2-40B4-BE49-F238E27FC236}">
                <a16:creationId xmlns:a16="http://schemas.microsoft.com/office/drawing/2014/main" id="{5CD9C612-2E9F-42A2-A12F-FBAE6512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013" y="3790902"/>
            <a:ext cx="894755" cy="489347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17422" name="Text Box 23">
            <a:extLst>
              <a:ext uri="{FF2B5EF4-FFF2-40B4-BE49-F238E27FC236}">
                <a16:creationId xmlns:a16="http://schemas.microsoft.com/office/drawing/2014/main" id="{B500DA49-C744-4E11-9339-62A7DBF58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143" y="2391371"/>
            <a:ext cx="10615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3FB39F9-64CD-4905-9831-9B2ED0C6F5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5F244A-2CBC-4892-9499-0FD832EEA2B4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1859D1D-0E24-45F1-84D1-5D9B3992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D8D7B8C8-A705-4FDC-9772-D3A40F1C719C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12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2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8433D7D8-FA5F-41D7-B6B3-A44000FD9B3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468880" y="0"/>
            <a:ext cx="7286625" cy="1285875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Relationship?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FDF31AA0-DCE5-4A19-83D7-A255BF57B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434" y="1684028"/>
            <a:ext cx="2016978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buClr>
                <a:schemeClr val="tx2"/>
              </a:buCl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</p:txBody>
      </p:sp>
      <p:sp>
        <p:nvSpPr>
          <p:cNvPr id="333828" name="Rectangle 4">
            <a:extLst>
              <a:ext uri="{FF2B5EF4-FFF2-40B4-BE49-F238E27FC236}">
                <a16:creationId xmlns:a16="http://schemas.microsoft.com/office/drawing/2014/main" id="{65EBD6AD-FDB1-414D-97D1-1E725A4C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0" y="1737719"/>
            <a:ext cx="4637888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indicates “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connectedness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 </a:t>
            </a:r>
          </a:p>
        </p:txBody>
      </p:sp>
      <p:sp>
        <p:nvSpPr>
          <p:cNvPr id="333829" name="Rectangle 5">
            <a:extLst>
              <a:ext uri="{FF2B5EF4-FFF2-40B4-BE49-F238E27FC236}">
                <a16:creationId xmlns:a16="http://schemas.microsoft.com/office/drawing/2014/main" id="{8C33E9D1-6305-418B-ADFD-8BFAA43C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098478"/>
            <a:ext cx="5993964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"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that must be "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</p:txBody>
      </p:sp>
      <p:sp>
        <p:nvSpPr>
          <p:cNvPr id="333830" name="Rectangle 6">
            <a:extLst>
              <a:ext uri="{FF2B5EF4-FFF2-40B4-BE49-F238E27FC236}">
                <a16:creationId xmlns:a16="http://schemas.microsoft.com/office/drawing/2014/main" id="{CE8339B2-62FB-4140-9ECB-A39938184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87812"/>
            <a:ext cx="7228341" cy="962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by the system and cannot or is not computed 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 derived mechanically.</a:t>
            </a:r>
          </a:p>
        </p:txBody>
      </p:sp>
      <p:sp>
        <p:nvSpPr>
          <p:cNvPr id="333831" name="Rectangle 7">
            <a:extLst>
              <a:ext uri="{FF2B5EF4-FFF2-40B4-BE49-F238E27FC236}">
                <a16:creationId xmlns:a16="http://schemas.microsoft.com/office/drawing/2014/main" id="{EEBFD020-723D-479D-98C6-B0174D0C1C1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916350" y="3885120"/>
            <a:ext cx="7441659" cy="2577703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instances of a relationship can exist</a:t>
            </a:r>
          </a:p>
          <a:p>
            <a:pPr eaLnBrk="1" hangingPunct="1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can be related in many different ways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F60A8A-8CDE-4619-98C2-DD9D95D927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48EFE4-EC11-42EC-AAA7-48ED9EE68E21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93C6E-9E98-4C6D-8B2C-3B48EDE8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33D0843-BB5E-4754-A266-50842808EFFF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13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604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4DFCF306-1D67-42F5-9BF1-EBE7FB4E0DE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640080"/>
            <a:ext cx="7952780" cy="57507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Notation</a:t>
            </a:r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15037536-0785-4D90-BA49-D6789DC17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777" y="4347372"/>
            <a:ext cx="3457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D9E32444-4F8D-4AE6-B8DB-32156F7E5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489" y="4218784"/>
            <a:ext cx="257175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2C8A8DBC-813A-4EE4-8900-0785DFD4F3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1489" y="4361659"/>
            <a:ext cx="22860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682FD60B-8981-4F2E-B7E5-AA536D498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3302" y="4204497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20487" name="Oval 8">
            <a:extLst>
              <a:ext uri="{FF2B5EF4-FFF2-40B4-BE49-F238E27FC236}">
                <a16:creationId xmlns:a16="http://schemas.microsoft.com/office/drawing/2014/main" id="{26A5272F-6D92-44F2-BA5D-77D07930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376" y="4261646"/>
            <a:ext cx="157163" cy="1571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20488" name="Line 9">
            <a:extLst>
              <a:ext uri="{FF2B5EF4-FFF2-40B4-BE49-F238E27FC236}">
                <a16:creationId xmlns:a16="http://schemas.microsoft.com/office/drawing/2014/main" id="{366FFBCB-D527-489E-8A83-B43284FCF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3314" y="4204497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34869" name="Rectangle 21">
            <a:extLst>
              <a:ext uri="{FF2B5EF4-FFF2-40B4-BE49-F238E27FC236}">
                <a16:creationId xmlns:a16="http://schemas.microsoft.com/office/drawing/2014/main" id="{339A6C6E-8012-4F21-84D4-769C1FCB1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789" y="2330416"/>
            <a:ext cx="3247571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/>
              <a:t>One common form:</a:t>
            </a:r>
          </a:p>
        </p:txBody>
      </p:sp>
      <p:sp>
        <p:nvSpPr>
          <p:cNvPr id="334871" name="Rectangle 23">
            <a:extLst>
              <a:ext uri="{FF2B5EF4-FFF2-40B4-BE49-F238E27FC236}">
                <a16:creationId xmlns:a16="http://schemas.microsoft.com/office/drawing/2014/main" id="{B4768D09-4EC5-4530-8D6C-D541341F7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427" y="3609780"/>
            <a:ext cx="205649" cy="381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2025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91" name="Rectangle 24">
            <a:extLst>
              <a:ext uri="{FF2B5EF4-FFF2-40B4-BE49-F238E27FC236}">
                <a16:creationId xmlns:a16="http://schemas.microsoft.com/office/drawing/2014/main" id="{B1BA7DDD-35DF-49E7-BFCC-53ECAEEC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302" y="3904459"/>
            <a:ext cx="1457325" cy="744737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34873" name="Rectangle 25">
            <a:extLst>
              <a:ext uri="{FF2B5EF4-FFF2-40B4-BE49-F238E27FC236}">
                <a16:creationId xmlns:a16="http://schemas.microsoft.com/office/drawing/2014/main" id="{BD8AB135-095C-4925-AEEF-178ABC316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666" y="4013403"/>
            <a:ext cx="1441500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1 </a:t>
            </a:r>
          </a:p>
        </p:txBody>
      </p:sp>
      <p:sp>
        <p:nvSpPr>
          <p:cNvPr id="20493" name="Rectangle 27">
            <a:extLst>
              <a:ext uri="{FF2B5EF4-FFF2-40B4-BE49-F238E27FC236}">
                <a16:creationId xmlns:a16="http://schemas.microsoft.com/office/drawing/2014/main" id="{AF4143F5-2C43-47C3-88C8-800F03224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02" y="3941965"/>
            <a:ext cx="1457325" cy="746522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025" b="1">
              <a:solidFill>
                <a:schemeClr val="folHlink"/>
              </a:solidFill>
              <a:latin typeface="Helvetica" panose="020B0604020202020204" pitchFamily="34" charset="0"/>
            </a:endParaRPr>
          </a:p>
        </p:txBody>
      </p:sp>
      <p:sp>
        <p:nvSpPr>
          <p:cNvPr id="334876" name="Rectangle 28">
            <a:extLst>
              <a:ext uri="{FF2B5EF4-FFF2-40B4-BE49-F238E27FC236}">
                <a16:creationId xmlns:a16="http://schemas.microsoft.com/office/drawing/2014/main" id="{C98C5B24-AEF6-49F5-9B60-618FFB46B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153" y="4050907"/>
            <a:ext cx="1405465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2</a:t>
            </a:r>
          </a:p>
        </p:txBody>
      </p:sp>
      <p:sp>
        <p:nvSpPr>
          <p:cNvPr id="334878" name="Rectangle 30">
            <a:extLst>
              <a:ext uri="{FF2B5EF4-FFF2-40B4-BE49-F238E27FC236}">
                <a16:creationId xmlns:a16="http://schemas.microsoft.com/office/drawing/2014/main" id="{944FCFE0-5734-4781-BB04-5CB40513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423" y="3777274"/>
            <a:ext cx="2016978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73CC37D-2978-4FCE-8E1E-937F4BC6D8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E5633D-DAB8-4A61-9741-05FEACD91DAB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C1A95C7-721C-47EA-909A-7D9726DF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3C500F1-F9E5-4771-A143-FB60E390DD24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14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066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79608BA4-09E2-46BB-80D1-B4C0773FC5F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457200"/>
            <a:ext cx="7274124" cy="835819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CBBBD235-305E-4953-9ED0-21CA5F413A7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371600" y="1554480"/>
            <a:ext cx="8970764" cy="5063133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Cardinality: number of occurrences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The maximum  number of objects that participate in a relationship…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One – One (1:1)		 I-------- I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One- Many (1:N)           I-------- &lt;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Many – Many (M:N)	 &gt;-------- &lt;	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DAFE-AA9B-4D57-9899-5176E9EEA8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4031AA-2BE4-4160-88C4-22E74A112B7C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D477A-3553-4FEA-9928-AE835837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FF9FA4A-6D45-4897-A77F-0D8FC1E58C8A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15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060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5CE3ADB2-8BBC-4016-9E08-CF32BDB5C54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651760" y="365760"/>
            <a:ext cx="6015038" cy="750094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Modality	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12F55700-83A3-4C2A-8B55-2D4C0F1C494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371600" y="1645920"/>
            <a:ext cx="8058150" cy="4114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Modality is either 0 or 1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Modality is 0 if there is no explicit need for the relationship to occur or the relationship is optional.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Modality is 1 if an occurrence of the relationship is mandatory.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8329-82A9-45E5-9316-06D808366C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E52FAA-2480-4C32-BB82-6FE04484CBAA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2A08A-9388-4D63-9F9D-F5CC0CE3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98884B3-F87F-436F-BC9A-75EE033EEDF6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16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307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5860711C-DAD5-4C2D-B9A3-47E24EE6B5D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341464" y="3406535"/>
            <a:ext cx="5784652" cy="646509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Model: Creating A Flow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EEDBB-F3CA-4206-8067-B8BA16BC75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3DD9C4-A94E-4BA1-ABBD-D89FF2C5A358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F4A0A-A0C8-4866-BBEA-836F0438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208D24C-129C-4179-A699-46900F9E6AC4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17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968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8216-B732-4D42-9657-C4D33AAA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5366"/>
            <a:ext cx="10972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661F-3AC2-47FF-9F38-B6AD535B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646" y="2986391"/>
            <a:ext cx="7898859" cy="177043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functionality and flow of information in the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0B5A-B635-4EC8-B7EE-FA560C9AB2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FD3EB6-BC13-424D-B0BC-00F471CDEDA8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6101D-9F5F-47F9-8DD3-DE97A3C4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7ADEB9E-8B79-4B02-BAB3-E3031D0FCED1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18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438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9CE4-4E4A-44D3-A0A9-A5FE0535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40"/>
            <a:ext cx="10972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C592-B85B-45C7-B4C0-B00835F3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4560"/>
            <a:ext cx="9608344" cy="348433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(DFD):</a:t>
            </a:r>
          </a:p>
          <a:p>
            <a:pPr eaLnBrk="1" hangingPunct="1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DFDs show the flow of data from external entities into the system, also show how the data moves from one process to another, as well as its logical storage. 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CF6C-65B0-494D-8EA9-7399CF79EC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95678B-A090-47C6-B2E9-88D040B91C4D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2E33B-20ED-45A7-8EBE-2B05CEC4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B01595F-12CE-4173-B1C2-AEB60AD0B511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19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418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B721ABBF-96E6-47DA-BB7D-374FDB89164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657600" y="457200"/>
            <a:ext cx="8752879" cy="75009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6E3BB02B-C91B-43C9-96AE-4AD47873F1E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536970" y="1463040"/>
            <a:ext cx="9844392" cy="4962679"/>
          </a:xfrm>
        </p:spPr>
        <p:txBody>
          <a:bodyPr/>
          <a:lstStyle/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Two types of analysis methods:  </a:t>
            </a:r>
          </a:p>
          <a:p>
            <a:pPr lvl="2" eaLnBrk="1" hangingPunct="1"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 Structured Analysis</a:t>
            </a:r>
          </a:p>
          <a:p>
            <a:pPr lvl="2" eaLnBrk="1" hangingPunct="1"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 Object-Oriented Analysis</a:t>
            </a: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Each method has techniques for representing </a:t>
            </a:r>
          </a:p>
          <a:p>
            <a:pPr lvl="2" eaLnBrk="1" hangingPunct="1"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Data</a:t>
            </a:r>
          </a:p>
          <a:p>
            <a:pPr lvl="2" eaLnBrk="1" hangingPunct="1"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Processing/Function</a:t>
            </a:r>
          </a:p>
          <a:p>
            <a:pPr lvl="2" eaLnBrk="1" hangingPunct="1"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Control/Behavior</a:t>
            </a:r>
          </a:p>
          <a:p>
            <a:pPr marL="668337" lvl="2" indent="0" eaLnBrk="1" hangingPunct="1">
              <a:buClr>
                <a:schemeClr val="accent3"/>
              </a:buClr>
              <a:buNone/>
              <a:defRPr/>
            </a:pPr>
            <a:endParaRPr lang="en-US" sz="2800" dirty="0">
              <a:latin typeface="Times New Roman" pitchFamily="18" charset="0"/>
            </a:endParaRPr>
          </a:p>
          <a:p>
            <a:pPr marL="668337" lvl="2" indent="0" eaLnBrk="1" hangingPunct="1">
              <a:buClr>
                <a:schemeClr val="accent3"/>
              </a:buClr>
              <a:buNone/>
              <a:defRPr/>
            </a:pPr>
            <a:r>
              <a:rPr lang="en-US" sz="2800" i="1" dirty="0">
                <a:latin typeface="Times New Roman" pitchFamily="18" charset="0"/>
              </a:rPr>
              <a:t>Each technique/notation is used to model one or more type of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7568-22EB-4CD0-B1A3-F8239B3AA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C33783-612C-4D3D-80F6-94EBC5677E2D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54A5F-D78B-4793-AB51-84143FEB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ED96484-052D-4BD5-BB7C-0D23CD9F5B9F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978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BCDE2573-CC98-48CA-8DF3-969FB4EEC2B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57179" y="671276"/>
            <a:ext cx="7304484" cy="57507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3B570040-44AC-4144-AF2A-C91209CE95B2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254156" y="1750219"/>
            <a:ext cx="4526514" cy="4584501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Producer/Consumer of information outside the bounds of the system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Transformer of information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Data item or collection of data items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Repository of data stored for one or more processes</a:t>
            </a:r>
          </a:p>
        </p:txBody>
      </p:sp>
      <p:sp>
        <p:nvSpPr>
          <p:cNvPr id="26628" name="Text Box 7">
            <a:extLst>
              <a:ext uri="{FF2B5EF4-FFF2-40B4-BE49-F238E27FC236}">
                <a16:creationId xmlns:a16="http://schemas.microsoft.com/office/drawing/2014/main" id="{68B314FA-C636-4954-BB83-DF79A0A6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057" y="3064669"/>
            <a:ext cx="1332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Process</a:t>
            </a:r>
          </a:p>
        </p:txBody>
      </p:sp>
      <p:sp>
        <p:nvSpPr>
          <p:cNvPr id="26629" name="Text Box 9">
            <a:extLst>
              <a:ext uri="{FF2B5EF4-FFF2-40B4-BE49-F238E27FC236}">
                <a16:creationId xmlns:a16="http://schemas.microsoft.com/office/drawing/2014/main" id="{1D67FF0E-EE69-4D90-9DB7-1C707F6BC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807" y="4060314"/>
            <a:ext cx="2368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Data Item</a:t>
            </a:r>
          </a:p>
        </p:txBody>
      </p:sp>
      <p:sp>
        <p:nvSpPr>
          <p:cNvPr id="26630" name="Text Box 13">
            <a:extLst>
              <a:ext uri="{FF2B5EF4-FFF2-40B4-BE49-F238E27FC236}">
                <a16:creationId xmlns:a16="http://schemas.microsoft.com/office/drawing/2014/main" id="{F475D628-6313-48C8-A72A-F1039E89D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411" y="1750219"/>
            <a:ext cx="2769989" cy="89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External Entity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700" b="1" dirty="0">
              <a:latin typeface="Helvetica" panose="020B0604020202020204" pitchFamily="34" charset="0"/>
            </a:endParaRPr>
          </a:p>
        </p:txBody>
      </p:sp>
      <p:sp>
        <p:nvSpPr>
          <p:cNvPr id="26631" name="Text Box 15">
            <a:extLst>
              <a:ext uri="{FF2B5EF4-FFF2-40B4-BE49-F238E27FC236}">
                <a16:creationId xmlns:a16="http://schemas.microsoft.com/office/drawing/2014/main" id="{CDC75FE6-11F0-46E9-A5C0-5D3F6D88A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646" y="5055959"/>
            <a:ext cx="182447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D01F7D-4651-4730-A213-CF3CCF3F41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C15B33-E2B4-4178-8EAB-C65376328652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DB87D-8293-456F-A2BA-D22E038B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DF62A39E-B3A8-47E9-B798-AE1E669A8552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20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1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A7F1B196-19A5-4A69-A2F2-4DF498386FF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37360" y="0"/>
            <a:ext cx="8333184" cy="123051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Model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B9BF42E5-E280-4CD4-8152-A012C728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54480"/>
            <a:ext cx="9409021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01798" tIns="50006" rIns="101798" bIns="50006">
            <a:spAutoFit/>
          </a:bodyPr>
          <a:lstStyle/>
          <a:p>
            <a:pPr marL="457200" indent="-457200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computer-based system is an information transform ....</a:t>
            </a:r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CFA6B09E-4365-498C-ADD9-1F6712E6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2786063"/>
            <a:ext cx="2514600" cy="2003822"/>
          </a:xfrm>
          <a:prstGeom prst="star16">
            <a:avLst>
              <a:gd name="adj" fmla="val 37500"/>
            </a:avLst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28677" name="AutoShape 5">
            <a:extLst>
              <a:ext uri="{FF2B5EF4-FFF2-40B4-BE49-F238E27FC236}">
                <a16:creationId xmlns:a16="http://schemas.microsoft.com/office/drawing/2014/main" id="{A009BE61-8D65-486D-90BF-88E19FC89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7" y="3484365"/>
            <a:ext cx="1443038" cy="619720"/>
          </a:xfrm>
          <a:prstGeom prst="rightArrow">
            <a:avLst>
              <a:gd name="adj1" fmla="val 50000"/>
              <a:gd name="adj2" fmla="val 116437"/>
            </a:avLst>
          </a:prstGeom>
          <a:solidFill>
            <a:schemeClr val="fol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28678" name="AutoShape 6">
            <a:extLst>
              <a:ext uri="{FF2B5EF4-FFF2-40B4-BE49-F238E27FC236}">
                <a16:creationId xmlns:a16="http://schemas.microsoft.com/office/drawing/2014/main" id="{BD00127B-6A6B-4258-B379-848BB3F0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937" y="3521869"/>
            <a:ext cx="1443038" cy="619721"/>
          </a:xfrm>
          <a:prstGeom prst="rightArrow">
            <a:avLst>
              <a:gd name="adj1" fmla="val 50000"/>
              <a:gd name="adj2" fmla="val 116437"/>
            </a:avLst>
          </a:prstGeom>
          <a:solidFill>
            <a:schemeClr val="fol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38951" name="Rectangle 7">
            <a:extLst>
              <a:ext uri="{FF2B5EF4-FFF2-40B4-BE49-F238E27FC236}">
                <a16:creationId xmlns:a16="http://schemas.microsoft.com/office/drawing/2014/main" id="{BC6C6570-92CA-4783-B090-44EB27DD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077" y="3353991"/>
            <a:ext cx="1704969" cy="1084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800" dirty="0"/>
              <a:t>computer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800" dirty="0"/>
              <a:t>based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800" dirty="0"/>
              <a:t>system</a:t>
            </a:r>
          </a:p>
        </p:txBody>
      </p:sp>
      <p:sp>
        <p:nvSpPr>
          <p:cNvPr id="338952" name="Rectangle 8">
            <a:extLst>
              <a:ext uri="{FF2B5EF4-FFF2-40B4-BE49-F238E27FC236}">
                <a16:creationId xmlns:a16="http://schemas.microsoft.com/office/drawing/2014/main" id="{154FCBBC-D825-4F6C-A126-7B9F31DC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727" y="3561160"/>
            <a:ext cx="1047161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/>
              <a:t>input</a:t>
            </a:r>
          </a:p>
        </p:txBody>
      </p:sp>
      <p:sp>
        <p:nvSpPr>
          <p:cNvPr id="338953" name="Rectangle 9">
            <a:extLst>
              <a:ext uri="{FF2B5EF4-FFF2-40B4-BE49-F238E27FC236}">
                <a16:creationId xmlns:a16="http://schemas.microsoft.com/office/drawing/2014/main" id="{FC275528-093C-4745-BF0A-03B45651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65" y="3582591"/>
            <a:ext cx="1263566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/>
              <a:t>output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D14CA5-AB04-4BC7-BF24-6A1C838817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570CD6-C8B8-4FF1-B50E-E1ABC97B068D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97DD133-4346-4A12-B15A-907A4548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49D5F4D-EE9C-455C-B6AE-B82DFE3FAEB6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21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81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848CD438-9B84-4B5E-BA8A-653A33D0438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94560" y="914400"/>
            <a:ext cx="7470576" cy="287537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Modeling Notation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01D1E8B-1F43-47AF-B2CC-FD6A2E3BA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1525191"/>
            <a:ext cx="1085850" cy="898327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62ACE26B-CEF3-4D7E-AF82-031BFE743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2" y="2807494"/>
            <a:ext cx="1271588" cy="1101924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23A2A0E4-F14A-417A-8EB2-485194CE4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6453" y="4252318"/>
            <a:ext cx="1243013" cy="67329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66235D33-1CFE-474E-95BF-77E1FE99D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7" y="5268516"/>
            <a:ext cx="15287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5C6F30AD-35B2-4211-8C40-6CA5E2CD0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5704284"/>
            <a:ext cx="15287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427016" name="Rectangle 8">
            <a:extLst>
              <a:ext uri="{FF2B5EF4-FFF2-40B4-BE49-F238E27FC236}">
                <a16:creationId xmlns:a16="http://schemas.microsoft.com/office/drawing/2014/main" id="{D8E5C5E7-EBDA-4CBC-ABDA-DCE076B5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478" y="1673425"/>
            <a:ext cx="2387272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Entity</a:t>
            </a:r>
          </a:p>
        </p:txBody>
      </p:sp>
      <p:sp>
        <p:nvSpPr>
          <p:cNvPr id="427017" name="Rectangle 9">
            <a:extLst>
              <a:ext uri="{FF2B5EF4-FFF2-40B4-BE49-F238E27FC236}">
                <a16:creationId xmlns:a16="http://schemas.microsoft.com/office/drawing/2014/main" id="{E6050226-6883-450A-9315-E983E32DE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490" y="2993232"/>
            <a:ext cx="1302038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427018" name="Rectangle 10">
            <a:extLst>
              <a:ext uri="{FF2B5EF4-FFF2-40B4-BE49-F238E27FC236}">
                <a16:creationId xmlns:a16="http://schemas.microsoft.com/office/drawing/2014/main" id="{C07A8693-CA57-4F3E-A964-9F87E440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065" y="4136232"/>
            <a:ext cx="1710804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</p:txBody>
      </p:sp>
      <p:sp>
        <p:nvSpPr>
          <p:cNvPr id="427019" name="Rectangle 11">
            <a:extLst>
              <a:ext uri="{FF2B5EF4-FFF2-40B4-BE49-F238E27FC236}">
                <a16:creationId xmlns:a16="http://schemas.microsoft.com/office/drawing/2014/main" id="{38CBC5C8-3EC5-41DF-A48B-AD6EABBE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490" y="5148859"/>
            <a:ext cx="1730041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AD3ECD2-F0BA-4E1C-810F-5C192C9EFF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83AF18-C3A5-4C7F-BDF1-98BAC0C5E575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384F41-908E-4100-B57F-09125E8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D7E469A8-B6C3-4099-86E5-57F0FFED4DA2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22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260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4893B07-501D-484A-92F2-53F292B0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006" y="1596629"/>
            <a:ext cx="1114425" cy="926902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3104FD13-D384-422F-85ED-4A5B4FEE3A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0"/>
            <a:ext cx="7286625" cy="1285875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Entity</a:t>
            </a:r>
          </a:p>
        </p:txBody>
      </p:sp>
      <p:sp>
        <p:nvSpPr>
          <p:cNvPr id="340996" name="Rectangle 4">
            <a:extLst>
              <a:ext uri="{FF2B5EF4-FFF2-40B4-BE49-F238E27FC236}">
                <a16:creationId xmlns:a16="http://schemas.microsoft.com/office/drawing/2014/main" id="{B6566440-C409-4863-BE03-3F37F0E2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0" y="1809156"/>
            <a:ext cx="4760742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producer or consumer of data</a:t>
            </a:r>
          </a:p>
        </p:txBody>
      </p:sp>
      <p:sp>
        <p:nvSpPr>
          <p:cNvPr id="340997" name="Rectangle 5">
            <a:extLst>
              <a:ext uri="{FF2B5EF4-FFF2-40B4-BE49-F238E27FC236}">
                <a16:creationId xmlns:a16="http://schemas.microsoft.com/office/drawing/2014/main" id="{797842A7-6B49-49E4-BB8E-3E655D532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253" y="2748559"/>
            <a:ext cx="6183183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marL="457200" indent="-457200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a person, a device, a sensor</a:t>
            </a:r>
          </a:p>
        </p:txBody>
      </p:sp>
      <p:sp>
        <p:nvSpPr>
          <p:cNvPr id="340998" name="Rectangle 6">
            <a:extLst>
              <a:ext uri="{FF2B5EF4-FFF2-40B4-BE49-F238E27FC236}">
                <a16:creationId xmlns:a16="http://schemas.microsoft.com/office/drawing/2014/main" id="{FB83FE5E-D26F-4FE6-874E-FCBCCB72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253" y="3421857"/>
            <a:ext cx="5619759" cy="962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marL="457200" indent="-457200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example: computer-based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</a:t>
            </a:r>
          </a:p>
        </p:txBody>
      </p:sp>
      <p:sp>
        <p:nvSpPr>
          <p:cNvPr id="340999" name="Rectangle 7">
            <a:extLst>
              <a:ext uri="{FF2B5EF4-FFF2-40B4-BE49-F238E27FC236}">
                <a16:creationId xmlns:a16="http://schemas.microsoft.com/office/drawing/2014/main" id="{3A4164C1-F8EA-42E3-8A5A-24A05AF09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677" y="4413053"/>
            <a:ext cx="7092085" cy="962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marL="457200" indent="-457200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always originate from somewhere</a:t>
            </a:r>
          </a:p>
          <a:p>
            <a:pPr>
              <a:buClr>
                <a:schemeClr val="tx2"/>
              </a:buCl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must always be sent to something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654D76-7C20-476C-8F78-AD438DB91C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882F36-6FE2-476F-9B3F-5AEAC9978657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098E-86FB-46C0-8E22-14195059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6CE5A25-3603-4827-A05A-3BB90297DE3A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23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657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63032776-F110-4DE6-B23D-9803861420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0"/>
            <a:ext cx="8058150" cy="1285875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1747" name="Oval 3">
            <a:extLst>
              <a:ext uri="{FF2B5EF4-FFF2-40B4-BE49-F238E27FC236}">
                <a16:creationId xmlns:a16="http://schemas.microsoft.com/office/drawing/2014/main" id="{7E16AED1-3C4F-43DB-A442-40A77A704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878" y="1723431"/>
            <a:ext cx="1271588" cy="1130498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3D0E184-B4D8-40E7-B56C-F576043E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091" y="2300287"/>
            <a:ext cx="207169" cy="9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42021" name="Rectangle 5">
            <a:extLst>
              <a:ext uri="{FF2B5EF4-FFF2-40B4-BE49-F238E27FC236}">
                <a16:creationId xmlns:a16="http://schemas.microsoft.com/office/drawing/2014/main" id="{82004247-54DA-46CF-B66A-3B826417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138" y="1979708"/>
            <a:ext cx="5510199" cy="8334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01798" tIns="50006" rIns="101798" bIns="50006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transformer (changes input</a:t>
            </a:r>
          </a:p>
          <a:p>
            <a:pPr>
              <a:lnSpc>
                <a:spcPct val="85000"/>
              </a:lnSpc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output)</a:t>
            </a:r>
          </a:p>
        </p:txBody>
      </p:sp>
      <p:sp>
        <p:nvSpPr>
          <p:cNvPr id="342022" name="Rectangle 6">
            <a:extLst>
              <a:ext uri="{FF2B5EF4-FFF2-40B4-BE49-F238E27FC236}">
                <a16:creationId xmlns:a16="http://schemas.microsoft.com/office/drawing/2014/main" id="{61DC0697-1B58-467E-BEA3-0E15B6DDE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090" y="3016449"/>
            <a:ext cx="6718586" cy="962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marL="457200" indent="-457200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compute taxes, determine area,</a:t>
            </a:r>
          </a:p>
          <a:p>
            <a:pPr>
              <a:buClr>
                <a:schemeClr val="tx2"/>
              </a:buCl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format report, display graph </a:t>
            </a:r>
          </a:p>
        </p:txBody>
      </p:sp>
      <p:sp>
        <p:nvSpPr>
          <p:cNvPr id="342023" name="Rectangle 7">
            <a:extLst>
              <a:ext uri="{FF2B5EF4-FFF2-40B4-BE49-F238E27FC236}">
                <a16:creationId xmlns:a16="http://schemas.microsoft.com/office/drawing/2014/main" id="{1C4B3E82-1200-4459-A4FB-E001251F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515" y="4395193"/>
            <a:ext cx="6452487" cy="962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marL="457200" indent="-457200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always be processed in some 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way to achieve system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1DA4D1-D052-4BFC-B0DD-F80EC42F52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B55C64-376F-4F78-B77E-ADF068A8C653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13B78-A826-4DA6-AE06-EB18CC9D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9799DC3-F35A-4AE9-A750-9B0E89E4718C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24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488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DCCE1AC8-41CD-4262-B50D-37878688F4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11680" y="731520"/>
            <a:ext cx="7440216" cy="57507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</p:txBody>
      </p:sp>
      <p:sp>
        <p:nvSpPr>
          <p:cNvPr id="32771" name="AutoShape 3">
            <a:extLst>
              <a:ext uri="{FF2B5EF4-FFF2-40B4-BE49-F238E27FC236}">
                <a16:creationId xmlns:a16="http://schemas.microsoft.com/office/drawing/2014/main" id="{0D58EE89-F489-4499-BB5D-0A6B18D68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64" y="2041328"/>
            <a:ext cx="2043113" cy="289322"/>
          </a:xfrm>
          <a:prstGeom prst="rightArrow">
            <a:avLst>
              <a:gd name="adj1" fmla="val 50000"/>
              <a:gd name="adj2" fmla="val 353119"/>
            </a:avLst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43044" name="Rectangle 4">
            <a:extLst>
              <a:ext uri="{FF2B5EF4-FFF2-40B4-BE49-F238E27FC236}">
                <a16:creationId xmlns:a16="http://schemas.microsoft.com/office/drawing/2014/main" id="{83E6ED7D-7B4B-42AA-AA14-CA0AD40C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1786225"/>
            <a:ext cx="6190758" cy="962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flows through a system, beginning</a:t>
            </a:r>
          </a:p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input and be transformed into output.</a:t>
            </a:r>
          </a:p>
        </p:txBody>
      </p:sp>
      <p:sp>
        <p:nvSpPr>
          <p:cNvPr id="32773" name="Oval 5">
            <a:extLst>
              <a:ext uri="{FF2B5EF4-FFF2-40B4-BE49-F238E27FC236}">
                <a16:creationId xmlns:a16="http://schemas.microsoft.com/office/drawing/2014/main" id="{721E6722-C51E-4278-B218-9611059F4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3416500"/>
            <a:ext cx="1771650" cy="147339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025" b="1">
              <a:solidFill>
                <a:schemeClr val="folHlink"/>
              </a:solidFill>
              <a:latin typeface="Helvetica" panose="020B0604020202020204" pitchFamily="34" charset="0"/>
            </a:endParaRPr>
          </a:p>
        </p:txBody>
      </p:sp>
      <p:sp>
        <p:nvSpPr>
          <p:cNvPr id="343046" name="Rectangle 6">
            <a:extLst>
              <a:ext uri="{FF2B5EF4-FFF2-40B4-BE49-F238E27FC236}">
                <a16:creationId xmlns:a16="http://schemas.microsoft.com/office/drawing/2014/main" id="{ED86E789-9A58-41DD-837B-22AAC944E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534" y="3484085"/>
            <a:ext cx="1909166" cy="17052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01798" tIns="50006" rIns="101798" bIns="50006">
            <a:spAutoFit/>
          </a:bodyPr>
          <a:lstStyle/>
          <a:p>
            <a:pPr algn="ctr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 area</a:t>
            </a:r>
          </a:p>
          <a:p>
            <a:pPr algn="ctr">
              <a:defRPr/>
            </a:pPr>
            <a:endParaRPr lang="en-US" sz="2025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716C94B8-1523-41EA-AA67-D75408A7C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3521870"/>
            <a:ext cx="1314450" cy="34825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3D5FEB0A-260C-47B1-ABE3-CBE88B9A1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8587" y="4470203"/>
            <a:ext cx="1357313" cy="26610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2EDBA8D6-4240-4356-8FC9-43A96CE5C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4179094"/>
            <a:ext cx="13001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43050" name="Rectangle 10">
            <a:extLst>
              <a:ext uri="{FF2B5EF4-FFF2-40B4-BE49-F238E27FC236}">
                <a16:creationId xmlns:a16="http://schemas.microsoft.com/office/drawing/2014/main" id="{9843548E-54FB-4C58-B148-BC1040D4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18" y="3153552"/>
            <a:ext cx="901288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</a:p>
        </p:txBody>
      </p:sp>
      <p:sp>
        <p:nvSpPr>
          <p:cNvPr id="343051" name="Rectangle 11">
            <a:extLst>
              <a:ext uri="{FF2B5EF4-FFF2-40B4-BE49-F238E27FC236}">
                <a16:creationId xmlns:a16="http://schemas.microsoft.com/office/drawing/2014/main" id="{54B63BE7-7D69-4653-80C2-AAB7F554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393" y="4097941"/>
            <a:ext cx="1181814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</p:txBody>
      </p:sp>
      <p:sp>
        <p:nvSpPr>
          <p:cNvPr id="343052" name="Rectangle 12">
            <a:extLst>
              <a:ext uri="{FF2B5EF4-FFF2-40B4-BE49-F238E27FC236}">
                <a16:creationId xmlns:a16="http://schemas.microsoft.com/office/drawing/2014/main" id="{0A08FD56-69BA-47A4-9D7F-E5EA77158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30" y="3647218"/>
            <a:ext cx="902891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7D7C716-2C2B-4B6D-8185-71FD3FFEFE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97C6FC-D44E-4939-B9B7-E137DC27AAEF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C4A2E79-3317-4404-925D-B1B5FE75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568B1BD8-ED99-4B4E-9CE1-4D1A535FF737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25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839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5A146409-75F9-403A-A46C-96BD4C6566B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45920" y="0"/>
            <a:ext cx="8058150" cy="1285875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38EFB13-9445-4811-860C-3514F282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1696641"/>
            <a:ext cx="1943100" cy="85725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7ECF2098-E9C8-4C85-A648-C03A39121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307431"/>
            <a:ext cx="1943100" cy="85725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44069" name="Rectangle 5">
            <a:extLst>
              <a:ext uri="{FF2B5EF4-FFF2-40B4-BE49-F238E27FC236}">
                <a16:creationId xmlns:a16="http://schemas.microsoft.com/office/drawing/2014/main" id="{FC0804F4-0BBE-4891-8EFF-24ACABE1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40" y="1805584"/>
            <a:ext cx="4897574" cy="5318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often stored for later use.</a:t>
            </a:r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3E5D523B-1E87-41D7-AC21-FD22A9ACF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2889647"/>
            <a:ext cx="1771650" cy="1473399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44071" name="Rectangle 7">
            <a:extLst>
              <a:ext uri="{FF2B5EF4-FFF2-40B4-BE49-F238E27FC236}">
                <a16:creationId xmlns:a16="http://schemas.microsoft.com/office/drawing/2014/main" id="{2DCCF5A6-747F-4215-A325-FC5DF5EE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055" y="3114676"/>
            <a:ext cx="1056779" cy="13474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algn="ctr">
              <a:defRPr/>
            </a:pPr>
            <a:r>
              <a:rPr lang="en-US" sz="2025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look-up</a:t>
            </a:r>
          </a:p>
          <a:p>
            <a:pPr algn="ctr">
              <a:defRPr/>
            </a:pPr>
            <a:r>
              <a:rPr lang="en-US" sz="2025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  <a:p>
            <a:pPr algn="ctr">
              <a:defRPr/>
            </a:pPr>
            <a:r>
              <a:rPr lang="en-US" sz="2025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>
              <a:defRPr/>
            </a:pPr>
            <a:endParaRPr lang="en-US" sz="2025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E468076E-3DF4-4617-AD7D-A48AA7465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2993231"/>
            <a:ext cx="1314450" cy="35004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5D303161-F0AF-496B-BDBB-FCA131B38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7162" y="3943350"/>
            <a:ext cx="1357313" cy="2661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BF1DE3AC-FC47-47D9-B456-199CAADB6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3275" y="3650456"/>
            <a:ext cx="13001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44075" name="Rectangle 11">
            <a:extLst>
              <a:ext uri="{FF2B5EF4-FFF2-40B4-BE49-F238E27FC236}">
                <a16:creationId xmlns:a16="http://schemas.microsoft.com/office/drawing/2014/main" id="{D6CDA322-5FE1-48C1-97DC-7BBA376BE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415" y="2721769"/>
            <a:ext cx="1108075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#</a:t>
            </a:r>
          </a:p>
        </p:txBody>
      </p:sp>
      <p:sp>
        <p:nvSpPr>
          <p:cNvPr id="344076" name="Rectangle 12">
            <a:extLst>
              <a:ext uri="{FF2B5EF4-FFF2-40B4-BE49-F238E27FC236}">
                <a16:creationId xmlns:a16="http://schemas.microsoft.com/office/drawing/2014/main" id="{4CB10A83-69C8-441F-9003-AA78BCFE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965" y="3673674"/>
            <a:ext cx="1930415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Required</a:t>
            </a:r>
          </a:p>
        </p:txBody>
      </p:sp>
      <p:sp>
        <p:nvSpPr>
          <p:cNvPr id="344077" name="Rectangle 13">
            <a:extLst>
              <a:ext uri="{FF2B5EF4-FFF2-40B4-BE49-F238E27FC236}">
                <a16:creationId xmlns:a16="http://schemas.microsoft.com/office/drawing/2014/main" id="{79EC9D5D-063E-449C-B979-A1B8E1875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915" y="2898577"/>
            <a:ext cx="1881941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#, Type, </a:t>
            </a:r>
          </a:p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 Age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D6F6BE7D-1D9F-476B-B09B-89FACAFE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7" y="4998840"/>
            <a:ext cx="1871663" cy="3571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774DA681-FB1B-4430-9DF6-0BD42DEAB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5557837"/>
            <a:ext cx="1871663" cy="3571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2F2976F2-F80E-4BFB-9A25-21E9B969D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3225" y="4277321"/>
            <a:ext cx="700088" cy="6411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44082" name="Rectangle 18">
            <a:extLst>
              <a:ext uri="{FF2B5EF4-FFF2-40B4-BE49-F238E27FC236}">
                <a16:creationId xmlns:a16="http://schemas.microsoft.com/office/drawing/2014/main" id="{2C877FE8-5C61-4411-BDC0-202444A3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640" y="4498777"/>
            <a:ext cx="1829427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Number</a:t>
            </a:r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8A824AC2-62EC-4D5E-AC4C-1E08044B7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8963" y="4123730"/>
            <a:ext cx="914400" cy="81974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44084" name="Rectangle 20">
            <a:extLst>
              <a:ext uri="{FF2B5EF4-FFF2-40B4-BE49-F238E27FC236}">
                <a16:creationId xmlns:a16="http://schemas.microsoft.com/office/drawing/2014/main" id="{6735601E-BB60-42F4-98E6-463273CA7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390" y="4068366"/>
            <a:ext cx="1678873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</a:t>
            </a:r>
          </a:p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 Age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59EFB924-D537-4F77-BF1E-1E31CE9E4E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556117-5856-46A8-A479-711096D33B5D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AD65BB8-8B84-4143-9A66-9B4213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8C6D951-DBBD-4424-9D40-6DEF35800587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26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425F4-78C8-A542-BEF3-18D6CDC97761}"/>
              </a:ext>
            </a:extLst>
          </p:cNvPr>
          <p:cNvSpPr txBox="1"/>
          <p:nvPr/>
        </p:nvSpPr>
        <p:spPr>
          <a:xfrm>
            <a:off x="6824182" y="5129227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126980856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6447C356-0F3A-4B79-BECF-8BE88767323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640080"/>
            <a:ext cx="9285089" cy="600075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Diagramming: Guidelines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732211C6-250F-4858-A966-2F72F293F41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1554480"/>
            <a:ext cx="8565743" cy="4963121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All icons must be labeled with meaningful names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The DFD evolves through a number of levels of detail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Always begin with a context level diagram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Always show external entities at level 0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Always label data flow arrows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Do not represent procedural logic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D7F6-5397-421D-95AF-EDBAA12B50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60DCEB-5215-48D3-9578-53BC693399D0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09F06-29B4-4955-9FD9-72110794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4CF42C4B-B8D5-4D02-89A4-97255C625619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27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8828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7639BEAF-6402-4A7B-B59D-478CB967A5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94560" y="0"/>
            <a:ext cx="7286625" cy="1285875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 DFD—I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BC53D0A9-CE05-4F66-B220-003E8CCBEB7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1554480"/>
            <a:ext cx="8911525" cy="4463057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Review ERD to isolate data objects and grammatical parse to determine “operations”</a:t>
            </a:r>
          </a:p>
          <a:p>
            <a:pPr marL="0" indent="0" eaLnBrk="1" hangingPunct="1">
              <a:lnSpc>
                <a:spcPct val="80000"/>
              </a:lnSpc>
              <a:buClr>
                <a:schemeClr val="tx2"/>
              </a:buClr>
              <a:buNone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Determine external entities (producers and consumers of data)</a:t>
            </a:r>
          </a:p>
          <a:p>
            <a:pPr marL="0" indent="0" eaLnBrk="1" hangingPunct="1">
              <a:lnSpc>
                <a:spcPct val="80000"/>
              </a:lnSpc>
              <a:buClr>
                <a:schemeClr val="tx2"/>
              </a:buClr>
              <a:buNone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Create a level 0 DFD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0B0C-AAF2-4E4B-BAB1-1D0F84C8E3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695465-4BF3-4DB3-BF3C-8D6482F4722E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B68FB-692E-40B4-ADF5-235D0245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52F3264-BC86-4D94-AB05-F3D747F96042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28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6944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B63CD1DA-4DE1-42B7-9F6B-A51E07867A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11680" y="731520"/>
            <a:ext cx="7286625" cy="1285875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  <a:b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Oval 3">
            <a:extLst>
              <a:ext uri="{FF2B5EF4-FFF2-40B4-BE49-F238E27FC236}">
                <a16:creationId xmlns:a16="http://schemas.microsoft.com/office/drawing/2014/main" id="{92BAB889-E891-46B4-B038-3603E460B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53891"/>
            <a:ext cx="1771650" cy="1473399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01FA4727-5D98-4A15-9A09-C028C19A1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2659262"/>
            <a:ext cx="1314450" cy="34825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120C8868-9490-45B0-BB95-86BDADD62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2862" y="3607594"/>
            <a:ext cx="1357313" cy="26789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88A6436E-B071-45EE-BEC5-FB555A9FD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8975" y="3316487"/>
            <a:ext cx="13001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5403AC5A-2069-47E0-8BD5-60284AD4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7" y="2327077"/>
            <a:ext cx="985838" cy="771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92D198F5-F072-4E7A-81D3-77C9EB73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2" y="3534371"/>
            <a:ext cx="985838" cy="771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B27AB277-71FF-4EE6-B431-8A2AF50F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206" y="3029585"/>
            <a:ext cx="1286639" cy="771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47146" name="Rectangle 10">
            <a:extLst>
              <a:ext uri="{FF2B5EF4-FFF2-40B4-BE49-F238E27FC236}">
                <a16:creationId xmlns:a16="http://schemas.microsoft.com/office/drawing/2014/main" id="{76A1F4F5-781B-466A-B3E6-AD6EEF06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127" y="2475309"/>
            <a:ext cx="696103" cy="41261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47147" name="Rectangle 11">
            <a:extLst>
              <a:ext uri="{FF2B5EF4-FFF2-40B4-BE49-F238E27FC236}">
                <a16:creationId xmlns:a16="http://schemas.microsoft.com/office/drawing/2014/main" id="{1E39A233-C797-41AA-9C4F-728E22427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321" y="2303859"/>
            <a:ext cx="1449644" cy="5684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</p:txBody>
      </p:sp>
      <p:sp>
        <p:nvSpPr>
          <p:cNvPr id="347148" name="Rectangle 12">
            <a:extLst>
              <a:ext uri="{FF2B5EF4-FFF2-40B4-BE49-F238E27FC236}">
                <a16:creationId xmlns:a16="http://schemas.microsoft.com/office/drawing/2014/main" id="{0DDE5DF0-6738-4572-A1AF-D6F3126F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351" y="3627240"/>
            <a:ext cx="926936" cy="599587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347149" name="Rectangle 13">
            <a:extLst>
              <a:ext uri="{FF2B5EF4-FFF2-40B4-BE49-F238E27FC236}">
                <a16:creationId xmlns:a16="http://schemas.microsoft.com/office/drawing/2014/main" id="{5790149D-2BAA-472A-94A4-48CD7269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48" y="3877271"/>
            <a:ext cx="1603404" cy="5684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NTSC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Video Signal</a:t>
            </a:r>
          </a:p>
        </p:txBody>
      </p:sp>
      <p:sp>
        <p:nvSpPr>
          <p:cNvPr id="347150" name="Rectangle 14">
            <a:extLst>
              <a:ext uri="{FF2B5EF4-FFF2-40B4-BE49-F238E27FC236}">
                <a16:creationId xmlns:a16="http://schemas.microsoft.com/office/drawing/2014/main" id="{31EAC744-62D5-463B-883C-9BD7CF7D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694" y="2887862"/>
            <a:ext cx="1215476" cy="802143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</a:p>
        </p:txBody>
      </p:sp>
      <p:sp>
        <p:nvSpPr>
          <p:cNvPr id="347151" name="Rectangle 15">
            <a:extLst>
              <a:ext uri="{FF2B5EF4-FFF2-40B4-BE49-F238E27FC236}">
                <a16:creationId xmlns:a16="http://schemas.microsoft.com/office/drawing/2014/main" id="{C6A98859-A3FB-425B-A78A-A495AFCD5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117" y="2330649"/>
            <a:ext cx="1287612" cy="8021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347152" name="Rectangle 16">
            <a:extLst>
              <a:ext uri="{FF2B5EF4-FFF2-40B4-BE49-F238E27FC236}">
                <a16:creationId xmlns:a16="http://schemas.microsoft.com/office/drawing/2014/main" id="{9A0660C4-A1F1-4BEE-A8EA-8A5C0CEB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371" y="3084315"/>
            <a:ext cx="1121578" cy="41261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CBF8CFF-654F-49F4-8D6C-F20206CD8D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84A0E0-BA1B-4095-832D-565E3E27C7A0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A6D380-CDB7-4B54-9346-B07D6131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84DCAA9-C701-4459-A78F-8BABFA7534B6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29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725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1026">
            <a:extLst>
              <a:ext uri="{FF2B5EF4-FFF2-40B4-BE49-F238E27FC236}">
                <a16:creationId xmlns:a16="http://schemas.microsoft.com/office/drawing/2014/main" id="{93D77753-66E3-449C-9A78-7BFCAB4CADB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45920" y="548640"/>
            <a:ext cx="9565481" cy="600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Models: Three Primary Objectives</a:t>
            </a:r>
          </a:p>
        </p:txBody>
      </p:sp>
      <p:sp>
        <p:nvSpPr>
          <p:cNvPr id="432131" name="Rectangle 1027">
            <a:extLst>
              <a:ext uri="{FF2B5EF4-FFF2-40B4-BE49-F238E27FC236}">
                <a16:creationId xmlns:a16="http://schemas.microsoft.com/office/drawing/2014/main" id="{0B199140-CF01-44E6-B896-81FF9C7D419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371600" y="1645920"/>
            <a:ext cx="8403137" cy="3520613"/>
          </a:xfrm>
        </p:spPr>
        <p:txBody>
          <a:bodyPr/>
          <a:lstStyle/>
          <a:p>
            <a:pPr eaLnBrk="1" latin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customer’s needs and requirements.</a:t>
            </a:r>
          </a:p>
          <a:p>
            <a:pPr eaLnBrk="1" latin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foundation for the creation of design.</a:t>
            </a:r>
          </a:p>
          <a:p>
            <a:pPr marL="0" indent="0" eaLnBrk="1" latinLnBrk="1" hangingPunct="1">
              <a:buClr>
                <a:schemeClr val="tx2"/>
              </a:buClr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a set of requirements that can be validated once the software is developed.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4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B91-005B-4C60-A114-548366B04F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4BA274-18F1-402C-9974-5F704AE9E6E2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E9BC3-F59F-4B39-8926-F99E83D0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7580E8A-CB3B-4535-83E0-BCAC6791029E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285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08252D77-69D1-49FC-A336-25592378CE1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731520"/>
            <a:ext cx="8302823" cy="57507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 DFD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85B5ED6D-383D-4F4D-ADC0-C4FC94DC34C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920240" y="1554480"/>
            <a:ext cx="7358063" cy="4414838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Write a narrative describing the transform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Parse to determine next level transforms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“Balance” the flow to maintain data flow continuity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Develop a level 1 DFD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07626-1E11-428F-A7D1-545B0F48DF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284F3B-79C1-4031-8C1D-E332E1BF688D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A2DE6-6748-4051-A414-7E9ACD92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C9A8BE8-5FC3-4161-9A01-CF7A42F03B61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30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042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433369FD-2C97-4E9F-8B2F-1AB7AFA0F89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20240" y="1005840"/>
            <a:ext cx="8152805" cy="28932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Flow Hierarchy</a:t>
            </a:r>
          </a:p>
        </p:txBody>
      </p:sp>
      <p:sp>
        <p:nvSpPr>
          <p:cNvPr id="38915" name="Oval 3">
            <a:extLst>
              <a:ext uri="{FF2B5EF4-FFF2-40B4-BE49-F238E27FC236}">
                <a16:creationId xmlns:a16="http://schemas.microsoft.com/office/drawing/2014/main" id="{ABA2FEC8-5419-4B19-9F2D-D38D9CE4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739504"/>
            <a:ext cx="1171575" cy="1025128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AFD687E2-816E-410A-AB2C-B6943BBD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0050" y="2271713"/>
            <a:ext cx="871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C3E75AFA-9936-413B-8E9A-2619ABDF9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271713"/>
            <a:ext cx="871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7EC7AE9-83D8-45EC-8E0A-3BAF87716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1918097"/>
            <a:ext cx="742950" cy="69473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61D9B190-2B76-449D-9940-380F280DA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955603"/>
            <a:ext cx="742950" cy="694729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49192" name="Rectangle 8">
            <a:extLst>
              <a:ext uri="{FF2B5EF4-FFF2-40B4-BE49-F238E27FC236}">
                <a16:creationId xmlns:a16="http://schemas.microsoft.com/office/drawing/2014/main" id="{D6A074BD-46FB-4F78-AC38-5CAFBDAB1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578" y="1989535"/>
            <a:ext cx="428402" cy="516487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349193" name="Rectangle 9">
            <a:extLst>
              <a:ext uri="{FF2B5EF4-FFF2-40B4-BE49-F238E27FC236}">
                <a16:creationId xmlns:a16="http://schemas.microsoft.com/office/drawing/2014/main" id="{E93AC54E-E7E0-4564-8C11-E46A3E3D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727" y="1798440"/>
            <a:ext cx="391533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349194" name="Rectangle 10">
            <a:extLst>
              <a:ext uri="{FF2B5EF4-FFF2-40B4-BE49-F238E27FC236}">
                <a16:creationId xmlns:a16="http://schemas.microsoft.com/office/drawing/2014/main" id="{6AA5E4FA-47E0-41BF-BB85-3653879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265" y="1810941"/>
            <a:ext cx="417181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349195" name="Rectangle 11">
            <a:extLst>
              <a:ext uri="{FF2B5EF4-FFF2-40B4-BE49-F238E27FC236}">
                <a16:creationId xmlns:a16="http://schemas.microsoft.com/office/drawing/2014/main" id="{9DD47DA1-F4D2-4432-880A-3951C8C34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915" y="2014538"/>
            <a:ext cx="389930" cy="516487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349196" name="Rectangle 12">
            <a:extLst>
              <a:ext uri="{FF2B5EF4-FFF2-40B4-BE49-F238E27FC236}">
                <a16:creationId xmlns:a16="http://schemas.microsoft.com/office/drawing/2014/main" id="{8BFB035E-9026-4D1B-B958-15AA0B34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953" y="2014538"/>
            <a:ext cx="383518" cy="516487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38925" name="Oval 13">
            <a:extLst>
              <a:ext uri="{FF2B5EF4-FFF2-40B4-BE49-F238E27FC236}">
                <a16:creationId xmlns:a16="http://schemas.microsoft.com/office/drawing/2014/main" id="{0E203383-8838-4AC7-B7BF-453CBFD57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3466506"/>
            <a:ext cx="900113" cy="810816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8926" name="Oval 14">
            <a:extLst>
              <a:ext uri="{FF2B5EF4-FFF2-40B4-BE49-F238E27FC236}">
                <a16:creationId xmlns:a16="http://schemas.microsoft.com/office/drawing/2014/main" id="{91733FFF-3023-4183-9E99-14D7B3E1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7" y="3098603"/>
            <a:ext cx="900113" cy="809029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8927" name="Oval 15">
            <a:extLst>
              <a:ext uri="{FF2B5EF4-FFF2-40B4-BE49-F238E27FC236}">
                <a16:creationId xmlns:a16="http://schemas.microsoft.com/office/drawing/2014/main" id="{EFD48357-A950-4FD7-9EDA-F7243FC93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2" y="4293394"/>
            <a:ext cx="900113" cy="809030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8928" name="Oval 16">
            <a:extLst>
              <a:ext uri="{FF2B5EF4-FFF2-40B4-BE49-F238E27FC236}">
                <a16:creationId xmlns:a16="http://schemas.microsoft.com/office/drawing/2014/main" id="{A799D079-1973-461F-A0F9-530C3E54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3962997"/>
            <a:ext cx="900113" cy="809029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8929" name="Oval 17">
            <a:extLst>
              <a:ext uri="{FF2B5EF4-FFF2-40B4-BE49-F238E27FC236}">
                <a16:creationId xmlns:a16="http://schemas.microsoft.com/office/drawing/2014/main" id="{224F5130-EF1A-4812-92D4-8803AD9F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7" y="4077297"/>
            <a:ext cx="900113" cy="809029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8930" name="Line 18">
            <a:extLst>
              <a:ext uri="{FF2B5EF4-FFF2-40B4-BE49-F238E27FC236}">
                <a16:creationId xmlns:a16="http://schemas.microsoft.com/office/drawing/2014/main" id="{7E26DC66-1B61-4F38-9D12-8818F80DA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2712" y="3795118"/>
            <a:ext cx="871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619D4ACA-7FFA-4F36-8328-36B31AD6D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4532709"/>
            <a:ext cx="871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920AEB47-4191-4EF7-805B-0904BE1117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7225" y="3643313"/>
            <a:ext cx="614363" cy="1910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69FFC8EC-32FC-40C2-9B9E-C59722064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7" y="4152306"/>
            <a:ext cx="471488" cy="2518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8F8C0835-8622-46BB-B5D3-40799DCC88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3100" y="4520209"/>
            <a:ext cx="471488" cy="1017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5C8A10EC-E7A6-4DA7-BEEF-9230DDF14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759400"/>
            <a:ext cx="371475" cy="2893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8936" name="Line 24">
            <a:extLst>
              <a:ext uri="{FF2B5EF4-FFF2-40B4-BE49-F238E27FC236}">
                <a16:creationId xmlns:a16="http://schemas.microsoft.com/office/drawing/2014/main" id="{56F7D9B9-EF2D-48DB-831C-39AA2F141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37" y="4445199"/>
            <a:ext cx="414338" cy="214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49209" name="Rectangle 25">
            <a:extLst>
              <a:ext uri="{FF2B5EF4-FFF2-40B4-BE49-F238E27FC236}">
                <a16:creationId xmlns:a16="http://schemas.microsoft.com/office/drawing/2014/main" id="{6B52EEFE-A5E2-40C2-9841-A4194A5AF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27" y="3639741"/>
            <a:ext cx="458859" cy="41261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p1</a:t>
            </a:r>
          </a:p>
        </p:txBody>
      </p:sp>
      <p:sp>
        <p:nvSpPr>
          <p:cNvPr id="349210" name="Rectangle 26">
            <a:extLst>
              <a:ext uri="{FF2B5EF4-FFF2-40B4-BE49-F238E27FC236}">
                <a16:creationId xmlns:a16="http://schemas.microsoft.com/office/drawing/2014/main" id="{25F4B342-C967-44C5-BE24-E35075DC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264" y="3296841"/>
            <a:ext cx="490919" cy="41261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p2</a:t>
            </a:r>
          </a:p>
        </p:txBody>
      </p:sp>
      <p:sp>
        <p:nvSpPr>
          <p:cNvPr id="349211" name="Rectangle 27">
            <a:extLst>
              <a:ext uri="{FF2B5EF4-FFF2-40B4-BE49-F238E27FC236}">
                <a16:creationId xmlns:a16="http://schemas.microsoft.com/office/drawing/2014/main" id="{E6B12669-FB0C-48F5-876B-ADC19B0B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940" y="4516637"/>
            <a:ext cx="482904" cy="41261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p3</a:t>
            </a:r>
          </a:p>
        </p:txBody>
      </p:sp>
      <p:sp>
        <p:nvSpPr>
          <p:cNvPr id="349212" name="Rectangle 28">
            <a:extLst>
              <a:ext uri="{FF2B5EF4-FFF2-40B4-BE49-F238E27FC236}">
                <a16:creationId xmlns:a16="http://schemas.microsoft.com/office/drawing/2014/main" id="{7CDA410A-59E7-45C3-93E8-35950418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977" y="4173737"/>
            <a:ext cx="500537" cy="41261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p4</a:t>
            </a:r>
          </a:p>
        </p:txBody>
      </p:sp>
      <p:sp>
        <p:nvSpPr>
          <p:cNvPr id="349213" name="Rectangle 29">
            <a:extLst>
              <a:ext uri="{FF2B5EF4-FFF2-40B4-BE49-F238E27FC236}">
                <a16:creationId xmlns:a16="http://schemas.microsoft.com/office/drawing/2014/main" id="{E01F637E-C428-4EF9-A068-64E17691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153" y="4275534"/>
            <a:ext cx="486110" cy="41261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p5</a:t>
            </a:r>
          </a:p>
        </p:txBody>
      </p:sp>
      <p:sp>
        <p:nvSpPr>
          <p:cNvPr id="349214" name="Rectangle 30">
            <a:extLst>
              <a:ext uri="{FF2B5EF4-FFF2-40B4-BE49-F238E27FC236}">
                <a16:creationId xmlns:a16="http://schemas.microsoft.com/office/drawing/2014/main" id="{7FE3C674-92C5-4C78-B54E-C1002F204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665" y="3361135"/>
            <a:ext cx="391533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349215" name="Rectangle 31">
            <a:extLst>
              <a:ext uri="{FF2B5EF4-FFF2-40B4-BE49-F238E27FC236}">
                <a16:creationId xmlns:a16="http://schemas.microsoft.com/office/drawing/2014/main" id="{36F7F880-9563-4990-8540-EA622C74E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840" y="4084440"/>
            <a:ext cx="417181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38944" name="Freeform 32">
            <a:extLst>
              <a:ext uri="{FF2B5EF4-FFF2-40B4-BE49-F238E27FC236}">
                <a16:creationId xmlns:a16="http://schemas.microsoft.com/office/drawing/2014/main" id="{0D81C7B8-D7C5-4528-B86B-64A94860360A}"/>
              </a:ext>
            </a:extLst>
          </p:cNvPr>
          <p:cNvSpPr>
            <a:spLocks/>
          </p:cNvSpPr>
          <p:nvPr/>
        </p:nvSpPr>
        <p:spPr bwMode="auto">
          <a:xfrm>
            <a:off x="3252788" y="2296715"/>
            <a:ext cx="1816299" cy="2300288"/>
          </a:xfrm>
          <a:custGeom>
            <a:avLst/>
            <a:gdLst>
              <a:gd name="T0" fmla="*/ 2147483646 w 1017"/>
              <a:gd name="T1" fmla="*/ 0 h 1288"/>
              <a:gd name="T2" fmla="*/ 2147483646 w 1017"/>
              <a:gd name="T3" fmla="*/ 2147483646 h 1288"/>
              <a:gd name="T4" fmla="*/ 2147483646 w 1017"/>
              <a:gd name="T5" fmla="*/ 2147483646 h 1288"/>
              <a:gd name="T6" fmla="*/ 0 w 1017"/>
              <a:gd name="T7" fmla="*/ 2147483646 h 1288"/>
              <a:gd name="T8" fmla="*/ 0 60000 65536"/>
              <a:gd name="T9" fmla="*/ 0 60000 65536"/>
              <a:gd name="T10" fmla="*/ 0 60000 65536"/>
              <a:gd name="T11" fmla="*/ 0 60000 65536"/>
              <a:gd name="T12" fmla="*/ 0 w 1017"/>
              <a:gd name="T13" fmla="*/ 0 h 1288"/>
              <a:gd name="T14" fmla="*/ 1017 w 1017"/>
              <a:gd name="T15" fmla="*/ 1288 h 1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7" h="1288">
                <a:moveTo>
                  <a:pt x="1016" y="0"/>
                </a:moveTo>
                <a:lnTo>
                  <a:pt x="752" y="299"/>
                </a:lnTo>
                <a:lnTo>
                  <a:pt x="288" y="469"/>
                </a:lnTo>
                <a:lnTo>
                  <a:pt x="0" y="1287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25"/>
          </a:p>
        </p:txBody>
      </p:sp>
      <p:sp>
        <p:nvSpPr>
          <p:cNvPr id="38945" name="Freeform 33">
            <a:extLst>
              <a:ext uri="{FF2B5EF4-FFF2-40B4-BE49-F238E27FC236}">
                <a16:creationId xmlns:a16="http://schemas.microsoft.com/office/drawing/2014/main" id="{C6BABAE5-4261-4108-9E6C-10D17D8E0D02}"/>
              </a:ext>
            </a:extLst>
          </p:cNvPr>
          <p:cNvSpPr>
            <a:spLocks/>
          </p:cNvSpPr>
          <p:nvPr/>
        </p:nvSpPr>
        <p:spPr bwMode="auto">
          <a:xfrm>
            <a:off x="6338887" y="2284215"/>
            <a:ext cx="2402087" cy="2796778"/>
          </a:xfrm>
          <a:custGeom>
            <a:avLst/>
            <a:gdLst>
              <a:gd name="T0" fmla="*/ 0 w 1345"/>
              <a:gd name="T1" fmla="*/ 0 h 1566"/>
              <a:gd name="T2" fmla="*/ 2147483646 w 1345"/>
              <a:gd name="T3" fmla="*/ 2147483646 h 1566"/>
              <a:gd name="T4" fmla="*/ 2147483646 w 1345"/>
              <a:gd name="T5" fmla="*/ 2147483646 h 1566"/>
              <a:gd name="T6" fmla="*/ 2147483646 w 1345"/>
              <a:gd name="T7" fmla="*/ 2147483646 h 1566"/>
              <a:gd name="T8" fmla="*/ 0 60000 65536"/>
              <a:gd name="T9" fmla="*/ 0 60000 65536"/>
              <a:gd name="T10" fmla="*/ 0 60000 65536"/>
              <a:gd name="T11" fmla="*/ 0 60000 65536"/>
              <a:gd name="T12" fmla="*/ 0 w 1345"/>
              <a:gd name="T13" fmla="*/ 0 h 1566"/>
              <a:gd name="T14" fmla="*/ 1345 w 1345"/>
              <a:gd name="T15" fmla="*/ 1566 h 1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5" h="1566">
                <a:moveTo>
                  <a:pt x="0" y="0"/>
                </a:moveTo>
                <a:lnTo>
                  <a:pt x="392" y="455"/>
                </a:lnTo>
                <a:lnTo>
                  <a:pt x="1160" y="740"/>
                </a:lnTo>
                <a:lnTo>
                  <a:pt x="1344" y="1565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25"/>
          </a:p>
        </p:txBody>
      </p:sp>
      <p:sp>
        <p:nvSpPr>
          <p:cNvPr id="349218" name="Rectangle 34">
            <a:extLst>
              <a:ext uri="{FF2B5EF4-FFF2-40B4-BE49-F238E27FC236}">
                <a16:creationId xmlns:a16="http://schemas.microsoft.com/office/drawing/2014/main" id="{EDFCB25B-B0FC-4817-B6FD-0AD02AAFF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303" y="3246835"/>
            <a:ext cx="373900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349219" name="Rectangle 35">
            <a:extLst>
              <a:ext uri="{FF2B5EF4-FFF2-40B4-BE49-F238E27FC236}">
                <a16:creationId xmlns:a16="http://schemas.microsoft.com/office/drawing/2014/main" id="{80521911-30E5-4248-AE82-2425FF95D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990" y="4248747"/>
            <a:ext cx="420387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349220" name="Rectangle 36">
            <a:extLst>
              <a:ext uri="{FF2B5EF4-FFF2-40B4-BE49-F238E27FC236}">
                <a16:creationId xmlns:a16="http://schemas.microsoft.com/office/drawing/2014/main" id="{BD66E8BD-155B-42C7-8548-B2B948F06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040" y="4541640"/>
            <a:ext cx="391533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349221" name="Rectangle 37">
            <a:extLst>
              <a:ext uri="{FF2B5EF4-FFF2-40B4-BE49-F238E27FC236}">
                <a16:creationId xmlns:a16="http://schemas.microsoft.com/office/drawing/2014/main" id="{F2CA4C5B-514A-44C6-98B7-4A726F52B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940" y="3423644"/>
            <a:ext cx="327412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</p:txBody>
      </p:sp>
      <p:sp>
        <p:nvSpPr>
          <p:cNvPr id="349222" name="Rectangle 38">
            <a:extLst>
              <a:ext uri="{FF2B5EF4-FFF2-40B4-BE49-F238E27FC236}">
                <a16:creationId xmlns:a16="http://schemas.microsoft.com/office/drawing/2014/main" id="{282E9959-E682-42B2-B8DD-C2FA1F1D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065" y="4439841"/>
            <a:ext cx="394739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</a:p>
        </p:txBody>
      </p:sp>
      <p:sp>
        <p:nvSpPr>
          <p:cNvPr id="349223" name="Rectangle 39">
            <a:extLst>
              <a:ext uri="{FF2B5EF4-FFF2-40B4-BE49-F238E27FC236}">
                <a16:creationId xmlns:a16="http://schemas.microsoft.com/office/drawing/2014/main" id="{BC36C7D5-FD15-412F-A3A0-63E06271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203" y="2052044"/>
            <a:ext cx="1260104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level 0</a:t>
            </a:r>
          </a:p>
        </p:txBody>
      </p:sp>
      <p:sp>
        <p:nvSpPr>
          <p:cNvPr id="349224" name="Rectangle 40">
            <a:extLst>
              <a:ext uri="{FF2B5EF4-FFF2-40B4-BE49-F238E27FC236}">
                <a16:creationId xmlns:a16="http://schemas.microsoft.com/office/drawing/2014/main" id="{708C8E5E-4109-432C-BF9A-BFAF2633A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853" y="4820247"/>
            <a:ext cx="1186366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level 1</a:t>
            </a:r>
          </a:p>
        </p:txBody>
      </p:sp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64D3780E-F74F-4BC4-9E19-CF0D26671B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34CC20-BD33-4A1E-8317-B8344603413A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C1BAC096-CD6A-4962-913E-5C10419C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D44EA7D-61DC-4771-B8ED-5D492CE5E54F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31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7445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DBD8FE56-ED97-413E-BA41-290F4B84E2F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45920" y="822960"/>
            <a:ext cx="9167217" cy="416124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Flow Modeling Notes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B01ADA40-7E32-47CE-BD5F-6E6C42837D7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37360" y="1828800"/>
            <a:ext cx="8324254" cy="4664869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Each bubble is refined until it does just one thing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A single data flow item (arrow) may be expanded as levels increase (data dictionary provides information)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What is the content of data implied by the arrow or contained in data store?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</a:rPr>
              <a:t>Data Dictionary is the answer ….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2F9A-999C-4BD3-AA09-623B8F8CE1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EBBFA3-D82F-43A8-9EC5-CDCB953419E6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E9FA6-4987-4DA4-A46F-2116281A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A3EBDF4-9793-4861-84D2-FFD2E0CEBF51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32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523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8729CB1A-CDC6-4944-BF90-09AED2C4686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651760" y="674093"/>
            <a:ext cx="7629525" cy="600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itchFamily="18" charset="0"/>
              </a:rPr>
              <a:t>A Process Specification (PSPEC)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E5E25A00-49E6-44DA-A28F-8F5D33DE72C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554480" y="1645920"/>
            <a:ext cx="9054703" cy="471043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descriptive text that is used to: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Specify the processing details implied by the different bubbles within the DFD.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the input to a function.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the algorithm that is used.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the output that is produced.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713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3713" dirty="0">
              <a:latin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29D5-4D1E-47EB-B318-9DC3321673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4FD956-9272-4E14-BAC1-3763E18D4197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5B61-A610-4340-9784-E3ECE456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B161696-0414-4B3A-953C-3612E75187C3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33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0579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1E876954-6074-4FD6-A1FC-072256897A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650846" y="2784252"/>
            <a:ext cx="5548907" cy="1189434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Behavioral Modeling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 Specification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9CA07-AF56-48DF-87F0-64E7BACFD6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E8E0F1-7B7E-4D79-AA31-CAD152C1BB2E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C615-F435-41F6-B9C1-8E20C193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EDA197E-0404-4515-BEFC-F1FD8FFCB34E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34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625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>
            <a:extLst>
              <a:ext uri="{FF2B5EF4-FFF2-40B4-BE49-F238E27FC236}">
                <a16:creationId xmlns:a16="http://schemas.microsoft.com/office/drawing/2014/main" id="{9C3E78C5-E5D8-47B4-839C-DAE118FD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2575323"/>
            <a:ext cx="1042988" cy="1103709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E5405D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8A083620-D080-4742-8CE0-40165E2BE00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60320" y="1005840"/>
            <a:ext cx="7211616" cy="28932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Modeling</a:t>
            </a:r>
          </a:p>
        </p:txBody>
      </p:sp>
      <p:sp>
        <p:nvSpPr>
          <p:cNvPr id="43012" name="Freeform 4">
            <a:extLst>
              <a:ext uri="{FF2B5EF4-FFF2-40B4-BE49-F238E27FC236}">
                <a16:creationId xmlns:a16="http://schemas.microsoft.com/office/drawing/2014/main" id="{500518D7-D23D-49CA-82DD-B04B864E9A1F}"/>
              </a:ext>
            </a:extLst>
          </p:cNvPr>
          <p:cNvSpPr>
            <a:spLocks/>
          </p:cNvSpPr>
          <p:nvPr/>
        </p:nvSpPr>
        <p:spPr bwMode="auto">
          <a:xfrm>
            <a:off x="2495550" y="1943100"/>
            <a:ext cx="3216474" cy="2444949"/>
          </a:xfrm>
          <a:custGeom>
            <a:avLst/>
            <a:gdLst>
              <a:gd name="T0" fmla="*/ 2147483646 w 1801"/>
              <a:gd name="T1" fmla="*/ 0 h 1369"/>
              <a:gd name="T2" fmla="*/ 2147483646 w 1801"/>
              <a:gd name="T3" fmla="*/ 2147483646 h 1369"/>
              <a:gd name="T4" fmla="*/ 2147483646 w 1801"/>
              <a:gd name="T5" fmla="*/ 2147483646 h 1369"/>
              <a:gd name="T6" fmla="*/ 2147483646 w 1801"/>
              <a:gd name="T7" fmla="*/ 2147483646 h 1369"/>
              <a:gd name="T8" fmla="*/ 2147483646 w 1801"/>
              <a:gd name="T9" fmla="*/ 2147483646 h 1369"/>
              <a:gd name="T10" fmla="*/ 2147483646 w 1801"/>
              <a:gd name="T11" fmla="*/ 2147483646 h 1369"/>
              <a:gd name="T12" fmla="*/ 2147483646 w 1801"/>
              <a:gd name="T13" fmla="*/ 2147483646 h 1369"/>
              <a:gd name="T14" fmla="*/ 2147483646 w 1801"/>
              <a:gd name="T15" fmla="*/ 2147483646 h 1369"/>
              <a:gd name="T16" fmla="*/ 2147483646 w 1801"/>
              <a:gd name="T17" fmla="*/ 2147483646 h 1369"/>
              <a:gd name="T18" fmla="*/ 2147483646 w 1801"/>
              <a:gd name="T19" fmla="*/ 2147483646 h 1369"/>
              <a:gd name="T20" fmla="*/ 2147483646 w 1801"/>
              <a:gd name="T21" fmla="*/ 2147483646 h 1369"/>
              <a:gd name="T22" fmla="*/ 0 w 1801"/>
              <a:gd name="T23" fmla="*/ 2147483646 h 1369"/>
              <a:gd name="T24" fmla="*/ 0 w 1801"/>
              <a:gd name="T25" fmla="*/ 2147483646 h 1369"/>
              <a:gd name="T26" fmla="*/ 2147483646 w 1801"/>
              <a:gd name="T27" fmla="*/ 2147483646 h 1369"/>
              <a:gd name="T28" fmla="*/ 2147483646 w 1801"/>
              <a:gd name="T29" fmla="*/ 2147483646 h 1369"/>
              <a:gd name="T30" fmla="*/ 2147483646 w 1801"/>
              <a:gd name="T31" fmla="*/ 2147483646 h 1369"/>
              <a:gd name="T32" fmla="*/ 2147483646 w 1801"/>
              <a:gd name="T33" fmla="*/ 2147483646 h 1369"/>
              <a:gd name="T34" fmla="*/ 2147483646 w 1801"/>
              <a:gd name="T35" fmla="*/ 2147483646 h 1369"/>
              <a:gd name="T36" fmla="*/ 2147483646 w 1801"/>
              <a:gd name="T37" fmla="*/ 2147483646 h 1369"/>
              <a:gd name="T38" fmla="*/ 2147483646 w 1801"/>
              <a:gd name="T39" fmla="*/ 2147483646 h 1369"/>
              <a:gd name="T40" fmla="*/ 2147483646 w 1801"/>
              <a:gd name="T41" fmla="*/ 2147483646 h 1369"/>
              <a:gd name="T42" fmla="*/ 2147483646 w 1801"/>
              <a:gd name="T43" fmla="*/ 2147483646 h 1369"/>
              <a:gd name="T44" fmla="*/ 2147483646 w 1801"/>
              <a:gd name="T45" fmla="*/ 2147483646 h 1369"/>
              <a:gd name="T46" fmla="*/ 2147483646 w 1801"/>
              <a:gd name="T47" fmla="*/ 2147483646 h 1369"/>
              <a:gd name="T48" fmla="*/ 2147483646 w 1801"/>
              <a:gd name="T49" fmla="*/ 2147483646 h 1369"/>
              <a:gd name="T50" fmla="*/ 2147483646 w 1801"/>
              <a:gd name="T51" fmla="*/ 2147483646 h 1369"/>
              <a:gd name="T52" fmla="*/ 2147483646 w 1801"/>
              <a:gd name="T53" fmla="*/ 2147483646 h 1369"/>
              <a:gd name="T54" fmla="*/ 2147483646 w 1801"/>
              <a:gd name="T55" fmla="*/ 2147483646 h 1369"/>
              <a:gd name="T56" fmla="*/ 2147483646 w 1801"/>
              <a:gd name="T57" fmla="*/ 2147483646 h 1369"/>
              <a:gd name="T58" fmla="*/ 2147483646 w 1801"/>
              <a:gd name="T59" fmla="*/ 2147483646 h 1369"/>
              <a:gd name="T60" fmla="*/ 2147483646 w 1801"/>
              <a:gd name="T61" fmla="*/ 2147483646 h 1369"/>
              <a:gd name="T62" fmla="*/ 2147483646 w 1801"/>
              <a:gd name="T63" fmla="*/ 2147483646 h 1369"/>
              <a:gd name="T64" fmla="*/ 2147483646 w 1801"/>
              <a:gd name="T65" fmla="*/ 2147483646 h 1369"/>
              <a:gd name="T66" fmla="*/ 2147483646 w 1801"/>
              <a:gd name="T67" fmla="*/ 2147483646 h 1369"/>
              <a:gd name="T68" fmla="*/ 2147483646 w 1801"/>
              <a:gd name="T69" fmla="*/ 2147483646 h 1369"/>
              <a:gd name="T70" fmla="*/ 2147483646 w 1801"/>
              <a:gd name="T71" fmla="*/ 2147483646 h 1369"/>
              <a:gd name="T72" fmla="*/ 2147483646 w 1801"/>
              <a:gd name="T73" fmla="*/ 2147483646 h 1369"/>
              <a:gd name="T74" fmla="*/ 2147483646 w 1801"/>
              <a:gd name="T75" fmla="*/ 2147483646 h 1369"/>
              <a:gd name="T76" fmla="*/ 2147483646 w 1801"/>
              <a:gd name="T77" fmla="*/ 2147483646 h 1369"/>
              <a:gd name="T78" fmla="*/ 2147483646 w 1801"/>
              <a:gd name="T79" fmla="*/ 2147483646 h 1369"/>
              <a:gd name="T80" fmla="*/ 2147483646 w 1801"/>
              <a:gd name="T81" fmla="*/ 2147483646 h 1369"/>
              <a:gd name="T82" fmla="*/ 2147483646 w 1801"/>
              <a:gd name="T83" fmla="*/ 2147483646 h 1369"/>
              <a:gd name="T84" fmla="*/ 2147483646 w 1801"/>
              <a:gd name="T85" fmla="*/ 2147483646 h 1369"/>
              <a:gd name="T86" fmla="*/ 2147483646 w 1801"/>
              <a:gd name="T87" fmla="*/ 2147483646 h 1369"/>
              <a:gd name="T88" fmla="*/ 2147483646 w 1801"/>
              <a:gd name="T89" fmla="*/ 2147483646 h 1369"/>
              <a:gd name="T90" fmla="*/ 2147483646 w 1801"/>
              <a:gd name="T91" fmla="*/ 2147483646 h 1369"/>
              <a:gd name="T92" fmla="*/ 2147483646 w 1801"/>
              <a:gd name="T93" fmla="*/ 2147483646 h 1369"/>
              <a:gd name="T94" fmla="*/ 2147483646 w 1801"/>
              <a:gd name="T95" fmla="*/ 2147483646 h 1369"/>
              <a:gd name="T96" fmla="*/ 2147483646 w 1801"/>
              <a:gd name="T97" fmla="*/ 2147483646 h 1369"/>
              <a:gd name="T98" fmla="*/ 2147483646 w 1801"/>
              <a:gd name="T99" fmla="*/ 2147483646 h 1369"/>
              <a:gd name="T100" fmla="*/ 2147483646 w 1801"/>
              <a:gd name="T101" fmla="*/ 0 h 1369"/>
              <a:gd name="T102" fmla="*/ 2147483646 w 1801"/>
              <a:gd name="T103" fmla="*/ 0 h 1369"/>
              <a:gd name="T104" fmla="*/ 2147483646 w 1801"/>
              <a:gd name="T105" fmla="*/ 0 h 136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801" h="1369">
                <a:moveTo>
                  <a:pt x="784" y="0"/>
                </a:moveTo>
                <a:lnTo>
                  <a:pt x="768" y="0"/>
                </a:lnTo>
                <a:lnTo>
                  <a:pt x="752" y="0"/>
                </a:lnTo>
                <a:lnTo>
                  <a:pt x="736" y="0"/>
                </a:lnTo>
                <a:lnTo>
                  <a:pt x="720" y="0"/>
                </a:lnTo>
                <a:lnTo>
                  <a:pt x="704" y="8"/>
                </a:lnTo>
                <a:lnTo>
                  <a:pt x="688" y="8"/>
                </a:lnTo>
                <a:lnTo>
                  <a:pt x="672" y="8"/>
                </a:lnTo>
                <a:lnTo>
                  <a:pt x="656" y="8"/>
                </a:lnTo>
                <a:lnTo>
                  <a:pt x="640" y="8"/>
                </a:lnTo>
                <a:lnTo>
                  <a:pt x="624" y="16"/>
                </a:lnTo>
                <a:lnTo>
                  <a:pt x="608" y="16"/>
                </a:lnTo>
                <a:lnTo>
                  <a:pt x="592" y="24"/>
                </a:lnTo>
                <a:lnTo>
                  <a:pt x="576" y="32"/>
                </a:lnTo>
                <a:lnTo>
                  <a:pt x="560" y="32"/>
                </a:lnTo>
                <a:lnTo>
                  <a:pt x="544" y="40"/>
                </a:lnTo>
                <a:lnTo>
                  <a:pt x="528" y="48"/>
                </a:lnTo>
                <a:lnTo>
                  <a:pt x="512" y="56"/>
                </a:lnTo>
                <a:lnTo>
                  <a:pt x="504" y="72"/>
                </a:lnTo>
                <a:lnTo>
                  <a:pt x="488" y="80"/>
                </a:lnTo>
                <a:lnTo>
                  <a:pt x="472" y="88"/>
                </a:lnTo>
                <a:lnTo>
                  <a:pt x="464" y="104"/>
                </a:lnTo>
                <a:lnTo>
                  <a:pt x="448" y="120"/>
                </a:lnTo>
                <a:lnTo>
                  <a:pt x="440" y="136"/>
                </a:lnTo>
                <a:lnTo>
                  <a:pt x="432" y="152"/>
                </a:lnTo>
                <a:lnTo>
                  <a:pt x="424" y="168"/>
                </a:lnTo>
                <a:lnTo>
                  <a:pt x="408" y="184"/>
                </a:lnTo>
                <a:lnTo>
                  <a:pt x="408" y="200"/>
                </a:lnTo>
                <a:lnTo>
                  <a:pt x="400" y="216"/>
                </a:lnTo>
                <a:lnTo>
                  <a:pt x="392" y="232"/>
                </a:lnTo>
                <a:lnTo>
                  <a:pt x="376" y="248"/>
                </a:lnTo>
                <a:lnTo>
                  <a:pt x="360" y="264"/>
                </a:lnTo>
                <a:lnTo>
                  <a:pt x="344" y="280"/>
                </a:lnTo>
                <a:lnTo>
                  <a:pt x="328" y="296"/>
                </a:lnTo>
                <a:lnTo>
                  <a:pt x="312" y="304"/>
                </a:lnTo>
                <a:lnTo>
                  <a:pt x="296" y="312"/>
                </a:lnTo>
                <a:lnTo>
                  <a:pt x="280" y="320"/>
                </a:lnTo>
                <a:lnTo>
                  <a:pt x="264" y="328"/>
                </a:lnTo>
                <a:lnTo>
                  <a:pt x="248" y="328"/>
                </a:lnTo>
                <a:lnTo>
                  <a:pt x="232" y="336"/>
                </a:lnTo>
                <a:lnTo>
                  <a:pt x="216" y="336"/>
                </a:lnTo>
                <a:lnTo>
                  <a:pt x="200" y="344"/>
                </a:lnTo>
                <a:lnTo>
                  <a:pt x="184" y="352"/>
                </a:lnTo>
                <a:lnTo>
                  <a:pt x="168" y="360"/>
                </a:lnTo>
                <a:lnTo>
                  <a:pt x="152" y="368"/>
                </a:lnTo>
                <a:lnTo>
                  <a:pt x="136" y="376"/>
                </a:lnTo>
                <a:lnTo>
                  <a:pt x="120" y="384"/>
                </a:lnTo>
                <a:lnTo>
                  <a:pt x="104" y="400"/>
                </a:lnTo>
                <a:lnTo>
                  <a:pt x="88" y="416"/>
                </a:lnTo>
                <a:lnTo>
                  <a:pt x="72" y="432"/>
                </a:lnTo>
                <a:lnTo>
                  <a:pt x="64" y="448"/>
                </a:lnTo>
                <a:lnTo>
                  <a:pt x="48" y="464"/>
                </a:lnTo>
                <a:lnTo>
                  <a:pt x="32" y="480"/>
                </a:lnTo>
                <a:lnTo>
                  <a:pt x="24" y="496"/>
                </a:lnTo>
                <a:lnTo>
                  <a:pt x="24" y="512"/>
                </a:lnTo>
                <a:lnTo>
                  <a:pt x="8" y="544"/>
                </a:lnTo>
                <a:lnTo>
                  <a:pt x="8" y="568"/>
                </a:lnTo>
                <a:lnTo>
                  <a:pt x="8" y="584"/>
                </a:lnTo>
                <a:lnTo>
                  <a:pt x="0" y="600"/>
                </a:lnTo>
                <a:lnTo>
                  <a:pt x="0" y="616"/>
                </a:lnTo>
                <a:lnTo>
                  <a:pt x="0" y="632"/>
                </a:lnTo>
                <a:lnTo>
                  <a:pt x="0" y="648"/>
                </a:lnTo>
                <a:lnTo>
                  <a:pt x="0" y="664"/>
                </a:lnTo>
                <a:lnTo>
                  <a:pt x="0" y="680"/>
                </a:lnTo>
                <a:lnTo>
                  <a:pt x="0" y="696"/>
                </a:lnTo>
                <a:lnTo>
                  <a:pt x="0" y="712"/>
                </a:lnTo>
                <a:lnTo>
                  <a:pt x="0" y="728"/>
                </a:lnTo>
                <a:lnTo>
                  <a:pt x="8" y="744"/>
                </a:lnTo>
                <a:lnTo>
                  <a:pt x="8" y="760"/>
                </a:lnTo>
                <a:lnTo>
                  <a:pt x="8" y="776"/>
                </a:lnTo>
                <a:lnTo>
                  <a:pt x="8" y="792"/>
                </a:lnTo>
                <a:lnTo>
                  <a:pt x="16" y="808"/>
                </a:lnTo>
                <a:lnTo>
                  <a:pt x="24" y="824"/>
                </a:lnTo>
                <a:lnTo>
                  <a:pt x="24" y="840"/>
                </a:lnTo>
                <a:lnTo>
                  <a:pt x="32" y="856"/>
                </a:lnTo>
                <a:lnTo>
                  <a:pt x="48" y="872"/>
                </a:lnTo>
                <a:lnTo>
                  <a:pt x="56" y="888"/>
                </a:lnTo>
                <a:lnTo>
                  <a:pt x="64" y="904"/>
                </a:lnTo>
                <a:lnTo>
                  <a:pt x="80" y="920"/>
                </a:lnTo>
                <a:lnTo>
                  <a:pt x="96" y="936"/>
                </a:lnTo>
                <a:lnTo>
                  <a:pt x="120" y="960"/>
                </a:lnTo>
                <a:lnTo>
                  <a:pt x="136" y="976"/>
                </a:lnTo>
                <a:lnTo>
                  <a:pt x="152" y="992"/>
                </a:lnTo>
                <a:lnTo>
                  <a:pt x="168" y="1008"/>
                </a:lnTo>
                <a:lnTo>
                  <a:pt x="184" y="1016"/>
                </a:lnTo>
                <a:lnTo>
                  <a:pt x="200" y="1032"/>
                </a:lnTo>
                <a:lnTo>
                  <a:pt x="216" y="1032"/>
                </a:lnTo>
                <a:lnTo>
                  <a:pt x="224" y="1048"/>
                </a:lnTo>
                <a:lnTo>
                  <a:pt x="240" y="1056"/>
                </a:lnTo>
                <a:lnTo>
                  <a:pt x="256" y="1064"/>
                </a:lnTo>
                <a:lnTo>
                  <a:pt x="280" y="1080"/>
                </a:lnTo>
                <a:lnTo>
                  <a:pt x="296" y="1088"/>
                </a:lnTo>
                <a:lnTo>
                  <a:pt x="304" y="1104"/>
                </a:lnTo>
                <a:lnTo>
                  <a:pt x="320" y="1112"/>
                </a:lnTo>
                <a:lnTo>
                  <a:pt x="336" y="1120"/>
                </a:lnTo>
                <a:lnTo>
                  <a:pt x="352" y="1136"/>
                </a:lnTo>
                <a:lnTo>
                  <a:pt x="376" y="1160"/>
                </a:lnTo>
                <a:lnTo>
                  <a:pt x="392" y="1176"/>
                </a:lnTo>
                <a:lnTo>
                  <a:pt x="408" y="1192"/>
                </a:lnTo>
                <a:lnTo>
                  <a:pt x="432" y="1216"/>
                </a:lnTo>
                <a:lnTo>
                  <a:pt x="448" y="1232"/>
                </a:lnTo>
                <a:lnTo>
                  <a:pt x="464" y="1248"/>
                </a:lnTo>
                <a:lnTo>
                  <a:pt x="472" y="1264"/>
                </a:lnTo>
                <a:lnTo>
                  <a:pt x="496" y="1280"/>
                </a:lnTo>
                <a:lnTo>
                  <a:pt x="512" y="1288"/>
                </a:lnTo>
                <a:lnTo>
                  <a:pt x="528" y="1296"/>
                </a:lnTo>
                <a:lnTo>
                  <a:pt x="544" y="1304"/>
                </a:lnTo>
                <a:lnTo>
                  <a:pt x="560" y="1312"/>
                </a:lnTo>
                <a:lnTo>
                  <a:pt x="576" y="1320"/>
                </a:lnTo>
                <a:lnTo>
                  <a:pt x="592" y="1320"/>
                </a:lnTo>
                <a:lnTo>
                  <a:pt x="616" y="1328"/>
                </a:lnTo>
                <a:lnTo>
                  <a:pt x="632" y="1344"/>
                </a:lnTo>
                <a:lnTo>
                  <a:pt x="648" y="1344"/>
                </a:lnTo>
                <a:lnTo>
                  <a:pt x="664" y="1352"/>
                </a:lnTo>
                <a:lnTo>
                  <a:pt x="680" y="1352"/>
                </a:lnTo>
                <a:lnTo>
                  <a:pt x="696" y="1352"/>
                </a:lnTo>
                <a:lnTo>
                  <a:pt x="712" y="1368"/>
                </a:lnTo>
                <a:lnTo>
                  <a:pt x="728" y="1368"/>
                </a:lnTo>
                <a:lnTo>
                  <a:pt x="744" y="1368"/>
                </a:lnTo>
                <a:lnTo>
                  <a:pt x="760" y="1368"/>
                </a:lnTo>
                <a:lnTo>
                  <a:pt x="776" y="1368"/>
                </a:lnTo>
                <a:lnTo>
                  <a:pt x="792" y="1368"/>
                </a:lnTo>
                <a:lnTo>
                  <a:pt x="808" y="1368"/>
                </a:lnTo>
                <a:lnTo>
                  <a:pt x="824" y="1368"/>
                </a:lnTo>
                <a:lnTo>
                  <a:pt x="840" y="1368"/>
                </a:lnTo>
                <a:lnTo>
                  <a:pt x="856" y="1368"/>
                </a:lnTo>
                <a:lnTo>
                  <a:pt x="872" y="1368"/>
                </a:lnTo>
                <a:lnTo>
                  <a:pt x="888" y="1368"/>
                </a:lnTo>
                <a:lnTo>
                  <a:pt x="904" y="1368"/>
                </a:lnTo>
                <a:lnTo>
                  <a:pt x="920" y="1360"/>
                </a:lnTo>
                <a:lnTo>
                  <a:pt x="936" y="1360"/>
                </a:lnTo>
                <a:lnTo>
                  <a:pt x="952" y="1352"/>
                </a:lnTo>
                <a:lnTo>
                  <a:pt x="968" y="1352"/>
                </a:lnTo>
                <a:lnTo>
                  <a:pt x="984" y="1352"/>
                </a:lnTo>
                <a:lnTo>
                  <a:pt x="1000" y="1344"/>
                </a:lnTo>
                <a:lnTo>
                  <a:pt x="1016" y="1336"/>
                </a:lnTo>
                <a:lnTo>
                  <a:pt x="1032" y="1336"/>
                </a:lnTo>
                <a:lnTo>
                  <a:pt x="1048" y="1320"/>
                </a:lnTo>
                <a:lnTo>
                  <a:pt x="1064" y="1320"/>
                </a:lnTo>
                <a:lnTo>
                  <a:pt x="1080" y="1312"/>
                </a:lnTo>
                <a:lnTo>
                  <a:pt x="1096" y="1304"/>
                </a:lnTo>
                <a:lnTo>
                  <a:pt x="1112" y="1304"/>
                </a:lnTo>
                <a:lnTo>
                  <a:pt x="1128" y="1296"/>
                </a:lnTo>
                <a:lnTo>
                  <a:pt x="1144" y="1288"/>
                </a:lnTo>
                <a:lnTo>
                  <a:pt x="1160" y="1272"/>
                </a:lnTo>
                <a:lnTo>
                  <a:pt x="1176" y="1264"/>
                </a:lnTo>
                <a:lnTo>
                  <a:pt x="1192" y="1264"/>
                </a:lnTo>
                <a:lnTo>
                  <a:pt x="1208" y="1256"/>
                </a:lnTo>
                <a:lnTo>
                  <a:pt x="1224" y="1256"/>
                </a:lnTo>
                <a:lnTo>
                  <a:pt x="1240" y="1240"/>
                </a:lnTo>
                <a:lnTo>
                  <a:pt x="1256" y="1232"/>
                </a:lnTo>
                <a:lnTo>
                  <a:pt x="1272" y="1224"/>
                </a:lnTo>
                <a:lnTo>
                  <a:pt x="1288" y="1216"/>
                </a:lnTo>
                <a:lnTo>
                  <a:pt x="1304" y="1200"/>
                </a:lnTo>
                <a:lnTo>
                  <a:pt x="1320" y="1192"/>
                </a:lnTo>
                <a:lnTo>
                  <a:pt x="1336" y="1176"/>
                </a:lnTo>
                <a:lnTo>
                  <a:pt x="1352" y="1160"/>
                </a:lnTo>
                <a:lnTo>
                  <a:pt x="1360" y="1144"/>
                </a:lnTo>
                <a:lnTo>
                  <a:pt x="1384" y="1120"/>
                </a:lnTo>
                <a:lnTo>
                  <a:pt x="1400" y="1104"/>
                </a:lnTo>
                <a:lnTo>
                  <a:pt x="1416" y="1096"/>
                </a:lnTo>
                <a:lnTo>
                  <a:pt x="1424" y="1080"/>
                </a:lnTo>
                <a:lnTo>
                  <a:pt x="1432" y="1064"/>
                </a:lnTo>
                <a:lnTo>
                  <a:pt x="1440" y="1048"/>
                </a:lnTo>
                <a:lnTo>
                  <a:pt x="1456" y="1032"/>
                </a:lnTo>
                <a:lnTo>
                  <a:pt x="1464" y="1016"/>
                </a:lnTo>
                <a:lnTo>
                  <a:pt x="1480" y="1000"/>
                </a:lnTo>
                <a:lnTo>
                  <a:pt x="1488" y="984"/>
                </a:lnTo>
                <a:lnTo>
                  <a:pt x="1504" y="968"/>
                </a:lnTo>
                <a:lnTo>
                  <a:pt x="1512" y="952"/>
                </a:lnTo>
                <a:lnTo>
                  <a:pt x="1528" y="936"/>
                </a:lnTo>
                <a:lnTo>
                  <a:pt x="1544" y="928"/>
                </a:lnTo>
                <a:lnTo>
                  <a:pt x="1560" y="912"/>
                </a:lnTo>
                <a:lnTo>
                  <a:pt x="1576" y="904"/>
                </a:lnTo>
                <a:lnTo>
                  <a:pt x="1592" y="896"/>
                </a:lnTo>
                <a:lnTo>
                  <a:pt x="1608" y="888"/>
                </a:lnTo>
                <a:lnTo>
                  <a:pt x="1624" y="880"/>
                </a:lnTo>
                <a:lnTo>
                  <a:pt x="1640" y="872"/>
                </a:lnTo>
                <a:lnTo>
                  <a:pt x="1656" y="864"/>
                </a:lnTo>
                <a:lnTo>
                  <a:pt x="1672" y="864"/>
                </a:lnTo>
                <a:lnTo>
                  <a:pt x="1688" y="856"/>
                </a:lnTo>
                <a:lnTo>
                  <a:pt x="1704" y="856"/>
                </a:lnTo>
                <a:lnTo>
                  <a:pt x="1720" y="856"/>
                </a:lnTo>
                <a:lnTo>
                  <a:pt x="1736" y="840"/>
                </a:lnTo>
                <a:lnTo>
                  <a:pt x="1752" y="824"/>
                </a:lnTo>
                <a:lnTo>
                  <a:pt x="1768" y="800"/>
                </a:lnTo>
                <a:lnTo>
                  <a:pt x="1776" y="784"/>
                </a:lnTo>
                <a:lnTo>
                  <a:pt x="1784" y="768"/>
                </a:lnTo>
                <a:lnTo>
                  <a:pt x="1792" y="752"/>
                </a:lnTo>
                <a:lnTo>
                  <a:pt x="1792" y="736"/>
                </a:lnTo>
                <a:lnTo>
                  <a:pt x="1800" y="720"/>
                </a:lnTo>
                <a:lnTo>
                  <a:pt x="1800" y="704"/>
                </a:lnTo>
                <a:lnTo>
                  <a:pt x="1800" y="688"/>
                </a:lnTo>
                <a:lnTo>
                  <a:pt x="1800" y="672"/>
                </a:lnTo>
                <a:lnTo>
                  <a:pt x="1800" y="648"/>
                </a:lnTo>
                <a:lnTo>
                  <a:pt x="1800" y="632"/>
                </a:lnTo>
                <a:lnTo>
                  <a:pt x="1792" y="616"/>
                </a:lnTo>
                <a:lnTo>
                  <a:pt x="1784" y="600"/>
                </a:lnTo>
                <a:lnTo>
                  <a:pt x="1776" y="584"/>
                </a:lnTo>
                <a:lnTo>
                  <a:pt x="1768" y="568"/>
                </a:lnTo>
                <a:lnTo>
                  <a:pt x="1760" y="552"/>
                </a:lnTo>
                <a:lnTo>
                  <a:pt x="1736" y="528"/>
                </a:lnTo>
                <a:lnTo>
                  <a:pt x="1720" y="512"/>
                </a:lnTo>
                <a:lnTo>
                  <a:pt x="1704" y="504"/>
                </a:lnTo>
                <a:lnTo>
                  <a:pt x="1688" y="488"/>
                </a:lnTo>
                <a:lnTo>
                  <a:pt x="1672" y="480"/>
                </a:lnTo>
                <a:lnTo>
                  <a:pt x="1656" y="472"/>
                </a:lnTo>
                <a:lnTo>
                  <a:pt x="1640" y="456"/>
                </a:lnTo>
                <a:lnTo>
                  <a:pt x="1624" y="448"/>
                </a:lnTo>
                <a:lnTo>
                  <a:pt x="1608" y="440"/>
                </a:lnTo>
                <a:lnTo>
                  <a:pt x="1592" y="424"/>
                </a:lnTo>
                <a:lnTo>
                  <a:pt x="1576" y="424"/>
                </a:lnTo>
                <a:lnTo>
                  <a:pt x="1560" y="408"/>
                </a:lnTo>
                <a:lnTo>
                  <a:pt x="1544" y="392"/>
                </a:lnTo>
                <a:lnTo>
                  <a:pt x="1528" y="376"/>
                </a:lnTo>
                <a:lnTo>
                  <a:pt x="1512" y="360"/>
                </a:lnTo>
                <a:lnTo>
                  <a:pt x="1496" y="344"/>
                </a:lnTo>
                <a:lnTo>
                  <a:pt x="1480" y="328"/>
                </a:lnTo>
                <a:lnTo>
                  <a:pt x="1472" y="312"/>
                </a:lnTo>
                <a:lnTo>
                  <a:pt x="1456" y="296"/>
                </a:lnTo>
                <a:lnTo>
                  <a:pt x="1440" y="280"/>
                </a:lnTo>
                <a:lnTo>
                  <a:pt x="1432" y="264"/>
                </a:lnTo>
                <a:lnTo>
                  <a:pt x="1424" y="248"/>
                </a:lnTo>
                <a:lnTo>
                  <a:pt x="1408" y="232"/>
                </a:lnTo>
                <a:lnTo>
                  <a:pt x="1400" y="216"/>
                </a:lnTo>
                <a:lnTo>
                  <a:pt x="1392" y="192"/>
                </a:lnTo>
                <a:lnTo>
                  <a:pt x="1376" y="184"/>
                </a:lnTo>
                <a:lnTo>
                  <a:pt x="1368" y="168"/>
                </a:lnTo>
                <a:lnTo>
                  <a:pt x="1360" y="152"/>
                </a:lnTo>
                <a:lnTo>
                  <a:pt x="1344" y="144"/>
                </a:lnTo>
                <a:lnTo>
                  <a:pt x="1328" y="128"/>
                </a:lnTo>
                <a:lnTo>
                  <a:pt x="1312" y="120"/>
                </a:lnTo>
                <a:lnTo>
                  <a:pt x="1296" y="104"/>
                </a:lnTo>
                <a:lnTo>
                  <a:pt x="1280" y="96"/>
                </a:lnTo>
                <a:lnTo>
                  <a:pt x="1264" y="80"/>
                </a:lnTo>
                <a:lnTo>
                  <a:pt x="1248" y="72"/>
                </a:lnTo>
                <a:lnTo>
                  <a:pt x="1232" y="64"/>
                </a:lnTo>
                <a:lnTo>
                  <a:pt x="1216" y="56"/>
                </a:lnTo>
                <a:lnTo>
                  <a:pt x="1200" y="56"/>
                </a:lnTo>
                <a:lnTo>
                  <a:pt x="1184" y="48"/>
                </a:lnTo>
                <a:lnTo>
                  <a:pt x="1168" y="48"/>
                </a:lnTo>
                <a:lnTo>
                  <a:pt x="1152" y="40"/>
                </a:lnTo>
                <a:lnTo>
                  <a:pt x="1136" y="32"/>
                </a:lnTo>
                <a:lnTo>
                  <a:pt x="1120" y="32"/>
                </a:lnTo>
                <a:lnTo>
                  <a:pt x="1104" y="24"/>
                </a:lnTo>
                <a:lnTo>
                  <a:pt x="1088" y="16"/>
                </a:lnTo>
                <a:lnTo>
                  <a:pt x="1072" y="16"/>
                </a:lnTo>
                <a:lnTo>
                  <a:pt x="1056" y="8"/>
                </a:lnTo>
                <a:lnTo>
                  <a:pt x="1040" y="8"/>
                </a:lnTo>
                <a:lnTo>
                  <a:pt x="1024" y="8"/>
                </a:lnTo>
                <a:lnTo>
                  <a:pt x="1008" y="0"/>
                </a:lnTo>
                <a:lnTo>
                  <a:pt x="992" y="0"/>
                </a:lnTo>
                <a:lnTo>
                  <a:pt x="976" y="0"/>
                </a:lnTo>
                <a:lnTo>
                  <a:pt x="960" y="0"/>
                </a:lnTo>
                <a:lnTo>
                  <a:pt x="944" y="0"/>
                </a:lnTo>
                <a:lnTo>
                  <a:pt x="928" y="0"/>
                </a:lnTo>
                <a:lnTo>
                  <a:pt x="912" y="0"/>
                </a:lnTo>
                <a:lnTo>
                  <a:pt x="896" y="0"/>
                </a:lnTo>
                <a:lnTo>
                  <a:pt x="880" y="0"/>
                </a:lnTo>
                <a:lnTo>
                  <a:pt x="864" y="0"/>
                </a:lnTo>
                <a:lnTo>
                  <a:pt x="848" y="0"/>
                </a:lnTo>
                <a:lnTo>
                  <a:pt x="832" y="0"/>
                </a:lnTo>
                <a:lnTo>
                  <a:pt x="816" y="0"/>
                </a:lnTo>
                <a:lnTo>
                  <a:pt x="800" y="0"/>
                </a:lnTo>
                <a:lnTo>
                  <a:pt x="784" y="0"/>
                </a:lnTo>
              </a:path>
            </a:pathLst>
          </a:cu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25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0AA9B6EB-9D7F-460E-A36D-77BAC8E6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496" y="2673550"/>
            <a:ext cx="1359746" cy="84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98" tIns="50006" rIns="101798" bIns="5000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</p:txBody>
      </p:sp>
      <p:sp>
        <p:nvSpPr>
          <p:cNvPr id="43014" name="AutoShape 6">
            <a:extLst>
              <a:ext uri="{FF2B5EF4-FFF2-40B4-BE49-F238E27FC236}">
                <a16:creationId xmlns:a16="http://schemas.microsoft.com/office/drawing/2014/main" id="{9A8064E7-E630-473B-8531-914E4791E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619" y="2500312"/>
            <a:ext cx="1971675" cy="214313"/>
          </a:xfrm>
          <a:prstGeom prst="rightArrow">
            <a:avLst>
              <a:gd name="adj1" fmla="val 50000"/>
              <a:gd name="adj2" fmla="val 460043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43015" name="AutoShape 7">
            <a:extLst>
              <a:ext uri="{FF2B5EF4-FFF2-40B4-BE49-F238E27FC236}">
                <a16:creationId xmlns:a16="http://schemas.microsoft.com/office/drawing/2014/main" id="{B5D55E9D-F1CD-411D-84A2-00F065FD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744" y="2957513"/>
            <a:ext cx="2000250" cy="228600"/>
          </a:xfrm>
          <a:prstGeom prst="rightArrow">
            <a:avLst>
              <a:gd name="adj1" fmla="val 50000"/>
              <a:gd name="adj2" fmla="val 437541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6E269703-4888-4705-921E-168BCF2B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769" y="3457575"/>
            <a:ext cx="1928813" cy="257175"/>
          </a:xfrm>
          <a:prstGeom prst="rightArrow">
            <a:avLst>
              <a:gd name="adj1" fmla="val 50000"/>
              <a:gd name="adj2" fmla="val 375035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43017" name="Oval 9">
            <a:extLst>
              <a:ext uri="{FF2B5EF4-FFF2-40B4-BE49-F238E27FC236}">
                <a16:creationId xmlns:a16="http://schemas.microsoft.com/office/drawing/2014/main" id="{67A1B3DB-F89F-4C49-B4B6-A77F7012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2087762"/>
            <a:ext cx="2328863" cy="208954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F0AF825A-74C7-4825-9285-40C2E6B4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815" y="2848571"/>
            <a:ext cx="1936827" cy="4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98" tIns="50006" rIns="101798" bIns="5000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0E3F05CC-CA21-424D-B190-56BE32E51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866" y="2002037"/>
            <a:ext cx="1205858" cy="4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98" tIns="50006" rIns="101798" bIns="5000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20" name="Rectangle 12">
            <a:extLst>
              <a:ext uri="{FF2B5EF4-FFF2-40B4-BE49-F238E27FC236}">
                <a16:creationId xmlns:a16="http://schemas.microsoft.com/office/drawing/2014/main" id="{72B15490-F136-4D9C-A6ED-8070A2BB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914" y="2003822"/>
            <a:ext cx="1552107" cy="4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798" tIns="50006" rIns="101798" bIns="5000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CF18D5D-9AE1-48B2-AB5D-69CAC14BA4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D6A88E-D150-4074-A418-045818F11A5B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6C96510-27ED-43E0-9015-A93CC26B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B09EF9A-6290-4E8B-9E70-0BE05B7D5977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35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3726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0657913E-D812-45B0-AD3B-6992B1CA51B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20240" y="274320"/>
            <a:ext cx="8058150" cy="941189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States of a System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874F541B-A4A0-4630-BEE2-BAEE560683D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645920" y="1737360"/>
            <a:ext cx="8954691" cy="4374241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State—a set of observable circumstances that characterizes the behavior of a system at a given time.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transition—the movement from one state to another.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Event—an occurrence that causes the system to exhibit some predictable form of behavior.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Action—process that occurs as a consequence of making a transition.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4743-9287-4C5D-A839-D3E3264E26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B2D97C-66DC-4C41-8026-86A56E175E0A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12FA9-633A-4CC8-874D-259DF4A0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70989C89-E9BA-4AC3-9DB0-ED56BC2C380A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36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0891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>
            <a:extLst>
              <a:ext uri="{FF2B5EF4-FFF2-40B4-BE49-F238E27FC236}">
                <a16:creationId xmlns:a16="http://schemas.microsoft.com/office/drawing/2014/main" id="{B88B62BD-6974-4EDD-9C01-AAC2C055FA4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468880" y="640080"/>
            <a:ext cx="7058025" cy="57507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Modeling</a:t>
            </a:r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682F729A-AD1B-443A-BC59-EA9A3DF672E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920240" y="1463040"/>
            <a:ext cx="8117087" cy="4979194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a list of the different states of a system (How does the system behave?)</a:t>
            </a:r>
          </a:p>
          <a:p>
            <a:pPr eaLnBrk="1" hangingPunct="1">
              <a:buClr>
                <a:schemeClr val="accent1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 how the system makes a transition from one state to another (how does the system change state?)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event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action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 a state transition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DE6B-CF45-452D-AEB1-4B08C47F68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B9DA31-FCBB-4BE4-95BB-B64D7A786BB1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841B-C531-4CF1-BB4B-8EC5DF64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D25425E-E3AB-4C59-A931-48B864DCDDB0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37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8171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565AC8A4-F4CC-41FB-A973-2755EFFA16C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280160" y="640080"/>
            <a:ext cx="9636919" cy="57507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Diagram Notation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50CC284-7F76-45F2-AA5A-8B56000FB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1878806"/>
            <a:ext cx="1971675" cy="104298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56356" name="Rectangle 4">
            <a:extLst>
              <a:ext uri="{FF2B5EF4-FFF2-40B4-BE49-F238E27FC236}">
                <a16:creationId xmlns:a16="http://schemas.microsoft.com/office/drawing/2014/main" id="{CEF3B00A-9CE6-48F5-A551-E222DF4B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827" y="2105622"/>
            <a:ext cx="952327" cy="516487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State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837DB9E-1E8F-4EE7-8D25-68F6C858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39804"/>
            <a:ext cx="1971675" cy="1041202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 dirty="0">
              <a:latin typeface="Times New Roman Regular" panose="02020603050405020304" pitchFamily="18" charset="0"/>
            </a:endParaRPr>
          </a:p>
        </p:txBody>
      </p:sp>
      <p:sp>
        <p:nvSpPr>
          <p:cNvPr id="356358" name="Rectangle 6">
            <a:extLst>
              <a:ext uri="{FF2B5EF4-FFF2-40B4-BE49-F238E27FC236}">
                <a16:creationId xmlns:a16="http://schemas.microsoft.com/office/drawing/2014/main" id="{EEFA69FB-3395-48AA-8522-AF072581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927" y="4404123"/>
            <a:ext cx="1705162" cy="516487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New State</a:t>
            </a:r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BB733DDA-9D43-446E-82F9-A60D748C2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8675" y="2948584"/>
            <a:ext cx="0" cy="120193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BB12BC29-4AAB-4BE0-8EED-3E66F7F60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3543300"/>
            <a:ext cx="400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sp>
        <p:nvSpPr>
          <p:cNvPr id="356361" name="Rectangle 9">
            <a:extLst>
              <a:ext uri="{FF2B5EF4-FFF2-40B4-BE49-F238E27FC236}">
                <a16:creationId xmlns:a16="http://schemas.microsoft.com/office/drawing/2014/main" id="{365396D6-7F47-407D-BEA2-FD3A10B8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490" y="3057526"/>
            <a:ext cx="4283880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Event </a:t>
            </a:r>
            <a:r>
              <a:rPr lang="en-US" sz="27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Causing</a:t>
            </a:r>
            <a:r>
              <a:rPr lang="en-US" sz="27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Transition</a:t>
            </a:r>
          </a:p>
        </p:txBody>
      </p:sp>
      <p:sp>
        <p:nvSpPr>
          <p:cNvPr id="356362" name="Rectangle 10">
            <a:extLst>
              <a:ext uri="{FF2B5EF4-FFF2-40B4-BE49-F238E27FC236}">
                <a16:creationId xmlns:a16="http://schemas.microsoft.com/office/drawing/2014/main" id="{501D41B1-74C2-4F91-A5E0-0C4E8E90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402" y="3502225"/>
            <a:ext cx="3121511" cy="516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Action That Occurs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80F64A-9F21-4358-8375-4782B6E545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017468-E182-43AC-B4C6-7A4F2EC10F48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BA2BD5-408E-4298-AEAC-6C8F7A53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75B0873-FC17-4C16-AA76-E4223555667C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38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9442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CC0AA61A-6E64-41E9-B5B9-3D41BADDF33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468880" y="822960"/>
            <a:ext cx="7213402" cy="28932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Diagram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A71BB89-74CD-4098-9438-30DA7A87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1260872"/>
            <a:ext cx="1857375" cy="837605"/>
          </a:xfrm>
          <a:prstGeom prst="rect">
            <a:avLst/>
          </a:prstGeom>
          <a:solidFill>
            <a:srgbClr val="96E3F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A800F641-0EC7-4735-B66C-1824D76F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3139678"/>
            <a:ext cx="1843088" cy="851893"/>
          </a:xfrm>
          <a:prstGeom prst="rect">
            <a:avLst/>
          </a:prstGeom>
          <a:solidFill>
            <a:srgbClr val="96E3F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59D0BB55-C475-4B0D-A4B4-846BD0DF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5032772"/>
            <a:ext cx="1857375" cy="837605"/>
          </a:xfrm>
          <a:prstGeom prst="rect">
            <a:avLst/>
          </a:prstGeom>
          <a:solidFill>
            <a:srgbClr val="96E3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D105EA9-F94F-484D-85C4-8E766363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3178969"/>
            <a:ext cx="2014538" cy="837605"/>
          </a:xfrm>
          <a:prstGeom prst="rect">
            <a:avLst/>
          </a:prstGeom>
          <a:solidFill>
            <a:srgbClr val="96E3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383" name="Rectangle 7">
            <a:extLst>
              <a:ext uri="{FF2B5EF4-FFF2-40B4-BE49-F238E27FC236}">
                <a16:creationId xmlns:a16="http://schemas.microsoft.com/office/drawing/2014/main" id="{A61DF92E-68EF-4028-B81F-9833967B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003" y="1257300"/>
            <a:ext cx="1071206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>
              <a:defRPr/>
            </a:pPr>
            <a:endParaRPr lang="en-US" sz="2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EF32C6F0-617D-4265-9843-CCE33EBD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140" y="1448396"/>
            <a:ext cx="1071206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  <a:p>
            <a:pPr>
              <a:defRPr/>
            </a:pPr>
            <a:endParaRPr lang="en-US" sz="2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385" name="Rectangle 9">
            <a:extLst>
              <a:ext uri="{FF2B5EF4-FFF2-40B4-BE49-F238E27FC236}">
                <a16:creationId xmlns:a16="http://schemas.microsoft.com/office/drawing/2014/main" id="{AA1E231E-F321-4D97-AA6E-E6888635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840" y="1639491"/>
            <a:ext cx="1330892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</p:txBody>
      </p:sp>
      <p:sp>
        <p:nvSpPr>
          <p:cNvPr id="357386" name="Rectangle 10">
            <a:extLst>
              <a:ext uri="{FF2B5EF4-FFF2-40B4-BE49-F238E27FC236}">
                <a16:creationId xmlns:a16="http://schemas.microsoft.com/office/drawing/2014/main" id="{595AA77B-D62C-443E-9F84-F1F709B7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152" y="3327202"/>
            <a:ext cx="1742865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copies</a:t>
            </a:r>
          </a:p>
        </p:txBody>
      </p:sp>
      <p:sp>
        <p:nvSpPr>
          <p:cNvPr id="357387" name="Rectangle 11">
            <a:extLst>
              <a:ext uri="{FF2B5EF4-FFF2-40B4-BE49-F238E27FC236}">
                <a16:creationId xmlns:a16="http://schemas.microsoft.com/office/drawing/2014/main" id="{2ECDEF41-9A23-4E4F-9A6B-D459AEB6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502" y="3378994"/>
            <a:ext cx="1915989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Reloading paper</a:t>
            </a:r>
          </a:p>
        </p:txBody>
      </p:sp>
      <p:sp>
        <p:nvSpPr>
          <p:cNvPr id="357388" name="Rectangle 12">
            <a:extLst>
              <a:ext uri="{FF2B5EF4-FFF2-40B4-BE49-F238E27FC236}">
                <a16:creationId xmlns:a16="http://schemas.microsoft.com/office/drawing/2014/main" id="{60F185C1-823D-4A06-AAC4-F4320B5D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377" y="5232797"/>
            <a:ext cx="1627448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</a:t>
            </a:r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ADCE4062-FAC3-44A7-8F9D-F1F417946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8625" y="1730574"/>
            <a:ext cx="885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118" name="Group 14">
            <a:extLst>
              <a:ext uri="{FF2B5EF4-FFF2-40B4-BE49-F238E27FC236}">
                <a16:creationId xmlns:a16="http://schemas.microsoft.com/office/drawing/2014/main" id="{0D1722AC-C79E-49CC-A7E6-CAF63B9D812E}"/>
              </a:ext>
            </a:extLst>
          </p:cNvPr>
          <p:cNvGrpSpPr>
            <a:grpSpLocks/>
          </p:cNvGrpSpPr>
          <p:nvPr/>
        </p:nvGrpSpPr>
        <p:grpSpPr bwMode="auto">
          <a:xfrm>
            <a:off x="4181475" y="1719859"/>
            <a:ext cx="101799" cy="1409104"/>
            <a:chOff x="1808" y="963"/>
            <a:chExt cx="57" cy="789"/>
          </a:xfrm>
        </p:grpSpPr>
        <p:sp>
          <p:nvSpPr>
            <p:cNvPr id="47159" name="Freeform 15">
              <a:extLst>
                <a:ext uri="{FF2B5EF4-FFF2-40B4-BE49-F238E27FC236}">
                  <a16:creationId xmlns:a16="http://schemas.microsoft.com/office/drawing/2014/main" id="{98A70E28-ACE3-4B32-9A21-91BCACA7B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1644"/>
              <a:ext cx="57" cy="108"/>
            </a:xfrm>
            <a:custGeom>
              <a:avLst/>
              <a:gdLst>
                <a:gd name="T0" fmla="*/ 28 w 57"/>
                <a:gd name="T1" fmla="*/ 107 h 108"/>
                <a:gd name="T2" fmla="*/ 0 w 57"/>
                <a:gd name="T3" fmla="*/ 0 h 108"/>
                <a:gd name="T4" fmla="*/ 28 w 57"/>
                <a:gd name="T5" fmla="*/ 0 h 108"/>
                <a:gd name="T6" fmla="*/ 56 w 57"/>
                <a:gd name="T7" fmla="*/ 0 h 108"/>
                <a:gd name="T8" fmla="*/ 28 w 57"/>
                <a:gd name="T9" fmla="*/ 107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08"/>
                <a:gd name="T17" fmla="*/ 57 w 5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08">
                  <a:moveTo>
                    <a:pt x="28" y="107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56" y="0"/>
                  </a:lnTo>
                  <a:lnTo>
                    <a:pt x="28" y="107"/>
                  </a:lnTo>
                </a:path>
              </a:pathLst>
            </a:custGeom>
            <a:solidFill>
              <a:schemeClr val="bg2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60" name="Line 16">
              <a:extLst>
                <a:ext uri="{FF2B5EF4-FFF2-40B4-BE49-F238E27FC236}">
                  <a16:creationId xmlns:a16="http://schemas.microsoft.com/office/drawing/2014/main" id="{58118E4C-6E4E-484B-AD71-FA2F7EB81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963"/>
              <a:ext cx="0" cy="6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119" name="Group 17">
            <a:extLst>
              <a:ext uri="{FF2B5EF4-FFF2-40B4-BE49-F238E27FC236}">
                <a16:creationId xmlns:a16="http://schemas.microsoft.com/office/drawing/2014/main" id="{7BBE513B-F6A5-45E5-9BED-A2E54A4A665A}"/>
              </a:ext>
            </a:extLst>
          </p:cNvPr>
          <p:cNvGrpSpPr>
            <a:grpSpLocks/>
          </p:cNvGrpSpPr>
          <p:nvPr/>
        </p:nvGrpSpPr>
        <p:grpSpPr bwMode="auto">
          <a:xfrm>
            <a:off x="4695825" y="1921669"/>
            <a:ext cx="401837" cy="89297"/>
            <a:chOff x="2096" y="1076"/>
            <a:chExt cx="225" cy="50"/>
          </a:xfrm>
        </p:grpSpPr>
        <p:sp>
          <p:nvSpPr>
            <p:cNvPr id="47157" name="Freeform 18">
              <a:extLst>
                <a:ext uri="{FF2B5EF4-FFF2-40B4-BE49-F238E27FC236}">
                  <a16:creationId xmlns:a16="http://schemas.microsoft.com/office/drawing/2014/main" id="{755C2276-0B4E-4DAE-ABF0-652D3875B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1076"/>
              <a:ext cx="129" cy="50"/>
            </a:xfrm>
            <a:custGeom>
              <a:avLst/>
              <a:gdLst>
                <a:gd name="T0" fmla="*/ 128 w 129"/>
                <a:gd name="T1" fmla="*/ 25 h 50"/>
                <a:gd name="T2" fmla="*/ 0 w 129"/>
                <a:gd name="T3" fmla="*/ 49 h 50"/>
                <a:gd name="T4" fmla="*/ 0 w 129"/>
                <a:gd name="T5" fmla="*/ 25 h 50"/>
                <a:gd name="T6" fmla="*/ 0 w 129"/>
                <a:gd name="T7" fmla="*/ 0 h 50"/>
                <a:gd name="T8" fmla="*/ 128 w 129"/>
                <a:gd name="T9" fmla="*/ 25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50"/>
                <a:gd name="T17" fmla="*/ 129 w 1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50">
                  <a:moveTo>
                    <a:pt x="128" y="25"/>
                  </a:moveTo>
                  <a:lnTo>
                    <a:pt x="0" y="49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8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58" name="Line 19">
              <a:extLst>
                <a:ext uri="{FF2B5EF4-FFF2-40B4-BE49-F238E27FC236}">
                  <a16:creationId xmlns:a16="http://schemas.microsoft.com/office/drawing/2014/main" id="{A8D0B4B4-9960-43CF-8AD7-6A9246C28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0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120" name="Line 20">
            <a:extLst>
              <a:ext uri="{FF2B5EF4-FFF2-40B4-BE49-F238E27FC236}">
                <a16:creationId xmlns:a16="http://schemas.microsoft.com/office/drawing/2014/main" id="{276C3882-FB8D-4517-B83B-3776E31BC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4005859"/>
            <a:ext cx="0" cy="14448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121" name="Group 21">
            <a:extLst>
              <a:ext uri="{FF2B5EF4-FFF2-40B4-BE49-F238E27FC236}">
                <a16:creationId xmlns:a16="http://schemas.microsoft.com/office/drawing/2014/main" id="{DB9ACB5F-1F69-45AA-B8ED-9D6B4A7E724A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413177"/>
            <a:ext cx="859037" cy="91082"/>
            <a:chOff x="1840" y="3031"/>
            <a:chExt cx="481" cy="51"/>
          </a:xfrm>
        </p:grpSpPr>
        <p:sp>
          <p:nvSpPr>
            <p:cNvPr id="47155" name="Freeform 22">
              <a:extLst>
                <a:ext uri="{FF2B5EF4-FFF2-40B4-BE49-F238E27FC236}">
                  <a16:creationId xmlns:a16="http://schemas.microsoft.com/office/drawing/2014/main" id="{EC6FFFA8-3E97-4618-9483-FE38BE921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3031"/>
              <a:ext cx="129" cy="51"/>
            </a:xfrm>
            <a:custGeom>
              <a:avLst/>
              <a:gdLst>
                <a:gd name="T0" fmla="*/ 128 w 129"/>
                <a:gd name="T1" fmla="*/ 25 h 51"/>
                <a:gd name="T2" fmla="*/ 0 w 129"/>
                <a:gd name="T3" fmla="*/ 50 h 51"/>
                <a:gd name="T4" fmla="*/ 0 w 129"/>
                <a:gd name="T5" fmla="*/ 25 h 51"/>
                <a:gd name="T6" fmla="*/ 0 w 129"/>
                <a:gd name="T7" fmla="*/ 0 h 51"/>
                <a:gd name="T8" fmla="*/ 128 w 129"/>
                <a:gd name="T9" fmla="*/ 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51"/>
                <a:gd name="T17" fmla="*/ 129 w 1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51">
                  <a:moveTo>
                    <a:pt x="128" y="25"/>
                  </a:moveTo>
                  <a:lnTo>
                    <a:pt x="0" y="50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8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56" name="Line 23">
              <a:extLst>
                <a:ext uri="{FF2B5EF4-FFF2-40B4-BE49-F238E27FC236}">
                  <a16:creationId xmlns:a16="http://schemas.microsoft.com/office/drawing/2014/main" id="{830300C0-5736-4F72-A943-1229ACD28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3060"/>
              <a:ext cx="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122" name="Line 24">
            <a:extLst>
              <a:ext uri="{FF2B5EF4-FFF2-40B4-BE49-F238E27FC236}">
                <a16:creationId xmlns:a16="http://schemas.microsoft.com/office/drawing/2014/main" id="{9ABE6CBE-D09F-443A-8512-A6E02395C0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6250" y="1678781"/>
            <a:ext cx="0" cy="1500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123" name="Group 25">
            <a:extLst>
              <a:ext uri="{FF2B5EF4-FFF2-40B4-BE49-F238E27FC236}">
                <a16:creationId xmlns:a16="http://schemas.microsoft.com/office/drawing/2014/main" id="{9388832D-2A2F-4D1B-B023-9CE7E73FE5ED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1641277"/>
            <a:ext cx="1114425" cy="91082"/>
            <a:chOff x="3376" y="919"/>
            <a:chExt cx="624" cy="51"/>
          </a:xfrm>
        </p:grpSpPr>
        <p:sp>
          <p:nvSpPr>
            <p:cNvPr id="47153" name="Freeform 26">
              <a:extLst>
                <a:ext uri="{FF2B5EF4-FFF2-40B4-BE49-F238E27FC236}">
                  <a16:creationId xmlns:a16="http://schemas.microsoft.com/office/drawing/2014/main" id="{5D63DD44-DC3A-4771-8907-823E9D28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919"/>
              <a:ext cx="121" cy="51"/>
            </a:xfrm>
            <a:custGeom>
              <a:avLst/>
              <a:gdLst>
                <a:gd name="T0" fmla="*/ 0 w 121"/>
                <a:gd name="T1" fmla="*/ 25 h 51"/>
                <a:gd name="T2" fmla="*/ 120 w 121"/>
                <a:gd name="T3" fmla="*/ 0 h 51"/>
                <a:gd name="T4" fmla="*/ 120 w 121"/>
                <a:gd name="T5" fmla="*/ 25 h 51"/>
                <a:gd name="T6" fmla="*/ 120 w 121"/>
                <a:gd name="T7" fmla="*/ 50 h 51"/>
                <a:gd name="T8" fmla="*/ 0 w 121"/>
                <a:gd name="T9" fmla="*/ 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1"/>
                <a:gd name="T17" fmla="*/ 121 w 121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1">
                  <a:moveTo>
                    <a:pt x="0" y="25"/>
                  </a:moveTo>
                  <a:lnTo>
                    <a:pt x="120" y="0"/>
                  </a:lnTo>
                  <a:lnTo>
                    <a:pt x="120" y="25"/>
                  </a:lnTo>
                  <a:lnTo>
                    <a:pt x="120" y="50"/>
                  </a:lnTo>
                  <a:lnTo>
                    <a:pt x="0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54" name="Line 27">
              <a:extLst>
                <a:ext uri="{FF2B5EF4-FFF2-40B4-BE49-F238E27FC236}">
                  <a16:creationId xmlns:a16="http://schemas.microsoft.com/office/drawing/2014/main" id="{FE7E84FA-C3F8-4175-B9A6-AD4D45AC5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6" y="948"/>
              <a:ext cx="5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124" name="Group 28">
            <a:extLst>
              <a:ext uri="{FF2B5EF4-FFF2-40B4-BE49-F238E27FC236}">
                <a16:creationId xmlns:a16="http://schemas.microsoft.com/office/drawing/2014/main" id="{81D5841B-3000-44FE-AECF-C5B1EBA2E8D5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3521869"/>
            <a:ext cx="2016324" cy="89297"/>
            <a:chOff x="2400" y="1972"/>
            <a:chExt cx="1129" cy="50"/>
          </a:xfrm>
        </p:grpSpPr>
        <p:sp>
          <p:nvSpPr>
            <p:cNvPr id="47151" name="Freeform 29">
              <a:extLst>
                <a:ext uri="{FF2B5EF4-FFF2-40B4-BE49-F238E27FC236}">
                  <a16:creationId xmlns:a16="http://schemas.microsoft.com/office/drawing/2014/main" id="{906A95E7-EA29-47C9-9D92-6F8A34741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972"/>
              <a:ext cx="129" cy="50"/>
            </a:xfrm>
            <a:custGeom>
              <a:avLst/>
              <a:gdLst>
                <a:gd name="T0" fmla="*/ 128 w 129"/>
                <a:gd name="T1" fmla="*/ 25 h 50"/>
                <a:gd name="T2" fmla="*/ 0 w 129"/>
                <a:gd name="T3" fmla="*/ 49 h 50"/>
                <a:gd name="T4" fmla="*/ 0 w 129"/>
                <a:gd name="T5" fmla="*/ 25 h 50"/>
                <a:gd name="T6" fmla="*/ 0 w 129"/>
                <a:gd name="T7" fmla="*/ 0 h 50"/>
                <a:gd name="T8" fmla="*/ 128 w 129"/>
                <a:gd name="T9" fmla="*/ 25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50"/>
                <a:gd name="T17" fmla="*/ 129 w 1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50">
                  <a:moveTo>
                    <a:pt x="128" y="25"/>
                  </a:moveTo>
                  <a:lnTo>
                    <a:pt x="0" y="49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8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52" name="Line 30">
              <a:extLst>
                <a:ext uri="{FF2B5EF4-FFF2-40B4-BE49-F238E27FC236}">
                  <a16:creationId xmlns:a16="http://schemas.microsoft.com/office/drawing/2014/main" id="{40828178-E76F-4579-B4E5-63F5286F4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00"/>
              <a:ext cx="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125" name="Line 31">
            <a:extLst>
              <a:ext uri="{FF2B5EF4-FFF2-40B4-BE49-F238E27FC236}">
                <a16:creationId xmlns:a16="http://schemas.microsoft.com/office/drawing/2014/main" id="{439AA7AB-918F-494E-A340-AA9CAC300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5825" y="1973462"/>
            <a:ext cx="0" cy="11519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408" name="Rectangle 32">
            <a:extLst>
              <a:ext uri="{FF2B5EF4-FFF2-40B4-BE49-F238E27FC236}">
                <a16:creationId xmlns:a16="http://schemas.microsoft.com/office/drawing/2014/main" id="{E6714EC2-9E7D-494E-B5F4-531ECC930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852" y="1905596"/>
            <a:ext cx="623969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  <a:p>
            <a:pPr>
              <a:defRPr/>
            </a:pPr>
            <a:endParaRPr lang="en-US" sz="2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409" name="Rectangle 33">
            <a:extLst>
              <a:ext uri="{FF2B5EF4-FFF2-40B4-BE49-F238E27FC236}">
                <a16:creationId xmlns:a16="http://schemas.microsoft.com/office/drawing/2014/main" id="{32DE5EE2-F2EE-4609-BA8A-2A4FF406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602" y="2139553"/>
            <a:ext cx="2392080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read-op-input</a:t>
            </a:r>
          </a:p>
        </p:txBody>
      </p:sp>
      <p:sp>
        <p:nvSpPr>
          <p:cNvPr id="357410" name="Rectangle 34">
            <a:extLst>
              <a:ext uri="{FF2B5EF4-FFF2-40B4-BE49-F238E27FC236}">
                <a16:creationId xmlns:a16="http://schemas.microsoft.com/office/drawing/2014/main" id="{22D7FFE3-21E0-4B49-B815-25C1843FB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702" y="1067991"/>
            <a:ext cx="1577755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and start</a:t>
            </a:r>
          </a:p>
          <a:p>
            <a:pPr>
              <a:defRPr/>
            </a:pPr>
            <a:endParaRPr lang="en-US" sz="2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411" name="Rectangle 35">
            <a:extLst>
              <a:ext uri="{FF2B5EF4-FFF2-40B4-BE49-F238E27FC236}">
                <a16:creationId xmlns:a16="http://schemas.microsoft.com/office/drawing/2014/main" id="{AB391AF2-F7C6-4BAA-8DED-1391023E3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409" y="1300163"/>
            <a:ext cx="2709475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manage-copying</a:t>
            </a:r>
          </a:p>
        </p:txBody>
      </p:sp>
      <p:sp>
        <p:nvSpPr>
          <p:cNvPr id="357412" name="Rectangle 36">
            <a:extLst>
              <a:ext uri="{FF2B5EF4-FFF2-40B4-BE49-F238E27FC236}">
                <a16:creationId xmlns:a16="http://schemas.microsoft.com/office/drawing/2014/main" id="{8F3F8F85-68A5-4C30-9E89-C6726AF9B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814" y="2284215"/>
            <a:ext cx="1497605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 done</a:t>
            </a:r>
          </a:p>
          <a:p>
            <a:pPr>
              <a:defRPr/>
            </a:pPr>
            <a:endParaRPr lang="en-US" sz="2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413" name="Rectangle 37">
            <a:extLst>
              <a:ext uri="{FF2B5EF4-FFF2-40B4-BE49-F238E27FC236}">
                <a16:creationId xmlns:a16="http://schemas.microsoft.com/office/drawing/2014/main" id="{0C13F348-9EBC-4BB1-BB14-5822BC68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190" y="2561034"/>
            <a:ext cx="2392080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read-op-input</a:t>
            </a:r>
          </a:p>
        </p:txBody>
      </p:sp>
      <p:sp>
        <p:nvSpPr>
          <p:cNvPr id="357414" name="Rectangle 38">
            <a:extLst>
              <a:ext uri="{FF2B5EF4-FFF2-40B4-BE49-F238E27FC236}">
                <a16:creationId xmlns:a16="http://schemas.microsoft.com/office/drawing/2014/main" id="{082E9A7C-C72A-495A-B915-2A60E60D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90" y="3518297"/>
            <a:ext cx="898082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  <a:p>
            <a:pPr>
              <a:defRPr/>
            </a:pPr>
            <a:endParaRPr lang="en-US" sz="2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415" name="Rectangle 39">
            <a:extLst>
              <a:ext uri="{FF2B5EF4-FFF2-40B4-BE49-F238E27FC236}">
                <a16:creationId xmlns:a16="http://schemas.microsoft.com/office/drawing/2014/main" id="{256F03E8-56F2-4420-8FC8-FBC7CC6D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240" y="3884415"/>
            <a:ext cx="2270252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reload paper</a:t>
            </a:r>
          </a:p>
        </p:txBody>
      </p:sp>
      <p:sp>
        <p:nvSpPr>
          <p:cNvPr id="357416" name="Rectangle 40">
            <a:extLst>
              <a:ext uri="{FF2B5EF4-FFF2-40B4-BE49-F238E27FC236}">
                <a16:creationId xmlns:a16="http://schemas.microsoft.com/office/drawing/2014/main" id="{33A16641-25C3-4DE8-89FA-0994914AB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365" y="4241602"/>
            <a:ext cx="1071206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Jammed</a:t>
            </a:r>
          </a:p>
          <a:p>
            <a:pPr>
              <a:defRPr/>
            </a:pPr>
            <a:endParaRPr lang="en-US" sz="2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417" name="Rectangle 41">
            <a:extLst>
              <a:ext uri="{FF2B5EF4-FFF2-40B4-BE49-F238E27FC236}">
                <a16:creationId xmlns:a16="http://schemas.microsoft.com/office/drawing/2014/main" id="{102E1724-A21D-4259-BE5D-805B08E7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28" y="4504134"/>
            <a:ext cx="2911453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problem-diagnosis</a:t>
            </a:r>
          </a:p>
        </p:txBody>
      </p:sp>
      <p:sp>
        <p:nvSpPr>
          <p:cNvPr id="47136" name="Freeform 42">
            <a:extLst>
              <a:ext uri="{FF2B5EF4-FFF2-40B4-BE49-F238E27FC236}">
                <a16:creationId xmlns:a16="http://schemas.microsoft.com/office/drawing/2014/main" id="{821DB891-1745-4DB9-BF07-0933A4806DD1}"/>
              </a:ext>
            </a:extLst>
          </p:cNvPr>
          <p:cNvSpPr>
            <a:spLocks/>
          </p:cNvSpPr>
          <p:nvPr/>
        </p:nvSpPr>
        <p:spPr bwMode="auto">
          <a:xfrm>
            <a:off x="7010400" y="1489472"/>
            <a:ext cx="2402087" cy="4002287"/>
          </a:xfrm>
          <a:custGeom>
            <a:avLst/>
            <a:gdLst>
              <a:gd name="T0" fmla="*/ 0 w 1345"/>
              <a:gd name="T1" fmla="*/ 2147483646 h 2241"/>
              <a:gd name="T2" fmla="*/ 2147483646 w 1345"/>
              <a:gd name="T3" fmla="*/ 2147483646 h 2241"/>
              <a:gd name="T4" fmla="*/ 2147483646 w 1345"/>
              <a:gd name="T5" fmla="*/ 0 h 2241"/>
              <a:gd name="T6" fmla="*/ 0 60000 65536"/>
              <a:gd name="T7" fmla="*/ 0 60000 65536"/>
              <a:gd name="T8" fmla="*/ 0 60000 65536"/>
              <a:gd name="T9" fmla="*/ 0 w 1345"/>
              <a:gd name="T10" fmla="*/ 0 h 2241"/>
              <a:gd name="T11" fmla="*/ 1345 w 1345"/>
              <a:gd name="T12" fmla="*/ 2241 h 2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5" h="2241">
                <a:moveTo>
                  <a:pt x="0" y="2240"/>
                </a:moveTo>
                <a:lnTo>
                  <a:pt x="1344" y="2240"/>
                </a:lnTo>
                <a:lnTo>
                  <a:pt x="1344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37" name="Freeform 43">
            <a:extLst>
              <a:ext uri="{FF2B5EF4-FFF2-40B4-BE49-F238E27FC236}">
                <a16:creationId xmlns:a16="http://schemas.microsoft.com/office/drawing/2014/main" id="{FBE740EF-7295-4EAA-9C43-81C9532B58E3}"/>
              </a:ext>
            </a:extLst>
          </p:cNvPr>
          <p:cNvSpPr>
            <a:spLocks/>
          </p:cNvSpPr>
          <p:nvPr/>
        </p:nvSpPr>
        <p:spPr bwMode="auto">
          <a:xfrm>
            <a:off x="6996112" y="1476972"/>
            <a:ext cx="2402087" cy="4002285"/>
          </a:xfrm>
          <a:custGeom>
            <a:avLst/>
            <a:gdLst>
              <a:gd name="T0" fmla="*/ 0 w 1345"/>
              <a:gd name="T1" fmla="*/ 2147483646 h 2241"/>
              <a:gd name="T2" fmla="*/ 2147483646 w 1345"/>
              <a:gd name="T3" fmla="*/ 2147483646 h 2241"/>
              <a:gd name="T4" fmla="*/ 2147483646 w 1345"/>
              <a:gd name="T5" fmla="*/ 0 h 2241"/>
              <a:gd name="T6" fmla="*/ 0 60000 65536"/>
              <a:gd name="T7" fmla="*/ 0 60000 65536"/>
              <a:gd name="T8" fmla="*/ 0 60000 65536"/>
              <a:gd name="T9" fmla="*/ 0 w 1345"/>
              <a:gd name="T10" fmla="*/ 0 h 2241"/>
              <a:gd name="T11" fmla="*/ 1345 w 1345"/>
              <a:gd name="T12" fmla="*/ 2241 h 2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5" h="2241">
                <a:moveTo>
                  <a:pt x="0" y="2240"/>
                </a:moveTo>
                <a:lnTo>
                  <a:pt x="1344" y="2240"/>
                </a:lnTo>
                <a:lnTo>
                  <a:pt x="13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138" name="Group 44">
            <a:extLst>
              <a:ext uri="{FF2B5EF4-FFF2-40B4-BE49-F238E27FC236}">
                <a16:creationId xmlns:a16="http://schemas.microsoft.com/office/drawing/2014/main" id="{58A124D3-7A6E-49CA-922A-68563CB7FF56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1412677"/>
            <a:ext cx="2400300" cy="91082"/>
            <a:chOff x="3376" y="791"/>
            <a:chExt cx="1344" cy="51"/>
          </a:xfrm>
        </p:grpSpPr>
        <p:sp>
          <p:nvSpPr>
            <p:cNvPr id="47149" name="Freeform 45">
              <a:extLst>
                <a:ext uri="{FF2B5EF4-FFF2-40B4-BE49-F238E27FC236}">
                  <a16:creationId xmlns:a16="http://schemas.microsoft.com/office/drawing/2014/main" id="{0E7D4DF6-6D60-49B2-809C-1B141B9EA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" y="791"/>
              <a:ext cx="121" cy="51"/>
            </a:xfrm>
            <a:custGeom>
              <a:avLst/>
              <a:gdLst>
                <a:gd name="T0" fmla="*/ 0 w 121"/>
                <a:gd name="T1" fmla="*/ 25 h 51"/>
                <a:gd name="T2" fmla="*/ 120 w 121"/>
                <a:gd name="T3" fmla="*/ 0 h 51"/>
                <a:gd name="T4" fmla="*/ 120 w 121"/>
                <a:gd name="T5" fmla="*/ 25 h 51"/>
                <a:gd name="T6" fmla="*/ 120 w 121"/>
                <a:gd name="T7" fmla="*/ 50 h 51"/>
                <a:gd name="T8" fmla="*/ 0 w 121"/>
                <a:gd name="T9" fmla="*/ 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1"/>
                <a:gd name="T17" fmla="*/ 121 w 121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1">
                  <a:moveTo>
                    <a:pt x="0" y="25"/>
                  </a:moveTo>
                  <a:lnTo>
                    <a:pt x="120" y="0"/>
                  </a:lnTo>
                  <a:lnTo>
                    <a:pt x="120" y="25"/>
                  </a:lnTo>
                  <a:lnTo>
                    <a:pt x="120" y="50"/>
                  </a:lnTo>
                  <a:lnTo>
                    <a:pt x="0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50" name="Line 46">
              <a:extLst>
                <a:ext uri="{FF2B5EF4-FFF2-40B4-BE49-F238E27FC236}">
                  <a16:creationId xmlns:a16="http://schemas.microsoft.com/office/drawing/2014/main" id="{4FECC71E-F0D5-41CA-BF09-F7500BBB3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6" y="820"/>
              <a:ext cx="1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2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7423" name="Rectangle 47">
            <a:extLst>
              <a:ext uri="{FF2B5EF4-FFF2-40B4-BE49-F238E27FC236}">
                <a16:creationId xmlns:a16="http://schemas.microsoft.com/office/drawing/2014/main" id="{95C40583-35D1-4791-9296-1F58ABC3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540" y="4902399"/>
            <a:ext cx="1497605" cy="724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jammed</a:t>
            </a:r>
          </a:p>
          <a:p>
            <a:pPr>
              <a:defRPr/>
            </a:pPr>
            <a:endParaRPr lang="en-US" sz="20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424" name="Rectangle 48">
            <a:extLst>
              <a:ext uri="{FF2B5EF4-FFF2-40B4-BE49-F238E27FC236}">
                <a16:creationId xmlns:a16="http://schemas.microsoft.com/office/drawing/2014/main" id="{3B23224C-AFB3-45DE-B0CB-CE4267E2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27" y="5122069"/>
            <a:ext cx="2392080" cy="412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798" tIns="50006" rIns="101798" bIns="50006">
            <a:spAutoFit/>
          </a:bodyPr>
          <a:lstStyle/>
          <a:p>
            <a:pPr>
              <a:defRPr/>
            </a:pP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read-op-input</a:t>
            </a:r>
          </a:p>
        </p:txBody>
      </p:sp>
      <p:sp>
        <p:nvSpPr>
          <p:cNvPr id="47141" name="Line 49">
            <a:extLst>
              <a:ext uri="{FF2B5EF4-FFF2-40B4-BE49-F238E27FC236}">
                <a16:creationId xmlns:a16="http://schemas.microsoft.com/office/drawing/2014/main" id="{29A77FA0-9FFC-4958-BB71-47CE39C90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719" y="1380530"/>
            <a:ext cx="2271713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42" name="Line 50">
            <a:extLst>
              <a:ext uri="{FF2B5EF4-FFF2-40B4-BE49-F238E27FC236}">
                <a16:creationId xmlns:a16="http://schemas.microsoft.com/office/drawing/2014/main" id="{1AD765CF-CE3E-46B4-BA1D-E04DF66FE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1556" y="2612827"/>
            <a:ext cx="247173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43" name="Line 51">
            <a:extLst>
              <a:ext uri="{FF2B5EF4-FFF2-40B4-BE49-F238E27FC236}">
                <a16:creationId xmlns:a16="http://schemas.microsoft.com/office/drawing/2014/main" id="{C1502DF6-8E0D-4ABF-B6A4-326E8E772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3256" y="2219920"/>
            <a:ext cx="2340288" cy="1065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44" name="Line 52">
            <a:extLst>
              <a:ext uri="{FF2B5EF4-FFF2-40B4-BE49-F238E27FC236}">
                <a16:creationId xmlns:a16="http://schemas.microsoft.com/office/drawing/2014/main" id="{FA4096A0-67B1-45AE-BCDF-C96F9E888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469" y="3832622"/>
            <a:ext cx="1977033" cy="1698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45" name="Line 53">
            <a:extLst>
              <a:ext uri="{FF2B5EF4-FFF2-40B4-BE49-F238E27FC236}">
                <a16:creationId xmlns:a16="http://schemas.microsoft.com/office/drawing/2014/main" id="{5C3FF21E-4253-4A07-A406-9C41D02E7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4" y="4555927"/>
            <a:ext cx="31146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46" name="Line 54">
            <a:extLst>
              <a:ext uri="{FF2B5EF4-FFF2-40B4-BE49-F238E27FC236}">
                <a16:creationId xmlns:a16="http://schemas.microsoft.com/office/drawing/2014/main" id="{DD6EB6DB-469C-4CCF-80E5-73DB8FBB4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131" y="5204221"/>
            <a:ext cx="2235995" cy="285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ate Placeholder 54">
            <a:extLst>
              <a:ext uri="{FF2B5EF4-FFF2-40B4-BE49-F238E27FC236}">
                <a16:creationId xmlns:a16="http://schemas.microsoft.com/office/drawing/2014/main" id="{A79B7B6D-4B7C-456E-8F6B-C2A8905ACA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DCFD91-672E-48EC-9EB8-592469AAA8DF}" type="datetime1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9/23/2021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B5CD86D9-6068-4762-A78E-E668BCAE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6C367A5-CCAB-4528-9BD3-9377B28AE8B1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54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9871849A-F7AE-4522-8428-6F22EC957FB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640080"/>
            <a:ext cx="8401050" cy="57507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Analysis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7BE4FB4A-7EC0-4F27-B5FF-31F5D272105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626468" y="1789889"/>
            <a:ext cx="7603382" cy="4484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represents information flow</a:t>
            </a:r>
          </a:p>
          <a:p>
            <a:pPr marL="393700" lvl="1" indent="0" eaLnBrk="1" hangingPunct="1">
              <a:lnSpc>
                <a:spcPct val="80000"/>
              </a:lnSpc>
              <a:buClr>
                <a:schemeClr val="tx2"/>
              </a:buClr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information processing model</a:t>
            </a:r>
          </a:p>
          <a:p>
            <a:pPr marL="393700" lvl="1" indent="0" eaLnBrk="1" hangingPunct="1">
              <a:lnSpc>
                <a:spcPct val="80000"/>
              </a:lnSpc>
              <a:buClr>
                <a:schemeClr val="tx2"/>
              </a:buClr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Hierarchical approach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0, Level 1, Level 2 … 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91CC-46EF-4E98-A7F9-7D2C02249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29963A-B50A-48FC-883A-EF8763DEDC75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8EF58-48DD-4499-9131-9C85A068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8D65751-B592-41CA-937A-92EA4B055D26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4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0579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20971126-FEE7-428F-85BA-137803B80CA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657600" y="640080"/>
            <a:ext cx="4196663" cy="611706"/>
          </a:xfrm>
        </p:spPr>
        <p:txBody>
          <a:bodyPr vert="horz" wrap="none" lIns="71438" tIns="28575" rIns="71438" bIns="28575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Dictionary</a:t>
            </a:r>
          </a:p>
        </p:txBody>
      </p:sp>
      <p:sp>
        <p:nvSpPr>
          <p:cNvPr id="48132" name="Rectangle 10">
            <a:extLst>
              <a:ext uri="{FF2B5EF4-FFF2-40B4-BE49-F238E27FC236}">
                <a16:creationId xmlns:a16="http://schemas.microsoft.com/office/drawing/2014/main" id="{1B23F539-973C-47BE-BC92-ACA0C6C8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202" y="2112765"/>
            <a:ext cx="8976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EE090D8E-4C5A-48DD-BF01-688BE58B9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68166"/>
            <a:ext cx="7076681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notation for describing control data and the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4" name="Rectangle 12">
            <a:extLst>
              <a:ext uri="{FF2B5EF4-FFF2-40B4-BE49-F238E27FC236}">
                <a16:creationId xmlns:a16="http://schemas.microsoft.com/office/drawing/2014/main" id="{E3A0F4CE-6628-412F-8F47-65C3D2634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25354"/>
            <a:ext cx="79476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values that control data can take, e.g., "on," or "off"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5" name="Rectangle 13">
            <a:extLst>
              <a:ext uri="{FF2B5EF4-FFF2-40B4-BE49-F238E27FC236}">
                <a16:creationId xmlns:a16="http://schemas.microsoft.com/office/drawing/2014/main" id="{9C6B4718-1058-4FA5-AA73-9C8215E4B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202" y="3180756"/>
            <a:ext cx="8976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6" name="Rectangle 14">
            <a:extLst>
              <a:ext uri="{FF2B5EF4-FFF2-40B4-BE49-F238E27FC236}">
                <a16:creationId xmlns:a16="http://schemas.microsoft.com/office/drawing/2014/main" id="{1F522079-9B88-4A04-8F46-0C7F2469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36157"/>
            <a:ext cx="7993599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repository that also contains "where-used" / "how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7" name="Rectangle 15">
            <a:extLst>
              <a:ext uri="{FF2B5EF4-FFF2-40B4-BE49-F238E27FC236}">
                <a16:creationId xmlns:a16="http://schemas.microsoft.com/office/drawing/2014/main" id="{D3BE1266-1771-42E1-BE96-1ABC206C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31920"/>
            <a:ext cx="321562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used" information 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8" name="Rectangle 16">
            <a:extLst>
              <a:ext uri="{FF2B5EF4-FFF2-40B4-BE49-F238E27FC236}">
                <a16:creationId xmlns:a16="http://schemas.microsoft.com/office/drawing/2014/main" id="{2382A736-780B-4CEC-B21C-A6E1EBDB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202" y="4248746"/>
            <a:ext cx="8976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091AFE4-2C28-46F3-9A94-1C0EA0FC75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49467F-5363-470C-A2EF-B6BBC4A9C602}" type="datetime1">
              <a:rPr lang="en-US">
                <a:cs typeface="Times New Roman" panose="02020603050405020304" pitchFamily="18" charset="0"/>
              </a:rPr>
              <a:pPr>
                <a:defRPr/>
              </a:pPr>
              <a:t>9/23/2021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C69BC71-1E68-4F28-8E21-B71871FC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8727C104-0318-4FC7-85F0-3F6989027592}" type="slidenum">
              <a:rPr lang="en-US" altLang="en-US" smtClean="0">
                <a:latin typeface="+mn-lt"/>
                <a:cs typeface="Times New Roman" panose="02020603050405020304" pitchFamily="18" charset="0"/>
              </a:rPr>
              <a:pPr>
                <a:defRPr/>
              </a:pPr>
              <a:t>40</a:t>
            </a:fld>
            <a:endParaRPr lang="en-US" alt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8513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>
            <a:extLst>
              <a:ext uri="{FF2B5EF4-FFF2-40B4-BE49-F238E27FC236}">
                <a16:creationId xmlns:a16="http://schemas.microsoft.com/office/drawing/2014/main" id="{A1C31EE7-C915-487F-A563-9022C678928D}"/>
              </a:ext>
            </a:extLst>
          </p:cNvPr>
          <p:cNvGrpSpPr>
            <a:grpSpLocks/>
          </p:cNvGrpSpPr>
          <p:nvPr/>
        </p:nvGrpSpPr>
        <p:grpSpPr bwMode="auto">
          <a:xfrm>
            <a:off x="2154264" y="1251786"/>
            <a:ext cx="8201198" cy="5199020"/>
            <a:chOff x="723" y="409"/>
            <a:chExt cx="4542" cy="3059"/>
          </a:xfrm>
        </p:grpSpPr>
        <p:sp>
          <p:nvSpPr>
            <p:cNvPr id="49159" name="Rectangle 3">
              <a:extLst>
                <a:ext uri="{FF2B5EF4-FFF2-40B4-BE49-F238E27FC236}">
                  <a16:creationId xmlns:a16="http://schemas.microsoft.com/office/drawing/2014/main" id="{A693D4D8-239E-459D-9D1D-0B2CBDFB6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452"/>
              <a:ext cx="4499" cy="3016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60" name="Rectangle 4">
              <a:extLst>
                <a:ext uri="{FF2B5EF4-FFF2-40B4-BE49-F238E27FC236}">
                  <a16:creationId xmlns:a16="http://schemas.microsoft.com/office/drawing/2014/main" id="{A179B05B-5010-4CE5-BF64-BC4DD73C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" y="409"/>
              <a:ext cx="4499" cy="3016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8F4C68B7-2998-402A-8228-7B0E9D509F7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91840" y="548640"/>
            <a:ext cx="5466241" cy="611706"/>
          </a:xfrm>
        </p:spPr>
        <p:txBody>
          <a:bodyPr vert="horz" wrap="none" lIns="71438" tIns="28575" rIns="71438" bIns="28575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Data Dictionary</a:t>
            </a:r>
          </a:p>
        </p:txBody>
      </p:sp>
      <p:pic>
        <p:nvPicPr>
          <p:cNvPr id="49156" name="Picture 6">
            <a:extLst>
              <a:ext uri="{FF2B5EF4-FFF2-40B4-BE49-F238E27FC236}">
                <a16:creationId xmlns:a16="http://schemas.microsoft.com/office/drawing/2014/main" id="{AFA68E4C-C6E4-43FD-B577-539BE956417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97" y="1580827"/>
            <a:ext cx="7490020" cy="46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6597B-81B8-41F8-B6B8-77D20C2D6F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BF094D-8B8F-4D24-A82F-240F271A7B49}" type="datetime1">
              <a:rPr lang="en-US">
                <a:cs typeface="Times New Roman" panose="02020603050405020304" pitchFamily="18" charset="0"/>
              </a:rPr>
              <a:pPr>
                <a:defRPr/>
              </a:pPr>
              <a:t>9/23/2021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65F097-A21C-4FD4-89C2-D5D510D3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4D4E259-406C-4B38-903C-F0FAA21480E7}" type="slidenum">
              <a:rPr lang="en-US" altLang="en-US" smtClean="0">
                <a:latin typeface="+mn-lt"/>
                <a:cs typeface="Times New Roman" panose="02020603050405020304" pitchFamily="18" charset="0"/>
              </a:rPr>
              <a:pPr>
                <a:defRPr/>
              </a:pPr>
              <a:t>41</a:t>
            </a:fld>
            <a:endParaRPr lang="en-US" alt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4375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F5BEC2D2-C4BD-46CD-B585-05000B5D581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45920" y="640080"/>
            <a:ext cx="9177933" cy="1165704"/>
          </a:xfrm>
        </p:spPr>
        <p:txBody>
          <a:bodyPr vert="horz" wrap="square" lIns="71438" tIns="28575" rIns="71438" bIns="28575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Modeling: Where to Begin?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32CDB57C-C544-4E57-976E-B06FF34ED1C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211784" y="2416226"/>
            <a:ext cx="8354616" cy="3329683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statement of scope must be “parsed” to extract data, function and behavioral domain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C6AF-8B5F-40F2-8BCF-732B7520D4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9D40B7-2656-45C5-A050-AB4DDACB1461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AA8A6-9EE7-4AA1-A61E-35DFEEBA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F1F79EB-1502-4682-97C5-D03A0D745871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42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0045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D5CE6FA3-4ADE-4BD2-B146-50985653CB6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28800" y="609799"/>
            <a:ext cx="9040416" cy="575072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Objects and Operations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1FB005BE-DFFE-489C-BF2B-DA53A5664AD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645920" y="1278731"/>
            <a:ext cx="8649568" cy="5323547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Define “objects” by </a:t>
            </a:r>
            <a:r>
              <a:rPr lang="en-US" sz="2800" u="sng" dirty="0">
                <a:latin typeface="Times New Roman" pitchFamily="18" charset="0"/>
              </a:rPr>
              <a:t>underlining all nouns in the written statement of scope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Producers/consumers of data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Places where data are stored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“Composite” data items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Define “operations” by </a:t>
            </a:r>
            <a:r>
              <a:rPr lang="en-US" sz="2800" u="sng" dirty="0">
                <a:latin typeface="Times New Roman" pitchFamily="18" charset="0"/>
              </a:rPr>
              <a:t>double underlining all active  verbs 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Processes relevant to the application</a:t>
            </a:r>
          </a:p>
          <a:p>
            <a:pPr lvl="2" eaLnBrk="1" hangingPunct="1">
              <a:lnSpc>
                <a:spcPct val="80000"/>
              </a:lnSpc>
              <a:buClr>
                <a:schemeClr val="tx2"/>
              </a:buClr>
              <a:defRPr/>
            </a:pPr>
            <a:r>
              <a:rPr lang="en-US" sz="2800" dirty="0">
                <a:latin typeface="Times New Roman" pitchFamily="18" charset="0"/>
              </a:rPr>
              <a:t>Data transformations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Consider other “services” that will be required by the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D3CFD-E05A-494F-8111-6B38B70010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11F4DD-339C-42F1-8B45-7BE908B29825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663D5-3087-4DAB-BFD5-FD94300D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15416B41-43EF-493C-A8BD-CDAD47D79EAC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43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63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>
            <a:extLst>
              <a:ext uri="{FF2B5EF4-FFF2-40B4-BE49-F238E27FC236}">
                <a16:creationId xmlns:a16="http://schemas.microsoft.com/office/drawing/2014/main" id="{2DFA4C36-1528-4A39-B42E-6A167249DA4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156231"/>
            <a:ext cx="10972800" cy="477962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Questions…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next?</a:t>
            </a:r>
          </a:p>
          <a:p>
            <a:pPr marL="0" indent="0" eaLnBrk="1" hangingPunct="1">
              <a:buNone/>
              <a:defRPr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on Analysis Models: ERD, DFD, STD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models</a:t>
            </a:r>
          </a:p>
          <a:p>
            <a:pPr eaLnBrk="1" hangingPunct="1">
              <a:defRPr/>
            </a:pPr>
            <a:endParaRPr lang="en-US" sz="3200" b="1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5DFA-7E5E-4C10-AA9B-37B5C5734E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83EB65-F4E6-4C95-B6B7-BEDCDA3CFB36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C5E99-28BD-47D5-A6A6-6CDE169B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862D9B0-E1BD-4F75-AAC5-FB0851009CB1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44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652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453D-A76F-4C39-A6D1-FAC437A9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82880"/>
            <a:ext cx="10972800" cy="99416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Primary Models (views)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00CE-1A97-41D2-9942-8CE2C9490B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A50050-93F3-4376-8435-93C29ACCF34E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48DED-4B60-4E5F-9E61-D173BDCC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740635EF-18F5-41C3-BAA1-5AAF15220718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5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210079A-5F19-4CCA-AD4E-3C02E0689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405388"/>
              </p:ext>
            </p:extLst>
          </p:nvPr>
        </p:nvGraphicFramePr>
        <p:xfrm>
          <a:off x="2324910" y="2101173"/>
          <a:ext cx="7918315" cy="4007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3790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1E857358-5A7A-4632-8B32-78993D8E8F8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37360" y="0"/>
            <a:ext cx="8058150" cy="1285876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Modeling?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5B51EE00-B514-42BC-AE8F-EF4181B6941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509736" y="1762652"/>
            <a:ext cx="8242337" cy="4366733"/>
          </a:xfrm>
        </p:spPr>
        <p:txBody>
          <a:bodyPr vert="horz" wrap="square" lIns="101798" tIns="50006" rIns="101798" bIns="5000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Examines data objects independently of processing.</a:t>
            </a:r>
          </a:p>
          <a:p>
            <a:pPr marL="0" indent="0" eaLnBrk="1" hangingPunct="1">
              <a:lnSpc>
                <a:spcPct val="80000"/>
              </a:lnSpc>
              <a:buClr>
                <a:schemeClr val="tx2"/>
              </a:buClr>
              <a:buNone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Focuses attention on the data domain</a:t>
            </a:r>
          </a:p>
          <a:p>
            <a:pPr marL="0" indent="0" eaLnBrk="1" hangingPunct="1">
              <a:lnSpc>
                <a:spcPct val="80000"/>
              </a:lnSpc>
              <a:buClr>
                <a:schemeClr val="tx2"/>
              </a:buClr>
              <a:buNone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Creates a model at the customer’s level of abstraction.</a:t>
            </a:r>
          </a:p>
          <a:p>
            <a:pPr marL="0" indent="0" eaLnBrk="1" hangingPunct="1">
              <a:lnSpc>
                <a:spcPct val="80000"/>
              </a:lnSpc>
              <a:buClr>
                <a:schemeClr val="tx2"/>
              </a:buClr>
              <a:buNone/>
              <a:defRPr/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Times New Roman" pitchFamily="18" charset="0"/>
              </a:rPr>
              <a:t> Indicates how data objects relate to one another.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83AC-DBB5-4381-877B-7C59D6F89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5EDD85-2F93-49C2-AAB4-86800D0493BD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5AEE3-2415-46A4-9ED7-B1A22B3B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815575F5-AB6C-4DE7-A06A-331BC8B908E0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6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999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8D9C827C-793C-4D73-84CA-214E9B77C5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96779" y="3641114"/>
            <a:ext cx="7518797" cy="1218009"/>
          </a:xfrm>
        </p:spPr>
        <p:txBody>
          <a:bodyPr vert="horz" wrap="square" lIns="101798" tIns="50006" rIns="101798" bIns="50006" numCol="1" anchor="b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(ERD)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9F9A6-7819-4F26-8C25-84796D8D17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85DF1C-6427-4C59-974A-39B5C1AF3772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7B3D8-C936-4692-A4F1-E6465D32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B6B6773-2458-4078-AF36-68D801A03F6D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7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646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5510-74FA-4303-A1D2-520A7937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24" y="587551"/>
            <a:ext cx="10972800" cy="929964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5F30-1210-4FB6-9558-8A1E128C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613" y="2733471"/>
            <a:ext cx="9416374" cy="3346315"/>
          </a:xfrm>
        </p:spPr>
        <p:txBody>
          <a:bodyPr/>
          <a:lstStyle/>
          <a:p>
            <a:pPr marL="0" indent="0">
              <a:buClr>
                <a:schemeClr val="tx2"/>
              </a:buClr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Relationship Diagram (ERD) is a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of data structures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ERDs show entities in the system and relationships between these entities within the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98C1-68CD-4CD1-846E-2B2A600210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1F54AA-1655-4A38-B5A1-B8A6B65337B1}" type="datetime1">
              <a:rPr lang="en-US"/>
              <a:pPr>
                <a:defRPr/>
              </a:pPr>
              <a:t>9/23/2021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7F2CE-7C61-4460-A479-D137A2EA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35819" indent="-32146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289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432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5762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71975" indent="-257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3420140-08D5-4B10-8E6E-81B0F59934D9}" type="slidenum">
              <a:rPr lang="en-US" altLang="en-US" smtClean="0">
                <a:latin typeface="Times New Roman Regular" panose="02020603050405020304" pitchFamily="18" charset="0"/>
              </a:rPr>
              <a:pPr>
                <a:defRPr/>
              </a:pPr>
              <a:t>8</a:t>
            </a:fld>
            <a:endParaRPr lang="en-US" altLang="en-US" dirty="0">
              <a:latin typeface="Times New Roman Regula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082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3789-0F66-5546-8CE4-3318AB52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0"/>
            <a:ext cx="8505092" cy="1143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Data Object?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B925-8A91-B745-99AF-00137D53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64" y="1554957"/>
            <a:ext cx="10819444" cy="4389437"/>
          </a:xfrm>
        </p:spPr>
        <p:txBody>
          <a:bodyPr/>
          <a:lstStyle/>
          <a:p>
            <a:pPr marL="0" indent="0">
              <a:buClr>
                <a:schemeClr val="tx2"/>
              </a:buClr>
              <a:buNone/>
            </a:pPr>
            <a:r>
              <a:rPr lang="en-US" dirty="0"/>
              <a:t>Object-something that is described by set of attributes (Data Items) and that will be manipulated within the software (System).</a:t>
            </a:r>
          </a:p>
          <a:p>
            <a:pPr marL="0" indent="0">
              <a:buClr>
                <a:schemeClr val="tx2"/>
              </a:buClr>
              <a:buNone/>
            </a:pPr>
            <a:endParaRPr lang="en-US" dirty="0"/>
          </a:p>
          <a:p>
            <a:pPr lvl="1">
              <a:buClr>
                <a:schemeClr val="accent4">
                  <a:lumMod val="50000"/>
                </a:schemeClr>
              </a:buClr>
            </a:pPr>
            <a:r>
              <a:rPr lang="en-US" dirty="0"/>
              <a:t>Each instance of an object (e.g. a book) can be identified uniquely (e.g. ISBN#)</a:t>
            </a:r>
          </a:p>
          <a:p>
            <a:pPr lvl="1">
              <a:buClr>
                <a:schemeClr val="accent4">
                  <a:lumMod val="50000"/>
                </a:schemeClr>
              </a:buClr>
            </a:pPr>
            <a:endParaRPr lang="en-US" dirty="0"/>
          </a:p>
          <a:p>
            <a:pPr lvl="1">
              <a:buClr>
                <a:schemeClr val="accent4">
                  <a:lumMod val="50000"/>
                </a:schemeClr>
              </a:buClr>
            </a:pPr>
            <a:r>
              <a:rPr lang="en-US" dirty="0"/>
              <a:t>Each plays a necessary role in the system i.e., system could not function without access to instance of the object.</a:t>
            </a:r>
          </a:p>
          <a:p>
            <a:pPr lvl="1">
              <a:buClr>
                <a:schemeClr val="accent4">
                  <a:lumMod val="50000"/>
                </a:schemeClr>
              </a:buClr>
            </a:pPr>
            <a:endParaRPr lang="en-US" dirty="0"/>
          </a:p>
          <a:p>
            <a:pPr lvl="1">
              <a:buClr>
                <a:schemeClr val="accent4">
                  <a:lumMod val="50000"/>
                </a:schemeClr>
              </a:buClr>
            </a:pPr>
            <a:r>
              <a:rPr lang="en-US" dirty="0"/>
              <a:t>Each is described by attributes that are themselves data items.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B8A9-A2CF-A242-B0FB-768349A2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42E062-F767-4184-AD76-E30B9C1C98D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9/23/2021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46C1-A827-8541-AAC1-E7FA2F7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4042-282F-4A4C-AEE0-05D5E3952A8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95238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1552</Words>
  <Application>Microsoft Office PowerPoint</Application>
  <PresentationFormat>Widescreen</PresentationFormat>
  <Paragraphs>430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Comic Sans MS</vt:lpstr>
      <vt:lpstr>Constantia</vt:lpstr>
      <vt:lpstr>Helvetica</vt:lpstr>
      <vt:lpstr>Tahoma</vt:lpstr>
      <vt:lpstr>Times New Roman</vt:lpstr>
      <vt:lpstr>Times New Roman Regular</vt:lpstr>
      <vt:lpstr>Wingdings</vt:lpstr>
      <vt:lpstr>Wingdings 2</vt:lpstr>
      <vt:lpstr>Flow</vt:lpstr>
      <vt:lpstr>PowerPoint Presentation</vt:lpstr>
      <vt:lpstr>Requirements Analysis</vt:lpstr>
      <vt:lpstr>Analysis Models: Three Primary Objectives</vt:lpstr>
      <vt:lpstr>Structured Analysis</vt:lpstr>
      <vt:lpstr>Three Primary Models (views)</vt:lpstr>
      <vt:lpstr>Data Modeling?</vt:lpstr>
      <vt:lpstr>Data Modeling  and  Entity Relationship Diagram (ERD) </vt:lpstr>
      <vt:lpstr>ERD</vt:lpstr>
      <vt:lpstr>What is a Data Object?</vt:lpstr>
      <vt:lpstr>Typical Objects- examples</vt:lpstr>
      <vt:lpstr>Data Objects and Attributes</vt:lpstr>
      <vt:lpstr> Entity-Relationship Diagram (ERD)</vt:lpstr>
      <vt:lpstr>What is a Relationship?</vt:lpstr>
      <vt:lpstr>ERD Notation</vt:lpstr>
      <vt:lpstr>Cardinality</vt:lpstr>
      <vt:lpstr>Modality </vt:lpstr>
      <vt:lpstr>Functional Model: Creating A Flow Model</vt:lpstr>
      <vt:lpstr>Functional Model</vt:lpstr>
      <vt:lpstr>Functional Model Data Flow Diagram ( Model)</vt:lpstr>
      <vt:lpstr>Data Flow Diagrams</vt:lpstr>
      <vt:lpstr>The Flow Model</vt:lpstr>
      <vt:lpstr>Flow Modeling Notation</vt:lpstr>
      <vt:lpstr>External Entity</vt:lpstr>
      <vt:lpstr>Process</vt:lpstr>
      <vt:lpstr>Data Flow</vt:lpstr>
      <vt:lpstr>Data Stores</vt:lpstr>
      <vt:lpstr>Data Flow Diagramming: Guidelines</vt:lpstr>
      <vt:lpstr>Constructing a DFD—I</vt:lpstr>
      <vt:lpstr>SCD </vt:lpstr>
      <vt:lpstr>Constructing a DFD</vt:lpstr>
      <vt:lpstr>The Data Flow Hierarchy</vt:lpstr>
      <vt:lpstr>DFD Flow Modeling Notes</vt:lpstr>
      <vt:lpstr>A Process Specification (PSPEC)</vt:lpstr>
      <vt:lpstr>    Behavioral Modeling  and Control  Specification</vt:lpstr>
      <vt:lpstr>Behavioral Modeling</vt:lpstr>
      <vt:lpstr>The States of a System</vt:lpstr>
      <vt:lpstr>Behavioral Modeling</vt:lpstr>
      <vt:lpstr> State Transition Diagram Notation</vt:lpstr>
      <vt:lpstr>State Transition Diagram</vt:lpstr>
      <vt:lpstr>The Data Dictionary</vt:lpstr>
      <vt:lpstr>Building a Data Dictionary</vt:lpstr>
      <vt:lpstr>Analysis Modeling: Where to Begin? </vt:lpstr>
      <vt:lpstr>Identifying Objects and Operations</vt:lpstr>
      <vt:lpstr>PowerPoint Presentation</vt:lpstr>
    </vt:vector>
  </TitlesOfParts>
  <Company>California State University, Sacramento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Principles</dc:title>
  <dc:creator>Salem, Ahmed</dc:creator>
  <cp:lastModifiedBy>Anila Velidimalla</cp:lastModifiedBy>
  <cp:revision>193</cp:revision>
  <dcterms:created xsi:type="dcterms:W3CDTF">2017-09-21T01:06:38Z</dcterms:created>
  <dcterms:modified xsi:type="dcterms:W3CDTF">2021-09-23T22:10:17Z</dcterms:modified>
</cp:coreProperties>
</file>