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19" r:id="rId1"/>
  </p:sldMasterIdLst>
  <p:notesMasterIdLst>
    <p:notesMasterId r:id="rId33"/>
  </p:notesMasterIdLst>
  <p:handoutMasterIdLst>
    <p:handoutMasterId r:id="rId34"/>
  </p:handoutMasterIdLst>
  <p:sldIdLst>
    <p:sldId id="481" r:id="rId2"/>
    <p:sldId id="466" r:id="rId3"/>
    <p:sldId id="348" r:id="rId4"/>
    <p:sldId id="349" r:id="rId5"/>
    <p:sldId id="484" r:id="rId6"/>
    <p:sldId id="427" r:id="rId7"/>
    <p:sldId id="431" r:id="rId8"/>
    <p:sldId id="433" r:id="rId9"/>
    <p:sldId id="464" r:id="rId10"/>
    <p:sldId id="465" r:id="rId11"/>
    <p:sldId id="434" r:id="rId12"/>
    <p:sldId id="435" r:id="rId13"/>
    <p:sldId id="439" r:id="rId14"/>
    <p:sldId id="442" r:id="rId15"/>
    <p:sldId id="443" r:id="rId16"/>
    <p:sldId id="444" r:id="rId17"/>
    <p:sldId id="447" r:id="rId18"/>
    <p:sldId id="452" r:id="rId19"/>
    <p:sldId id="453" r:id="rId20"/>
    <p:sldId id="456" r:id="rId21"/>
    <p:sldId id="459" r:id="rId22"/>
    <p:sldId id="460" r:id="rId23"/>
    <p:sldId id="461" r:id="rId24"/>
    <p:sldId id="469" r:id="rId25"/>
    <p:sldId id="470" r:id="rId26"/>
    <p:sldId id="471" r:id="rId27"/>
    <p:sldId id="476" r:id="rId28"/>
    <p:sldId id="473" r:id="rId29"/>
    <p:sldId id="475" r:id="rId30"/>
    <p:sldId id="482" r:id="rId31"/>
    <p:sldId id="480" r:id="rId32"/>
  </p:sldIdLst>
  <p:sldSz cx="9144000" cy="6858000" type="letter"/>
  <p:notesSz cx="9271000" cy="69469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3840">
          <p15:clr>
            <a:srgbClr val="A4A3A4"/>
          </p15:clr>
        </p15:guide>
        <p15:guide id="3" pos="96">
          <p15:clr>
            <a:srgbClr val="A4A3A4"/>
          </p15:clr>
        </p15:guide>
      </p15:sldGuideLst>
    </p:ext>
    <p:ext uri="{2D200454-40CA-4A62-9FC3-DE9A4176ACB9}">
      <p15:notesGuideLst xmlns:p15="http://schemas.microsoft.com/office/powerpoint/2012/main">
        <p15:guide id="1" orient="horz" pos="607">
          <p15:clr>
            <a:srgbClr val="A4A3A4"/>
          </p15:clr>
        </p15:guide>
        <p15:guide id="2" orient="horz" pos="1971">
          <p15:clr>
            <a:srgbClr val="A4A3A4"/>
          </p15:clr>
        </p15:guide>
        <p15:guide id="3" pos="567">
          <p15:clr>
            <a:srgbClr val="A4A3A4"/>
          </p15:clr>
        </p15:guide>
        <p15:guide id="4" pos="222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F423EA"/>
    <a:srgbClr val="FFFFCC"/>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94529" autoAdjust="0"/>
  </p:normalViewPr>
  <p:slideViewPr>
    <p:cSldViewPr>
      <p:cViewPr varScale="1">
        <p:scale>
          <a:sx n="81" d="100"/>
          <a:sy n="81" d="100"/>
        </p:scale>
        <p:origin x="778" y="72"/>
      </p:cViewPr>
      <p:guideLst>
        <p:guide orient="horz" pos="144"/>
        <p:guide orient="horz" pos="3840"/>
        <p:guide pos="96"/>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75" d="100"/>
        <a:sy n="75" d="100"/>
      </p:scale>
      <p:origin x="0" y="0"/>
    </p:cViewPr>
  </p:sorterViewPr>
  <p:notesViewPr>
    <p:cSldViewPr>
      <p:cViewPr>
        <p:scale>
          <a:sx n="100" d="100"/>
          <a:sy n="100" d="100"/>
        </p:scale>
        <p:origin x="-798" y="-78"/>
      </p:cViewPr>
      <p:guideLst>
        <p:guide orient="horz" pos="607"/>
        <p:guide orient="horz" pos="1971"/>
        <p:guide pos="567"/>
        <p:guide pos="222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20.xml"/><Relationship Id="rId3" Type="http://schemas.openxmlformats.org/officeDocument/2006/relationships/slide" Target="slides/slide11.xml"/><Relationship Id="rId7" Type="http://schemas.openxmlformats.org/officeDocument/2006/relationships/slide" Target="slides/slide18.xml"/><Relationship Id="rId2" Type="http://schemas.openxmlformats.org/officeDocument/2006/relationships/slide" Target="slides/slide8.xml"/><Relationship Id="rId1" Type="http://schemas.openxmlformats.org/officeDocument/2006/relationships/slide" Target="slides/slide7.xml"/><Relationship Id="rId6" Type="http://schemas.openxmlformats.org/officeDocument/2006/relationships/slide" Target="slides/slide17.xml"/><Relationship Id="rId11" Type="http://schemas.openxmlformats.org/officeDocument/2006/relationships/slide" Target="slides/slide23.xml"/><Relationship Id="rId5" Type="http://schemas.openxmlformats.org/officeDocument/2006/relationships/slide" Target="slides/slide16.xml"/><Relationship Id="rId10" Type="http://schemas.openxmlformats.org/officeDocument/2006/relationships/slide" Target="slides/slide22.xml"/><Relationship Id="rId4" Type="http://schemas.openxmlformats.org/officeDocument/2006/relationships/slide" Target="slides/slide15.xml"/><Relationship Id="rId9" Type="http://schemas.openxmlformats.org/officeDocument/2006/relationships/slide" Target="slides/slide2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43783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A48B3DF8-9A5B-3C46-84C9-B97D006B988E}"/>
              </a:ext>
            </a:extLst>
          </p:cNvPr>
          <p:cNvSpPr>
            <a:spLocks noGrp="1" noChangeArrowheads="1"/>
          </p:cNvSpPr>
          <p:nvPr>
            <p:ph type="hdr" sz="quarter"/>
          </p:nvPr>
        </p:nvSpPr>
        <p:spPr bwMode="auto">
          <a:xfrm>
            <a:off x="0" y="0"/>
            <a:ext cx="9271000" cy="349250"/>
          </a:xfrm>
          <a:prstGeom prst="rect">
            <a:avLst/>
          </a:prstGeom>
          <a:noFill/>
          <a:ln w="9525">
            <a:noFill/>
            <a:miter lim="800000"/>
            <a:headEnd/>
            <a:tailEnd/>
          </a:ln>
          <a:effectLst/>
        </p:spPr>
        <p:txBody>
          <a:bodyPr vert="horz" wrap="square" lIns="19062" tIns="0" rIns="19062" bIns="0" numCol="1" anchor="t" anchorCtr="0" compatLnSpc="1">
            <a:prstTxWarp prst="textNoShape">
              <a:avLst/>
            </a:prstTxWarp>
          </a:bodyPr>
          <a:lstStyle>
            <a:lvl1pPr algn="ctr" defTabSz="914303">
              <a:defRPr sz="1000" i="1">
                <a:latin typeface="Arial" pitchFamily="34" charset="0"/>
              </a:defRPr>
            </a:lvl1pPr>
          </a:lstStyle>
          <a:p>
            <a:pPr>
              <a:defRPr/>
            </a:pPr>
            <a:endParaRPr lang="en-US"/>
          </a:p>
        </p:txBody>
      </p:sp>
      <p:sp>
        <p:nvSpPr>
          <p:cNvPr id="33795" name="Rectangle 6">
            <a:extLst>
              <a:ext uri="{FF2B5EF4-FFF2-40B4-BE49-F238E27FC236}">
                <a16:creationId xmlns:a16="http://schemas.microsoft.com/office/drawing/2014/main" id="{8A0D6CA1-5379-0E46-AEFA-6E5F4BE9CD98}"/>
              </a:ext>
            </a:extLst>
          </p:cNvPr>
          <p:cNvSpPr>
            <a:spLocks noChangeArrowheads="1"/>
          </p:cNvSpPr>
          <p:nvPr/>
        </p:nvSpPr>
        <p:spPr bwMode="auto">
          <a:xfrm>
            <a:off x="8113713" y="6678613"/>
            <a:ext cx="525462"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365" tIns="44476" rIns="87365" bIns="44476">
            <a:spAutoFit/>
          </a:bodyPr>
          <a:lstStyle>
            <a:lvl1pPr defTabSz="852488">
              <a:defRPr>
                <a:solidFill>
                  <a:schemeClr val="tx1"/>
                </a:solidFill>
                <a:latin typeface="Arial" panose="020B0604020202020204" pitchFamily="34" charset="0"/>
              </a:defRPr>
            </a:lvl1pPr>
            <a:lvl2pPr marL="742950" indent="-285750" defTabSz="852488">
              <a:defRPr>
                <a:solidFill>
                  <a:schemeClr val="tx1"/>
                </a:solidFill>
                <a:latin typeface="Arial" panose="020B0604020202020204" pitchFamily="34" charset="0"/>
              </a:defRPr>
            </a:lvl2pPr>
            <a:lvl3pPr marL="1143000" indent="-228600" defTabSz="852488">
              <a:defRPr>
                <a:solidFill>
                  <a:schemeClr val="tx1"/>
                </a:solidFill>
                <a:latin typeface="Arial" panose="020B0604020202020204" pitchFamily="34" charset="0"/>
              </a:defRPr>
            </a:lvl3pPr>
            <a:lvl4pPr marL="1600200" indent="-228600" defTabSz="852488">
              <a:defRPr>
                <a:solidFill>
                  <a:schemeClr val="tx1"/>
                </a:solidFill>
                <a:latin typeface="Arial" panose="020B0604020202020204" pitchFamily="34" charset="0"/>
              </a:defRPr>
            </a:lvl4pPr>
            <a:lvl5pPr marL="2057400" indent="-228600" defTabSz="852488">
              <a:defRPr>
                <a:solidFill>
                  <a:schemeClr val="tx1"/>
                </a:solidFill>
                <a:latin typeface="Arial" panose="020B0604020202020204" pitchFamily="34" charset="0"/>
              </a:defRPr>
            </a:lvl5pPr>
            <a:lvl6pPr marL="2514600" indent="-228600" defTabSz="852488" eaLnBrk="0" fontAlgn="base" hangingPunct="0">
              <a:spcBef>
                <a:spcPct val="0"/>
              </a:spcBef>
              <a:spcAft>
                <a:spcPct val="0"/>
              </a:spcAft>
              <a:defRPr>
                <a:solidFill>
                  <a:schemeClr val="tx1"/>
                </a:solidFill>
                <a:latin typeface="Arial" panose="020B0604020202020204" pitchFamily="34" charset="0"/>
              </a:defRPr>
            </a:lvl6pPr>
            <a:lvl7pPr marL="2971800" indent="-228600" defTabSz="852488" eaLnBrk="0" fontAlgn="base" hangingPunct="0">
              <a:spcBef>
                <a:spcPct val="0"/>
              </a:spcBef>
              <a:spcAft>
                <a:spcPct val="0"/>
              </a:spcAft>
              <a:defRPr>
                <a:solidFill>
                  <a:schemeClr val="tx1"/>
                </a:solidFill>
                <a:latin typeface="Arial" panose="020B0604020202020204" pitchFamily="34" charset="0"/>
              </a:defRPr>
            </a:lvl7pPr>
            <a:lvl8pPr marL="3429000" indent="-228600" defTabSz="852488" eaLnBrk="0" fontAlgn="base" hangingPunct="0">
              <a:spcBef>
                <a:spcPct val="0"/>
              </a:spcBef>
              <a:spcAft>
                <a:spcPct val="0"/>
              </a:spcAft>
              <a:defRPr>
                <a:solidFill>
                  <a:schemeClr val="tx1"/>
                </a:solidFill>
                <a:latin typeface="Arial" panose="020B0604020202020204" pitchFamily="34" charset="0"/>
              </a:defRPr>
            </a:lvl8pPr>
            <a:lvl9pPr marL="3886200" indent="-228600" defTabSz="852488"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defRPr/>
            </a:pPr>
            <a:r>
              <a:rPr lang="en-US" altLang="en-US" sz="1000"/>
              <a:t>1 - </a:t>
            </a:r>
            <a:fld id="{DAF85A6E-9802-F845-A782-3C01FE5179CE}" type="slidenum">
              <a:rPr lang="en-US" altLang="en-US" sz="1000" smtClean="0"/>
              <a:pPr algn="ctr">
                <a:lnSpc>
                  <a:spcPct val="90000"/>
                </a:lnSpc>
                <a:defRPr/>
              </a:pPr>
              <a:t>‹#›</a:t>
            </a:fld>
            <a:endParaRPr lang="en-US" altLang="en-US" sz="1000"/>
          </a:p>
        </p:txBody>
      </p:sp>
      <p:sp>
        <p:nvSpPr>
          <p:cNvPr id="3076" name="Rectangle 7">
            <a:extLst>
              <a:ext uri="{FF2B5EF4-FFF2-40B4-BE49-F238E27FC236}">
                <a16:creationId xmlns:a16="http://schemas.microsoft.com/office/drawing/2014/main" id="{E69B31E6-7603-F147-8085-BB75B518F761}"/>
              </a:ext>
            </a:extLst>
          </p:cNvPr>
          <p:cNvSpPr>
            <a:spLocks noGrp="1" noRot="1" noChangeAspect="1" noChangeArrowheads="1" noTextEdit="1"/>
          </p:cNvSpPr>
          <p:nvPr>
            <p:ph type="sldImg" idx="2"/>
          </p:nvPr>
        </p:nvSpPr>
        <p:spPr bwMode="auto">
          <a:xfrm>
            <a:off x="4525963" y="633413"/>
            <a:ext cx="3068637" cy="23018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6" name="Rectangle 8">
            <a:extLst>
              <a:ext uri="{FF2B5EF4-FFF2-40B4-BE49-F238E27FC236}">
                <a16:creationId xmlns:a16="http://schemas.microsoft.com/office/drawing/2014/main" id="{303CB3E4-04E0-EE48-BEDA-1A4A64F217C2}"/>
              </a:ext>
            </a:extLst>
          </p:cNvPr>
          <p:cNvSpPr>
            <a:spLocks noGrp="1" noChangeArrowheads="1"/>
          </p:cNvSpPr>
          <p:nvPr>
            <p:ph type="body" sz="quarter" idx="3"/>
          </p:nvPr>
        </p:nvSpPr>
        <p:spPr bwMode="auto">
          <a:xfrm>
            <a:off x="3360738" y="3111500"/>
            <a:ext cx="5372100" cy="3055938"/>
          </a:xfrm>
          <a:prstGeom prst="rect">
            <a:avLst/>
          </a:prstGeom>
          <a:noFill/>
          <a:ln w="9525">
            <a:noFill/>
            <a:miter lim="800000"/>
            <a:headEnd/>
            <a:tailEnd/>
          </a:ln>
          <a:effectLst/>
        </p:spPr>
        <p:txBody>
          <a:bodyPr vert="horz" wrap="square" lIns="92129" tIns="46065" rIns="92129" bIns="4606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774" name="Text Box 12">
            <a:extLst>
              <a:ext uri="{FF2B5EF4-FFF2-40B4-BE49-F238E27FC236}">
                <a16:creationId xmlns:a16="http://schemas.microsoft.com/office/drawing/2014/main" id="{16E69F31-E268-554C-B742-DEEECB9B0FEC}"/>
              </a:ext>
            </a:extLst>
          </p:cNvPr>
          <p:cNvSpPr txBox="1">
            <a:spLocks noChangeArrowheads="1"/>
          </p:cNvSpPr>
          <p:nvPr/>
        </p:nvSpPr>
        <p:spPr bwMode="auto">
          <a:xfrm>
            <a:off x="606425" y="633413"/>
            <a:ext cx="2206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14" tIns="54006" rIns="108014" bIns="54006">
            <a:spAutoFit/>
          </a:bodyPr>
          <a:lstStyle>
            <a:lvl1pPr defTabSz="896938">
              <a:defRPr>
                <a:solidFill>
                  <a:schemeClr val="tx1"/>
                </a:solidFill>
                <a:latin typeface="Arial" pitchFamily="34" charset="0"/>
              </a:defRPr>
            </a:lvl1pPr>
            <a:lvl2pPr marL="742950" indent="-285750" defTabSz="896938">
              <a:defRPr>
                <a:solidFill>
                  <a:schemeClr val="tx1"/>
                </a:solidFill>
                <a:latin typeface="Arial" pitchFamily="34" charset="0"/>
              </a:defRPr>
            </a:lvl2pPr>
            <a:lvl3pPr marL="1143000" indent="-228600" defTabSz="896938">
              <a:defRPr>
                <a:solidFill>
                  <a:schemeClr val="tx1"/>
                </a:solidFill>
                <a:latin typeface="Arial" pitchFamily="34" charset="0"/>
              </a:defRPr>
            </a:lvl3pPr>
            <a:lvl4pPr marL="1600200" indent="-228600" defTabSz="896938">
              <a:defRPr>
                <a:solidFill>
                  <a:schemeClr val="tx1"/>
                </a:solidFill>
                <a:latin typeface="Arial" pitchFamily="34" charset="0"/>
              </a:defRPr>
            </a:lvl4pPr>
            <a:lvl5pPr marL="2057400" indent="-228600" defTabSz="896938">
              <a:defRPr>
                <a:solidFill>
                  <a:schemeClr val="tx1"/>
                </a:solidFill>
                <a:latin typeface="Arial" pitchFamily="34" charset="0"/>
              </a:defRPr>
            </a:lvl5pPr>
            <a:lvl6pPr marL="2514600" indent="-228600" defTabSz="896938" eaLnBrk="0" fontAlgn="base" hangingPunct="0">
              <a:spcBef>
                <a:spcPct val="0"/>
              </a:spcBef>
              <a:spcAft>
                <a:spcPct val="0"/>
              </a:spcAft>
              <a:defRPr>
                <a:solidFill>
                  <a:schemeClr val="tx1"/>
                </a:solidFill>
                <a:latin typeface="Arial" pitchFamily="34" charset="0"/>
              </a:defRPr>
            </a:lvl6pPr>
            <a:lvl7pPr marL="2971800" indent="-228600" defTabSz="896938" eaLnBrk="0" fontAlgn="base" hangingPunct="0">
              <a:spcBef>
                <a:spcPct val="0"/>
              </a:spcBef>
              <a:spcAft>
                <a:spcPct val="0"/>
              </a:spcAft>
              <a:defRPr>
                <a:solidFill>
                  <a:schemeClr val="tx1"/>
                </a:solidFill>
                <a:latin typeface="Arial" pitchFamily="34" charset="0"/>
              </a:defRPr>
            </a:lvl7pPr>
            <a:lvl8pPr marL="3429000" indent="-228600" defTabSz="896938" eaLnBrk="0" fontAlgn="base" hangingPunct="0">
              <a:spcBef>
                <a:spcPct val="0"/>
              </a:spcBef>
              <a:spcAft>
                <a:spcPct val="0"/>
              </a:spcAft>
              <a:defRPr>
                <a:solidFill>
                  <a:schemeClr val="tx1"/>
                </a:solidFill>
                <a:latin typeface="Arial" pitchFamily="34" charset="0"/>
              </a:defRPr>
            </a:lvl8pPr>
            <a:lvl9pPr marL="3886200" indent="-228600" defTabSz="896938" eaLnBrk="0" fontAlgn="base" hangingPunct="0">
              <a:spcBef>
                <a:spcPct val="0"/>
              </a:spcBef>
              <a:spcAft>
                <a:spcPct val="0"/>
              </a:spcAft>
              <a:defRPr>
                <a:solidFill>
                  <a:schemeClr val="tx1"/>
                </a:solidFill>
                <a:latin typeface="Arial" pitchFamily="34" charset="0"/>
              </a:defRPr>
            </a:lvl9pPr>
          </a:lstStyle>
          <a:p>
            <a:pPr>
              <a:spcBef>
                <a:spcPct val="50000"/>
              </a:spcBef>
              <a:defRPr/>
            </a:pPr>
            <a:r>
              <a:rPr lang="en-US" sz="1400">
                <a:latin typeface="ZapfHumnst BT" pitchFamily="34" charset="0"/>
              </a:rPr>
              <a:t>Instructor Notes:</a:t>
            </a:r>
          </a:p>
        </p:txBody>
      </p:sp>
      <p:sp>
        <p:nvSpPr>
          <p:cNvPr id="3079" name="Line 13">
            <a:extLst>
              <a:ext uri="{FF2B5EF4-FFF2-40B4-BE49-F238E27FC236}">
                <a16:creationId xmlns:a16="http://schemas.microsoft.com/office/drawing/2014/main" id="{DEDB34C9-0110-0244-AC66-D1EB5EE39D75}"/>
              </a:ext>
            </a:extLst>
          </p:cNvPr>
          <p:cNvSpPr>
            <a:spLocks noChangeShapeType="1"/>
          </p:cNvSpPr>
          <p:nvPr/>
        </p:nvSpPr>
        <p:spPr bwMode="auto">
          <a:xfrm>
            <a:off x="3295650" y="633413"/>
            <a:ext cx="0" cy="56403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7751" tIns="53876" rIns="107751" bIns="53876" anchor="ctr"/>
          <a:lstStyle/>
          <a:p>
            <a:endParaRPr lang="en-US"/>
          </a:p>
        </p:txBody>
      </p:sp>
    </p:spTree>
    <p:extLst>
      <p:ext uri="{BB962C8B-B14F-4D97-AF65-F5344CB8AC3E}">
        <p14:creationId xmlns:p14="http://schemas.microsoft.com/office/powerpoint/2010/main" val="729009341"/>
      </p:ext>
    </p:extLst>
  </p:cSld>
  <p:clrMap bg1="lt1" tx1="dk1" bg2="lt2" tx2="dk2" accent1="accent1" accent2="accent2" accent3="accent3" accent4="accent4" accent5="accent5" accent6="accent6" hlink="hlink" folHlink="folHlink"/>
  <p:notesStyle>
    <a:lvl1pPr algn="l" rtl="0" eaLnBrk="0" fontAlgn="base" hangingPunct="0">
      <a:lnSpc>
        <a:spcPct val="87000"/>
      </a:lnSpc>
      <a:spcBef>
        <a:spcPct val="40000"/>
      </a:spcBef>
      <a:spcAft>
        <a:spcPct val="0"/>
      </a:spcAft>
      <a:defRPr sz="1200" kern="1200">
        <a:solidFill>
          <a:schemeClr val="tx1"/>
        </a:solidFill>
        <a:latin typeface="Times New Roman" pitchFamily="18" charset="0"/>
        <a:ea typeface="+mn-ea"/>
        <a:cs typeface="+mn-cs"/>
      </a:defRPr>
    </a:lvl1pPr>
    <a:lvl2pPr marL="457200" algn="l" rtl="0" eaLnBrk="0" fontAlgn="base" hangingPunct="0">
      <a:lnSpc>
        <a:spcPct val="87000"/>
      </a:lnSpc>
      <a:spcBef>
        <a:spcPct val="40000"/>
      </a:spcBef>
      <a:spcAft>
        <a:spcPct val="0"/>
      </a:spcAft>
      <a:defRPr sz="1200" kern="1200">
        <a:solidFill>
          <a:schemeClr val="tx1"/>
        </a:solidFill>
        <a:latin typeface="Times New Roman" pitchFamily="18" charset="0"/>
        <a:ea typeface="+mn-ea"/>
        <a:cs typeface="+mn-cs"/>
      </a:defRPr>
    </a:lvl2pPr>
    <a:lvl3pPr marL="914400" algn="l" rtl="0" eaLnBrk="0" fontAlgn="base" hangingPunct="0">
      <a:lnSpc>
        <a:spcPct val="87000"/>
      </a:lnSpc>
      <a:spcBef>
        <a:spcPct val="4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lnSpc>
        <a:spcPct val="87000"/>
      </a:lnSpc>
      <a:spcBef>
        <a:spcPct val="4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lnSpc>
        <a:spcPct val="87000"/>
      </a:lnSpc>
      <a:spcBef>
        <a:spcPct val="4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8BE893-9DE2-4FE6-90A3-80DC9AB74D24}" type="slidenum">
              <a:rPr lang="en-US"/>
              <a:pPr/>
              <a:t>1</a:t>
            </a:fld>
            <a:endParaRPr lang="en-US" dirty="0"/>
          </a:p>
        </p:txBody>
      </p:sp>
      <p:sp>
        <p:nvSpPr>
          <p:cNvPr id="236546" name="Rectangle 2"/>
          <p:cNvSpPr>
            <a:spLocks noGrp="1" noRot="1" noChangeAspect="1" noChangeArrowheads="1" noTextEdit="1"/>
          </p:cNvSpPr>
          <p:nvPr>
            <p:ph type="sldImg"/>
          </p:nvPr>
        </p:nvSpPr>
        <p:spPr>
          <a:xfrm>
            <a:off x="2898775" y="519113"/>
            <a:ext cx="3473450" cy="2605087"/>
          </a:xfrm>
          <a:ln/>
        </p:spPr>
      </p:sp>
      <p:sp>
        <p:nvSpPr>
          <p:cNvPr id="236547" name="Rectangle 3"/>
          <p:cNvSpPr>
            <a:spLocks noGrp="1" noChangeArrowheads="1"/>
          </p:cNvSpPr>
          <p:nvPr>
            <p:ph type="body" idx="1"/>
          </p:nvPr>
        </p:nvSpPr>
        <p:spPr>
          <a:xfrm>
            <a:off x="916321" y="3298518"/>
            <a:ext cx="7639697" cy="3128311"/>
          </a:xfrm>
        </p:spPr>
        <p:txBody>
          <a:bodyPr/>
          <a:lstStyle/>
          <a:p>
            <a:pPr marL="154442" indent="-154442"/>
            <a:r>
              <a:rPr lang="en-US" dirty="0"/>
              <a:t> </a:t>
            </a:r>
          </a:p>
        </p:txBody>
      </p:sp>
    </p:spTree>
    <p:extLst>
      <p:ext uri="{BB962C8B-B14F-4D97-AF65-F5344CB8AC3E}">
        <p14:creationId xmlns:p14="http://schemas.microsoft.com/office/powerpoint/2010/main" val="4074462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54ABF70-2BBB-CD47-8396-502457B668E0}"/>
              </a:ext>
            </a:extLst>
          </p:cNvPr>
          <p:cNvSpPr>
            <a:spLocks noGrp="1" noRot="1" noChangeAspect="1" noChangeArrowheads="1" noTextEdit="1"/>
          </p:cNvSpPr>
          <p:nvPr>
            <p:ph type="sldImg"/>
          </p:nvPr>
        </p:nvSpPr>
        <p:spPr>
          <a:xfrm>
            <a:off x="4525963" y="631825"/>
            <a:ext cx="3070225" cy="2303463"/>
          </a:xfrm>
          <a:solidFill>
            <a:srgbClr val="FFFFFF"/>
          </a:solidFill>
          <a:ln/>
        </p:spPr>
      </p:sp>
      <p:sp>
        <p:nvSpPr>
          <p:cNvPr id="28675" name="Rectangle 3">
            <a:extLst>
              <a:ext uri="{FF2B5EF4-FFF2-40B4-BE49-F238E27FC236}">
                <a16:creationId xmlns:a16="http://schemas.microsoft.com/office/drawing/2014/main" id="{EDF89187-A9FF-314E-850F-689E29CB1E68}"/>
              </a:ext>
            </a:extLst>
          </p:cNvPr>
          <p:cNvSpPr>
            <a:spLocks noGrp="1" noChangeArrowheads="1"/>
          </p:cNvSpPr>
          <p:nvPr>
            <p:ph type="body" idx="1"/>
          </p:nvPr>
        </p:nvSpPr>
        <p:spPr>
          <a:solidFill>
            <a:srgbClr val="FFFFFF"/>
          </a:solidFill>
          <a:ln>
            <a:solidFill>
              <a:srgbClr val="000000"/>
            </a:solidFill>
          </a:ln>
        </p:spPr>
        <p:txBody>
          <a:bodyPr lIns="91312" tIns="45656" rIns="91312" bIns="45656"/>
          <a:lstStyle/>
          <a:p>
            <a:pPr eaLnBrk="1" hangingPunct="1"/>
            <a:r>
              <a:rPr lang="en-US" altLang="en-US" sz="1000">
                <a:latin typeface="ZapfHumnst BT" pitchFamily="34" charset="0"/>
                <a:ea typeface="Arial Unicode MS" panose="020B0604020202020204" pitchFamily="34" charset="-128"/>
                <a:cs typeface="Arial Unicode MS" panose="020B0604020202020204" pitchFamily="34" charset="-128"/>
              </a:rPr>
              <a:t>After you complete your first outline of the actors, the next step is to look for the system's use cases. The first use cases are very preliminary, and you may have to change them a few times until they are stable. If the system's vision or requirements are deficient, or if the system analysis is vague, the system's functionality will be unclear. Therefore, you must constantly ask yourself if you have found the right use cases. Furthermore, you should be prepared to add, remove, combine, and divide the use cases before you arrive at a final version. You get a better understanding of the use cases once you have described them in detail.</a:t>
            </a:r>
          </a:p>
          <a:p>
            <a:pPr eaLnBrk="1" hangingPunct="1"/>
            <a:r>
              <a:rPr lang="en-US" altLang="en-US" sz="1000">
                <a:latin typeface="ZapfHumnst BT" pitchFamily="34" charset="0"/>
                <a:ea typeface="Arial Unicode MS" panose="020B0604020202020204" pitchFamily="34" charset="-128"/>
                <a:cs typeface="Arial Unicode MS" panose="020B0604020202020204" pitchFamily="34" charset="-128"/>
              </a:rPr>
              <a:t>The best way to find use cases is to consider what each actor requires of the system. Remember the system exists only for its users, and should therefore be based on the users' needs. You will recognize many of the actors' needs through the functional requirements made on the system. </a:t>
            </a:r>
          </a:p>
          <a:p>
            <a:pPr eaLnBrk="1" hangingPunct="1"/>
            <a:r>
              <a:rPr lang="en-US" altLang="en-US" sz="1000">
                <a:latin typeface="ZapfHumnst BT" pitchFamily="34" charset="0"/>
                <a:ea typeface="Arial Unicode MS" panose="020B0604020202020204" pitchFamily="34" charset="-128"/>
                <a:cs typeface="Arial Unicode MS" panose="020B0604020202020204" pitchFamily="34" charset="-128"/>
              </a:rPr>
              <a:t> </a:t>
            </a:r>
          </a:p>
          <a:p>
            <a:pPr eaLnBrk="1" hangingPunct="1"/>
            <a:endParaRPr lang="en-US" altLang="en-US" sz="1000">
              <a:latin typeface="ZapfHumnst BT" pitchFamily="34" charset="0"/>
            </a:endParaRPr>
          </a:p>
        </p:txBody>
      </p:sp>
      <p:sp>
        <p:nvSpPr>
          <p:cNvPr id="28676" name="Text Box 4">
            <a:extLst>
              <a:ext uri="{FF2B5EF4-FFF2-40B4-BE49-F238E27FC236}">
                <a16:creationId xmlns:a16="http://schemas.microsoft.com/office/drawing/2014/main" id="{72BD21B4-89AE-DA42-861D-D8E94D499196}"/>
              </a:ext>
            </a:extLst>
          </p:cNvPr>
          <p:cNvSpPr txBox="1">
            <a:spLocks noChangeArrowheads="1"/>
          </p:cNvSpPr>
          <p:nvPr/>
        </p:nvSpPr>
        <p:spPr bwMode="auto">
          <a:xfrm>
            <a:off x="771525" y="912813"/>
            <a:ext cx="2338388" cy="518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799" tIns="53899" rIns="107799" bIns="5389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000">
                <a:latin typeface="ZapfHumnst BT" pitchFamily="34" charset="0"/>
                <a:ea typeface="Arial Unicode MS" panose="020B0604020202020204" pitchFamily="34" charset="-128"/>
                <a:cs typeface="Arial Unicode MS" panose="020B0604020202020204" pitchFamily="34" charset="-128"/>
              </a:rPr>
              <a:t>A common question is “How do I find my use cases?”  RUP suggests that you start with the actors and determine what functionality the system should provide to the actors, those then are your initial use cases.</a:t>
            </a:r>
          </a:p>
          <a:p>
            <a:r>
              <a:rPr lang="en-US" altLang="en-US" sz="1000">
                <a:latin typeface="ZapfHumnst BT" pitchFamily="34" charset="0"/>
                <a:ea typeface="Arial Unicode MS" panose="020B0604020202020204" pitchFamily="34" charset="-128"/>
                <a:cs typeface="Arial Unicode MS" panose="020B0604020202020204" pitchFamily="34" charset="-128"/>
              </a:rPr>
              <a:t>If the student would like further training on finding use cases you can recommend the Requirements Management with Use Cases (RMUC) course offered by Rational University.</a:t>
            </a:r>
          </a:p>
          <a:p>
            <a:endParaRPr lang="en-US" altLang="en-US" sz="1000">
              <a:latin typeface="ZapfHumnst BT" pitchFamily="34" charset="0"/>
            </a:endParaRPr>
          </a:p>
        </p:txBody>
      </p:sp>
    </p:spTree>
    <p:extLst>
      <p:ext uri="{BB962C8B-B14F-4D97-AF65-F5344CB8AC3E}">
        <p14:creationId xmlns:p14="http://schemas.microsoft.com/office/powerpoint/2010/main" val="3484529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D0FFF1E-C007-5E45-89B7-91700AE066A1}"/>
              </a:ext>
            </a:extLst>
          </p:cNvPr>
          <p:cNvSpPr>
            <a:spLocks noGrp="1" noRot="1" noChangeAspect="1" noChangeArrowheads="1" noTextEdit="1"/>
          </p:cNvSpPr>
          <p:nvPr>
            <p:ph type="sldImg"/>
          </p:nvPr>
        </p:nvSpPr>
        <p:spPr>
          <a:xfrm>
            <a:off x="4525963" y="631825"/>
            <a:ext cx="3070225" cy="2303463"/>
          </a:xfrm>
          <a:solidFill>
            <a:srgbClr val="FFFFFF"/>
          </a:solidFill>
          <a:ln/>
        </p:spPr>
      </p:sp>
      <p:sp>
        <p:nvSpPr>
          <p:cNvPr id="30723" name="Rectangle 3">
            <a:extLst>
              <a:ext uri="{FF2B5EF4-FFF2-40B4-BE49-F238E27FC236}">
                <a16:creationId xmlns:a16="http://schemas.microsoft.com/office/drawing/2014/main" id="{7003DDE8-9173-FE43-A982-8009C0ACF3EA}"/>
              </a:ext>
            </a:extLst>
          </p:cNvPr>
          <p:cNvSpPr>
            <a:spLocks noGrp="1" noChangeArrowheads="1"/>
          </p:cNvSpPr>
          <p:nvPr>
            <p:ph type="body" idx="1"/>
          </p:nvPr>
        </p:nvSpPr>
        <p:spPr>
          <a:solidFill>
            <a:srgbClr val="FFFFFF"/>
          </a:solidFill>
          <a:ln>
            <a:solidFill>
              <a:srgbClr val="000000"/>
            </a:solidFill>
          </a:ln>
        </p:spPr>
        <p:txBody>
          <a:bodyPr lIns="91312" tIns="45656" rIns="91312" bIns="45656"/>
          <a:lstStyle/>
          <a:p>
            <a:pPr eaLnBrk="1" hangingPunct="1"/>
            <a:r>
              <a:rPr lang="en-US" altLang="en-US" sz="1000">
                <a:latin typeface="ZapfHumnst BT" pitchFamily="34" charset="0"/>
                <a:ea typeface="Arial Unicode MS" panose="020B0604020202020204" pitchFamily="34" charset="-128"/>
                <a:cs typeface="Arial Unicode MS" panose="020B0604020202020204" pitchFamily="34" charset="-128"/>
              </a:rPr>
              <a:t>The answers to these questions represent the flows of events that identify candidate use cases. Not all of them constitute separate use cases; some may be modeled as variants of the same use case. It is not always easy to tell what is a variant and what is a separate and distinct use case. However, it becomes clearer when you describe the flows of events in detail.</a:t>
            </a:r>
          </a:p>
          <a:p>
            <a:pPr eaLnBrk="1" hangingPunct="1"/>
            <a:r>
              <a:rPr lang="en-US" altLang="en-US" sz="1000">
                <a:latin typeface="ZapfHumnst BT" pitchFamily="34" charset="0"/>
                <a:ea typeface="Arial Unicode MS" panose="020B0604020202020204" pitchFamily="34" charset="-128"/>
                <a:cs typeface="Arial Unicode MS" panose="020B0604020202020204" pitchFamily="34" charset="-128"/>
              </a:rPr>
              <a:t>Other than requirements, an enterprise model of your organization (also called a business model) is a valuable source of input for determining use cases. The enterprise model describes how the information system might be incorporated into existing operations and so gives you a good idea of the system's surroundings. You will also find concepts that need to be defined in the enterprise model because it contains the "business objects" of the enterprise. </a:t>
            </a:r>
          </a:p>
          <a:p>
            <a:pPr eaLnBrk="1" hangingPunct="1"/>
            <a:r>
              <a:rPr lang="en-US" altLang="en-US" sz="1000">
                <a:latin typeface="ZapfHumnst BT" pitchFamily="34" charset="0"/>
                <a:ea typeface="Arial Unicode MS" panose="020B0604020202020204" pitchFamily="34" charset="-128"/>
                <a:cs typeface="Arial Unicode MS" panose="020B0604020202020204" pitchFamily="34" charset="-128"/>
              </a:rPr>
              <a:t>A system can have several possible use-case models. The best way to find the "optimal" model is to develop two or three models, choose the one you prefer, and then develop it further. Developing several alternative models also helps you to understand the system better.</a:t>
            </a:r>
          </a:p>
          <a:p>
            <a:pPr eaLnBrk="1" hangingPunct="1"/>
            <a:r>
              <a:rPr lang="en-US" altLang="en-US" sz="1000">
                <a:latin typeface="ZapfHumnst BT" pitchFamily="34" charset="0"/>
                <a:ea typeface="Arial Unicode MS" panose="020B0604020202020204" pitchFamily="34" charset="-128"/>
                <a:cs typeface="Arial Unicode MS" panose="020B0604020202020204" pitchFamily="34" charset="-128"/>
              </a:rPr>
              <a:t>When you have outlined your first use-case model, you should verify that the use-case model addresses all functional requirements. Scrutinize the requirements carefully to ensure that all the use cases meet all of the requirements.</a:t>
            </a:r>
          </a:p>
          <a:p>
            <a:pPr eaLnBrk="1" hangingPunct="1"/>
            <a:r>
              <a:rPr lang="en-US" altLang="en-US" sz="1000">
                <a:latin typeface="ZapfHumnst BT" pitchFamily="34" charset="0"/>
                <a:ea typeface="Arial Unicode MS" panose="020B0604020202020204" pitchFamily="34" charset="-128"/>
                <a:cs typeface="Arial Unicode MS" panose="020B0604020202020204" pitchFamily="34" charset="-128"/>
              </a:rPr>
              <a:t> </a:t>
            </a:r>
          </a:p>
          <a:p>
            <a:pPr eaLnBrk="1" hangingPunct="1"/>
            <a:endParaRPr lang="en-US" altLang="en-US" sz="1000">
              <a:latin typeface="ZapfHumnst BT" pitchFamily="34" charset="0"/>
            </a:endParaRPr>
          </a:p>
        </p:txBody>
      </p:sp>
      <p:sp>
        <p:nvSpPr>
          <p:cNvPr id="30724" name="Text Box 4">
            <a:extLst>
              <a:ext uri="{FF2B5EF4-FFF2-40B4-BE49-F238E27FC236}">
                <a16:creationId xmlns:a16="http://schemas.microsoft.com/office/drawing/2014/main" id="{E7C4DF73-7D54-8B4B-B570-A7A5C7A0045D}"/>
              </a:ext>
            </a:extLst>
          </p:cNvPr>
          <p:cNvSpPr txBox="1">
            <a:spLocks noChangeArrowheads="1"/>
          </p:cNvSpPr>
          <p:nvPr/>
        </p:nvSpPr>
        <p:spPr bwMode="auto">
          <a:xfrm>
            <a:off x="771525" y="912813"/>
            <a:ext cx="2338388" cy="518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799" tIns="53899" rIns="107799" bIns="5389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latin typeface="ZapfHumnst BT" pitchFamily="34" charset="0"/>
            </a:endParaRPr>
          </a:p>
        </p:txBody>
      </p:sp>
      <p:sp>
        <p:nvSpPr>
          <p:cNvPr id="30725" name="Text Box 5">
            <a:extLst>
              <a:ext uri="{FF2B5EF4-FFF2-40B4-BE49-F238E27FC236}">
                <a16:creationId xmlns:a16="http://schemas.microsoft.com/office/drawing/2014/main" id="{FE7B1C28-F7D1-984C-98F1-770CF2B781CF}"/>
              </a:ext>
            </a:extLst>
          </p:cNvPr>
          <p:cNvSpPr txBox="1">
            <a:spLocks noChangeArrowheads="1"/>
          </p:cNvSpPr>
          <p:nvPr/>
        </p:nvSpPr>
        <p:spPr bwMode="auto">
          <a:xfrm>
            <a:off x="771525" y="912813"/>
            <a:ext cx="2338388" cy="518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799" tIns="53899" rIns="107799" bIns="5389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000">
                <a:latin typeface="ZapfHumnst BT" pitchFamily="34" charset="0"/>
                <a:ea typeface="Arial Unicode MS" panose="020B0604020202020204" pitchFamily="34" charset="-128"/>
                <a:cs typeface="Arial Unicode MS" panose="020B0604020202020204" pitchFamily="34" charset="-128"/>
              </a:rPr>
              <a:t>This is not an exhaustive list of questions to ask when looking for use cases.  However, it is a good start for someone who has never had to find use cases before.</a:t>
            </a:r>
          </a:p>
          <a:p>
            <a:endParaRPr lang="en-US" altLang="en-US" sz="1000">
              <a:latin typeface="ZapfHumnst BT" pitchFamily="34" charset="0"/>
            </a:endParaRPr>
          </a:p>
        </p:txBody>
      </p:sp>
    </p:spTree>
    <p:extLst>
      <p:ext uri="{BB962C8B-B14F-4D97-AF65-F5344CB8AC3E}">
        <p14:creationId xmlns:p14="http://schemas.microsoft.com/office/powerpoint/2010/main" val="930567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142752B-98E5-3545-A79D-F728205ED3C4}"/>
              </a:ext>
            </a:extLst>
          </p:cNvPr>
          <p:cNvSpPr>
            <a:spLocks noGrp="1" noRot="1" noChangeAspect="1" noChangeArrowheads="1" noTextEdit="1"/>
          </p:cNvSpPr>
          <p:nvPr>
            <p:ph type="sldImg"/>
          </p:nvPr>
        </p:nvSpPr>
        <p:spPr>
          <a:xfrm>
            <a:off x="4525963" y="631825"/>
            <a:ext cx="3070225" cy="2303463"/>
          </a:xfrm>
          <a:solidFill>
            <a:srgbClr val="FFFFFF"/>
          </a:solidFill>
          <a:ln/>
        </p:spPr>
      </p:sp>
      <p:sp>
        <p:nvSpPr>
          <p:cNvPr id="32771" name="Rectangle 3">
            <a:extLst>
              <a:ext uri="{FF2B5EF4-FFF2-40B4-BE49-F238E27FC236}">
                <a16:creationId xmlns:a16="http://schemas.microsoft.com/office/drawing/2014/main" id="{7F24DF58-42ED-954D-A6F2-0D2DF6E662A4}"/>
              </a:ext>
            </a:extLst>
          </p:cNvPr>
          <p:cNvSpPr>
            <a:spLocks noGrp="1" noChangeArrowheads="1"/>
          </p:cNvSpPr>
          <p:nvPr>
            <p:ph type="body" idx="1"/>
          </p:nvPr>
        </p:nvSpPr>
        <p:spPr>
          <a:solidFill>
            <a:srgbClr val="FFFFFF"/>
          </a:solidFill>
          <a:ln>
            <a:solidFill>
              <a:srgbClr val="000000"/>
            </a:solidFill>
          </a:ln>
        </p:spPr>
        <p:txBody>
          <a:bodyPr lIns="91312" tIns="45656" rIns="91312" bIns="45656"/>
          <a:lstStyle/>
          <a:p>
            <a:pPr eaLnBrk="1" hangingPunct="1">
              <a:spcBef>
                <a:spcPts val="500"/>
              </a:spcBef>
              <a:spcAft>
                <a:spcPts val="500"/>
              </a:spcAft>
            </a:pPr>
            <a:r>
              <a:rPr lang="en-US" altLang="en-US" sz="1000">
                <a:latin typeface="ZapfHumnst BT" pitchFamily="34" charset="0"/>
              </a:rPr>
              <a:t>Each use case should have a name that indicates what is achieved by its interactions with the actor(s). The name may have to be several words to be understood. No two use cases can have the same name. </a:t>
            </a:r>
          </a:p>
          <a:p>
            <a:pPr eaLnBrk="1" hangingPunct="1"/>
            <a:endParaRPr lang="en-US" altLang="en-US" sz="1000"/>
          </a:p>
          <a:p>
            <a:pPr eaLnBrk="1" hangingPunct="1"/>
            <a:endParaRPr lang="en-US" altLang="en-US"/>
          </a:p>
        </p:txBody>
      </p:sp>
    </p:spTree>
    <p:extLst>
      <p:ext uri="{BB962C8B-B14F-4D97-AF65-F5344CB8AC3E}">
        <p14:creationId xmlns:p14="http://schemas.microsoft.com/office/powerpoint/2010/main" val="3980978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E6C4C50-AFC9-8241-A2CB-A152CC0CF5A3}"/>
              </a:ext>
            </a:extLst>
          </p:cNvPr>
          <p:cNvSpPr>
            <a:spLocks noGrp="1" noRot="1" noChangeAspect="1" noChangeArrowheads="1" noTextEdit="1"/>
          </p:cNvSpPr>
          <p:nvPr>
            <p:ph type="sldImg"/>
          </p:nvPr>
        </p:nvSpPr>
        <p:spPr>
          <a:xfrm>
            <a:off x="4525963" y="631825"/>
            <a:ext cx="3070225" cy="2303463"/>
          </a:xfrm>
          <a:solidFill>
            <a:srgbClr val="FFFFFF"/>
          </a:solidFill>
          <a:ln/>
        </p:spPr>
      </p:sp>
      <p:sp>
        <p:nvSpPr>
          <p:cNvPr id="34819" name="Rectangle 3">
            <a:extLst>
              <a:ext uri="{FF2B5EF4-FFF2-40B4-BE49-F238E27FC236}">
                <a16:creationId xmlns:a16="http://schemas.microsoft.com/office/drawing/2014/main" id="{2E57B0C6-1CB9-5C48-B5F8-CBB3D59C99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45" tIns="45974" rIns="91945" bIns="45974"/>
          <a:lstStyle/>
          <a:p>
            <a:pPr eaLnBrk="1" fontAlgn="t" hangingPunct="1"/>
            <a:r>
              <a:rPr lang="en-US" altLang="en-US" sz="1000">
                <a:latin typeface="ZapfHumnst BT" pitchFamily="34" charset="0"/>
              </a:rPr>
              <a:t>It is important to show how actors relate to the use case. Therefore, on finding a use case, establish the actors that interact with it. To do this, you must define a communicate-association that is navigable in the same direction as the transmission between the actor and the use case.</a:t>
            </a:r>
          </a:p>
          <a:p>
            <a:pPr eaLnBrk="1" fontAlgn="t" hangingPunct="1"/>
            <a:r>
              <a:rPr lang="en-US" altLang="en-US" sz="1000">
                <a:latin typeface="ZapfHumnst BT" pitchFamily="34" charset="0"/>
              </a:rPr>
              <a:t>Actors may be connected to use cases only by an association. An association between an actor and a use case indicates that the actor and the use case communicate with one another, each one able to send and receive messages. </a:t>
            </a:r>
          </a:p>
          <a:p>
            <a:pPr eaLnBrk="1" hangingPunct="1"/>
            <a:endParaRPr lang="en-US" altLang="en-US" sz="1000">
              <a:latin typeface="ZapfHumnst BT" pitchFamily="34" charset="0"/>
            </a:endParaRPr>
          </a:p>
        </p:txBody>
      </p:sp>
      <p:sp>
        <p:nvSpPr>
          <p:cNvPr id="34820" name="Text Box 4">
            <a:extLst>
              <a:ext uri="{FF2B5EF4-FFF2-40B4-BE49-F238E27FC236}">
                <a16:creationId xmlns:a16="http://schemas.microsoft.com/office/drawing/2014/main" id="{4C3E51F0-5E55-2447-A110-4A8225E4E6A1}"/>
              </a:ext>
            </a:extLst>
          </p:cNvPr>
          <p:cNvSpPr txBox="1">
            <a:spLocks noChangeArrowheads="1"/>
          </p:cNvSpPr>
          <p:nvPr/>
        </p:nvSpPr>
        <p:spPr bwMode="auto">
          <a:xfrm>
            <a:off x="771525" y="912813"/>
            <a:ext cx="2338388" cy="518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799" tIns="53899" rIns="107799" bIns="5389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7000"/>
              </a:lnSpc>
              <a:spcBef>
                <a:spcPct val="40000"/>
              </a:spcBef>
            </a:pPr>
            <a:r>
              <a:rPr lang="en-US" altLang="en-US" sz="1000">
                <a:latin typeface="ZapfHumnst BT" pitchFamily="34" charset="0"/>
              </a:rPr>
              <a:t>The communicate-association can also be drawn in the other direction.  </a:t>
            </a:r>
          </a:p>
          <a:p>
            <a:pPr>
              <a:lnSpc>
                <a:spcPct val="87000"/>
              </a:lnSpc>
              <a:spcBef>
                <a:spcPct val="40000"/>
              </a:spcBef>
            </a:pPr>
            <a:r>
              <a:rPr lang="en-US" altLang="en-US" sz="1000">
                <a:latin typeface="ZapfHumnst BT" pitchFamily="34" charset="0"/>
              </a:rPr>
              <a:t>A use case can initiate communication with an actor. Usually, this occurs with a nonhuman actor.</a:t>
            </a:r>
          </a:p>
          <a:p>
            <a:endParaRPr lang="en-US" altLang="en-US" sz="1000">
              <a:latin typeface="ZapfHumnst BT" pitchFamily="34" charset="0"/>
            </a:endParaRPr>
          </a:p>
        </p:txBody>
      </p:sp>
    </p:spTree>
    <p:extLst>
      <p:ext uri="{BB962C8B-B14F-4D97-AF65-F5344CB8AC3E}">
        <p14:creationId xmlns:p14="http://schemas.microsoft.com/office/powerpoint/2010/main" val="4260003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C49BE67B-1A0B-E041-A6D7-BC0E097E9C79}"/>
              </a:ext>
            </a:extLst>
          </p:cNvPr>
          <p:cNvSpPr>
            <a:spLocks noGrp="1" noRot="1" noChangeAspect="1" noChangeArrowheads="1" noTextEdit="1"/>
          </p:cNvSpPr>
          <p:nvPr>
            <p:ph type="sldImg"/>
          </p:nvPr>
        </p:nvSpPr>
        <p:spPr>
          <a:xfrm>
            <a:off x="4525963" y="631825"/>
            <a:ext cx="3070225" cy="2303463"/>
          </a:xfrm>
          <a:solidFill>
            <a:srgbClr val="FFFFFF"/>
          </a:solidFill>
          <a:ln/>
        </p:spPr>
      </p:sp>
      <p:sp>
        <p:nvSpPr>
          <p:cNvPr id="36867" name="Rectangle 3">
            <a:extLst>
              <a:ext uri="{FF2B5EF4-FFF2-40B4-BE49-F238E27FC236}">
                <a16:creationId xmlns:a16="http://schemas.microsoft.com/office/drawing/2014/main" id="{24620B0A-8C57-3145-BF12-2D7D3A12BD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45" tIns="45974" rIns="91945" bIns="45974"/>
          <a:lstStyle/>
          <a:p>
            <a:pPr eaLnBrk="1" hangingPunct="1"/>
            <a:r>
              <a:rPr lang="en-GB" altLang="en-US" sz="1000">
                <a:latin typeface="ZapfHumnst BT" pitchFamily="34" charset="0"/>
              </a:rPr>
              <a:t>The use case has a set of properties as shown in the graphic. The use case properties may be documented in use-case specifications, which may include:</a:t>
            </a:r>
          </a:p>
          <a:p>
            <a:pPr eaLnBrk="1" hangingPunct="1">
              <a:buFontTx/>
              <a:buChar char="•"/>
            </a:pPr>
            <a:r>
              <a:rPr lang="en-GB" altLang="en-US" sz="1000" b="1">
                <a:latin typeface="ZapfHumnst BT" pitchFamily="34" charset="0"/>
              </a:rPr>
              <a:t> Brief</a:t>
            </a:r>
            <a:r>
              <a:rPr lang="en-US" altLang="en-US" sz="1000" b="1">
                <a:latin typeface="ZapfHumnst BT" pitchFamily="34" charset="0"/>
              </a:rPr>
              <a:t> description </a:t>
            </a:r>
            <a:r>
              <a:rPr lang="en-US" altLang="en-US" sz="1000">
                <a:latin typeface="ZapfHumnst BT" pitchFamily="34" charset="0"/>
              </a:rPr>
              <a:t>describes the role and purpose of the use case in a few lines.</a:t>
            </a:r>
          </a:p>
          <a:p>
            <a:pPr eaLnBrk="1" hangingPunct="1">
              <a:buFontTx/>
              <a:buChar char="•"/>
            </a:pPr>
            <a:r>
              <a:rPr lang="en-GB" altLang="en-US" sz="1000" b="1">
                <a:latin typeface="ZapfHumnst BT" pitchFamily="34" charset="0"/>
              </a:rPr>
              <a:t> Flows of events</a:t>
            </a:r>
            <a:r>
              <a:rPr lang="en-GB" altLang="en-US" sz="1000">
                <a:latin typeface="ZapfHumnst BT" pitchFamily="34" charset="0"/>
              </a:rPr>
              <a:t> are</a:t>
            </a:r>
            <a:r>
              <a:rPr lang="en-US" altLang="en-US" sz="1000">
                <a:latin typeface="ZapfHumnst BT" pitchFamily="34" charset="0"/>
              </a:rPr>
              <a:t> textual descriptions of what the system does with regard to the use case. There may be multiple flows of events, for example, a basic flow and alternative flows. </a:t>
            </a:r>
          </a:p>
          <a:p>
            <a:pPr eaLnBrk="1" hangingPunct="1">
              <a:buFontTx/>
              <a:buChar char="•"/>
            </a:pPr>
            <a:r>
              <a:rPr lang="en-GB" altLang="en-US" sz="1000" b="1">
                <a:latin typeface="ZapfHumnst BT" pitchFamily="34" charset="0"/>
              </a:rPr>
              <a:t> Relationships</a:t>
            </a:r>
            <a:r>
              <a:rPr lang="en-GB" altLang="en-US" sz="1000">
                <a:latin typeface="ZapfHumnst BT" pitchFamily="34" charset="0"/>
              </a:rPr>
              <a:t> are communicate-</a:t>
            </a:r>
            <a:r>
              <a:rPr lang="en-US" altLang="en-US" sz="1000">
                <a:latin typeface="ZapfHumnst BT" pitchFamily="34" charset="0"/>
              </a:rPr>
              <a:t>associations. The use case includes and extends relationships that the use case participates in.</a:t>
            </a:r>
            <a:endParaRPr lang="en-GB" altLang="en-US" sz="1000">
              <a:latin typeface="ZapfHumnst BT" pitchFamily="34" charset="0"/>
            </a:endParaRPr>
          </a:p>
          <a:p>
            <a:pPr eaLnBrk="1" hangingPunct="1">
              <a:buFontTx/>
              <a:buChar char="•"/>
            </a:pPr>
            <a:r>
              <a:rPr lang="en-GB" altLang="en-US" sz="1000" b="1">
                <a:latin typeface="ZapfHumnst BT" pitchFamily="34" charset="0"/>
              </a:rPr>
              <a:t> Activity diagrams</a:t>
            </a:r>
            <a:r>
              <a:rPr lang="en-GB" altLang="en-US" sz="1000">
                <a:latin typeface="ZapfHumnst BT" pitchFamily="34" charset="0"/>
              </a:rPr>
              <a:t> can be used to </a:t>
            </a:r>
            <a:r>
              <a:rPr lang="en-US" altLang="en-US" sz="1000">
                <a:latin typeface="ZapfHumnst BT" pitchFamily="34" charset="0"/>
              </a:rPr>
              <a:t>illustrate the structure of the flow of events. </a:t>
            </a:r>
          </a:p>
          <a:p>
            <a:pPr eaLnBrk="1" hangingPunct="1">
              <a:buFontTx/>
              <a:buChar char="•"/>
            </a:pPr>
            <a:r>
              <a:rPr lang="en-GB" altLang="en-US" sz="1000" b="1">
                <a:latin typeface="ZapfHumnst BT" pitchFamily="34" charset="0"/>
              </a:rPr>
              <a:t> Use-case diagrams</a:t>
            </a:r>
            <a:r>
              <a:rPr lang="en-GB" altLang="en-US" sz="1000">
                <a:latin typeface="ZapfHumnst BT" pitchFamily="34" charset="0"/>
              </a:rPr>
              <a:t> can be used to</a:t>
            </a:r>
            <a:r>
              <a:rPr lang="en-US" altLang="en-US" sz="1000">
                <a:latin typeface="ZapfHumnst BT" pitchFamily="34" charset="0"/>
              </a:rPr>
              <a:t> show the relationships involving the use case.</a:t>
            </a:r>
            <a:endParaRPr lang="en-GB" altLang="en-US" sz="1000">
              <a:latin typeface="ZapfHumnst BT" pitchFamily="34" charset="0"/>
            </a:endParaRPr>
          </a:p>
          <a:p>
            <a:pPr eaLnBrk="1" hangingPunct="1">
              <a:buFontTx/>
              <a:buChar char="•"/>
            </a:pPr>
            <a:r>
              <a:rPr lang="en-GB" altLang="en-US" sz="1000" b="1">
                <a:latin typeface="ZapfHumnst BT" pitchFamily="34" charset="0"/>
              </a:rPr>
              <a:t> Special requirements</a:t>
            </a:r>
            <a:r>
              <a:rPr lang="en-GB" altLang="en-US" sz="1000">
                <a:latin typeface="ZapfHumnst BT" pitchFamily="34" charset="0"/>
              </a:rPr>
              <a:t> is a</a:t>
            </a:r>
            <a:r>
              <a:rPr lang="en-US" altLang="en-US" sz="1000">
                <a:latin typeface="ZapfHumnst BT" pitchFamily="34" charset="0"/>
              </a:rPr>
              <a:t> textual description that collects all use-case requirements, like nonfunctional requirements that are not considered in the use-case model, yet need to be taken care of during design or implementation.</a:t>
            </a:r>
            <a:endParaRPr lang="en-GB" altLang="en-US" sz="1000">
              <a:latin typeface="ZapfHumnst BT" pitchFamily="34" charset="0"/>
            </a:endParaRPr>
          </a:p>
          <a:p>
            <a:pPr eaLnBrk="1" hangingPunct="1">
              <a:buFontTx/>
              <a:buChar char="•"/>
            </a:pPr>
            <a:r>
              <a:rPr lang="en-GB" altLang="en-US" sz="1000" b="1">
                <a:latin typeface="ZapfHumnst BT" pitchFamily="34" charset="0"/>
              </a:rPr>
              <a:t> Preconditions</a:t>
            </a:r>
            <a:r>
              <a:rPr lang="en-GB" altLang="en-US" sz="1000">
                <a:latin typeface="ZapfHumnst BT" pitchFamily="34" charset="0"/>
              </a:rPr>
              <a:t> </a:t>
            </a:r>
            <a:r>
              <a:rPr lang="en-US" altLang="en-US" sz="1000">
                <a:latin typeface="ZapfHumnst BT" pitchFamily="34" charset="0"/>
              </a:rPr>
              <a:t>define a constraint on the system for when the use case may start. </a:t>
            </a:r>
          </a:p>
          <a:p>
            <a:pPr eaLnBrk="1" hangingPunct="1">
              <a:buFontTx/>
              <a:buChar char="•"/>
            </a:pPr>
            <a:r>
              <a:rPr lang="en-GB" altLang="en-US" sz="1000" b="1">
                <a:latin typeface="ZapfHumnst BT" pitchFamily="34" charset="0"/>
              </a:rPr>
              <a:t> Postconditions</a:t>
            </a:r>
            <a:r>
              <a:rPr lang="en-GB" altLang="en-US" sz="1000">
                <a:latin typeface="ZapfHumnst BT" pitchFamily="34" charset="0"/>
              </a:rPr>
              <a:t> </a:t>
            </a:r>
            <a:r>
              <a:rPr lang="en-US" altLang="en-US" sz="1000">
                <a:latin typeface="ZapfHumnst BT" pitchFamily="34" charset="0"/>
              </a:rPr>
              <a:t>define a constraint on the system for after the use case has terminated.</a:t>
            </a:r>
          </a:p>
          <a:p>
            <a:pPr eaLnBrk="1" hangingPunct="1">
              <a:buFontTx/>
              <a:buChar char="•"/>
            </a:pPr>
            <a:r>
              <a:rPr lang="en-US" altLang="en-US" sz="1000" b="1">
                <a:latin typeface="ZapfHumnst BT" pitchFamily="34" charset="0"/>
              </a:rPr>
              <a:t> Other diagrams</a:t>
            </a:r>
            <a:r>
              <a:rPr lang="en-US" altLang="en-US" sz="1000">
                <a:latin typeface="ZapfHumnst BT" pitchFamily="34" charset="0"/>
              </a:rPr>
              <a:t> can be used to illustrate the use case, like hand-drawn sketches or screen dumps from a user-interface prototype.</a:t>
            </a:r>
            <a:endParaRPr lang="en-GB" altLang="en-US" sz="1000">
              <a:latin typeface="ZapfHumnst BT" pitchFamily="34" charset="0"/>
            </a:endParaRPr>
          </a:p>
          <a:p>
            <a:pPr eaLnBrk="1" hangingPunct="1"/>
            <a:endParaRPr lang="en-US" altLang="en-US" sz="1000">
              <a:latin typeface="ZapfHumnst BT" pitchFamily="34" charset="0"/>
            </a:endParaRPr>
          </a:p>
        </p:txBody>
      </p:sp>
      <p:sp>
        <p:nvSpPr>
          <p:cNvPr id="36868" name="Text Box 4">
            <a:extLst>
              <a:ext uri="{FF2B5EF4-FFF2-40B4-BE49-F238E27FC236}">
                <a16:creationId xmlns:a16="http://schemas.microsoft.com/office/drawing/2014/main" id="{8F98E170-A823-BD44-B435-D70FF808467D}"/>
              </a:ext>
            </a:extLst>
          </p:cNvPr>
          <p:cNvSpPr txBox="1">
            <a:spLocks noChangeArrowheads="1"/>
          </p:cNvSpPr>
          <p:nvPr/>
        </p:nvSpPr>
        <p:spPr bwMode="auto">
          <a:xfrm>
            <a:off x="771525" y="912813"/>
            <a:ext cx="2338388" cy="518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799" tIns="53899" rIns="107799" bIns="5389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latin typeface="ZapfHumnst BT" pitchFamily="34" charset="0"/>
            </a:endParaRPr>
          </a:p>
        </p:txBody>
      </p:sp>
      <p:sp>
        <p:nvSpPr>
          <p:cNvPr id="36869" name="Text Box 5">
            <a:extLst>
              <a:ext uri="{FF2B5EF4-FFF2-40B4-BE49-F238E27FC236}">
                <a16:creationId xmlns:a16="http://schemas.microsoft.com/office/drawing/2014/main" id="{BB371B87-CAD8-104B-BE48-9E1F4DDB998D}"/>
              </a:ext>
            </a:extLst>
          </p:cNvPr>
          <p:cNvSpPr txBox="1">
            <a:spLocks noChangeArrowheads="1"/>
          </p:cNvSpPr>
          <p:nvPr/>
        </p:nvSpPr>
        <p:spPr bwMode="auto">
          <a:xfrm>
            <a:off x="771525" y="912813"/>
            <a:ext cx="2338388" cy="518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799" tIns="53899" rIns="107799" bIns="5389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7000"/>
              </a:lnSpc>
              <a:spcBef>
                <a:spcPct val="40000"/>
              </a:spcBef>
              <a:buFontTx/>
              <a:buChar char="•"/>
            </a:pPr>
            <a:r>
              <a:rPr lang="en-US" altLang="en-US" sz="1000">
                <a:latin typeface="ZapfHumnst BT" pitchFamily="34" charset="0"/>
              </a:rPr>
              <a:t>The </a:t>
            </a:r>
            <a:r>
              <a:rPr lang="en-GB" altLang="en-US" sz="1000">
                <a:latin typeface="ZapfHumnst BT" pitchFamily="34" charset="0"/>
              </a:rPr>
              <a:t>flow of events is </a:t>
            </a:r>
            <a:r>
              <a:rPr lang="en-US" altLang="en-US" sz="1000">
                <a:latin typeface="ZapfHumnst BT" pitchFamily="34" charset="0"/>
              </a:rPr>
              <a:t>understood by the customer. </a:t>
            </a:r>
          </a:p>
          <a:p>
            <a:pPr>
              <a:lnSpc>
                <a:spcPct val="87000"/>
              </a:lnSpc>
              <a:spcBef>
                <a:spcPct val="40000"/>
              </a:spcBef>
              <a:buFontTx/>
              <a:buChar char="•"/>
            </a:pPr>
            <a:r>
              <a:rPr lang="en-US" altLang="en-US" sz="1000">
                <a:latin typeface="ZapfHumnst BT" pitchFamily="34" charset="0"/>
              </a:rPr>
              <a:t>The flow of events describes how and when the use case starts and ends, when the use case interacts with the actors, and the information exchanged between an actor and the use case.  </a:t>
            </a:r>
          </a:p>
          <a:p>
            <a:pPr>
              <a:lnSpc>
                <a:spcPct val="87000"/>
              </a:lnSpc>
              <a:spcBef>
                <a:spcPct val="40000"/>
              </a:spcBef>
              <a:buFontTx/>
              <a:buChar char="•"/>
            </a:pPr>
            <a:r>
              <a:rPr lang="en-US" altLang="en-US" sz="1000">
                <a:latin typeface="ZapfHumnst BT" pitchFamily="34" charset="0"/>
              </a:rPr>
              <a:t> The flow of events does </a:t>
            </a:r>
            <a:r>
              <a:rPr lang="en-US" altLang="en-US" sz="1000" b="1">
                <a:latin typeface="ZapfHumnst BT" pitchFamily="34" charset="0"/>
              </a:rPr>
              <a:t>not</a:t>
            </a:r>
            <a:r>
              <a:rPr lang="en-US" altLang="en-US" sz="1000">
                <a:latin typeface="ZapfHumnst BT" pitchFamily="34" charset="0"/>
              </a:rPr>
              <a:t> describe user interface details.</a:t>
            </a:r>
          </a:p>
          <a:p>
            <a:pPr>
              <a:lnSpc>
                <a:spcPct val="87000"/>
              </a:lnSpc>
              <a:spcBef>
                <a:spcPct val="40000"/>
              </a:spcBef>
              <a:buFontTx/>
              <a:buChar char="•"/>
            </a:pPr>
            <a:r>
              <a:rPr lang="en-AU" altLang="en-US" sz="1000">
                <a:latin typeface="ZapfHumnst BT" pitchFamily="34" charset="0"/>
              </a:rPr>
              <a:t> A use-case specification contains all textual information for a use case.  </a:t>
            </a:r>
          </a:p>
          <a:p>
            <a:pPr>
              <a:lnSpc>
                <a:spcPct val="87000"/>
              </a:lnSpc>
              <a:spcBef>
                <a:spcPct val="40000"/>
              </a:spcBef>
              <a:buFontTx/>
              <a:buChar char="•"/>
            </a:pPr>
            <a:r>
              <a:rPr lang="en-US" altLang="en-US" sz="1000">
                <a:latin typeface="ZapfHumnst BT" pitchFamily="34" charset="0"/>
              </a:rPr>
              <a:t> A use case model contains the properties of a use case, including diagrams. Note that a use-case model is a use-case specification AND diagram.</a:t>
            </a:r>
          </a:p>
          <a:p>
            <a:endParaRPr lang="en-US" altLang="en-US" sz="1000">
              <a:latin typeface="ZapfHumnst BT" pitchFamily="34" charset="0"/>
            </a:endParaRPr>
          </a:p>
        </p:txBody>
      </p:sp>
    </p:spTree>
    <p:extLst>
      <p:ext uri="{BB962C8B-B14F-4D97-AF65-F5344CB8AC3E}">
        <p14:creationId xmlns:p14="http://schemas.microsoft.com/office/powerpoint/2010/main" val="1193715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4F87AF6A-89A4-2741-812D-2D750A9134AA}"/>
              </a:ext>
            </a:extLst>
          </p:cNvPr>
          <p:cNvSpPr>
            <a:spLocks noGrp="1" noRot="1" noChangeAspect="1" noChangeArrowheads="1" noTextEdit="1"/>
          </p:cNvSpPr>
          <p:nvPr>
            <p:ph type="sldImg"/>
          </p:nvPr>
        </p:nvSpPr>
        <p:spPr>
          <a:xfrm>
            <a:off x="4525963" y="631825"/>
            <a:ext cx="3070225" cy="2303463"/>
          </a:xfrm>
          <a:solidFill>
            <a:srgbClr val="FFFFFF"/>
          </a:solidFill>
          <a:ln/>
        </p:spPr>
      </p:sp>
      <p:sp>
        <p:nvSpPr>
          <p:cNvPr id="38915" name="Rectangle 3">
            <a:extLst>
              <a:ext uri="{FF2B5EF4-FFF2-40B4-BE49-F238E27FC236}">
                <a16:creationId xmlns:a16="http://schemas.microsoft.com/office/drawing/2014/main" id="{BC75ED5E-AF64-2547-ABB9-CD5A1211CB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45" tIns="45974" rIns="91945" bIns="45974"/>
          <a:lstStyle/>
          <a:p>
            <a:pPr marL="112713" indent="-112713" eaLnBrk="1" hangingPunct="1"/>
            <a:r>
              <a:rPr lang="en-US" altLang="en-US" sz="1000">
                <a:latin typeface="ZapfHumnst BT" pitchFamily="34" charset="0"/>
              </a:rPr>
              <a:t>A use case’s </a:t>
            </a:r>
            <a:r>
              <a:rPr lang="en-US" altLang="en-US" sz="1000" b="1">
                <a:latin typeface="ZapfHumnst BT" pitchFamily="34" charset="0"/>
              </a:rPr>
              <a:t>flow of events</a:t>
            </a:r>
            <a:r>
              <a:rPr lang="en-US" altLang="en-US" sz="1000">
                <a:latin typeface="ZapfHumnst BT" pitchFamily="34" charset="0"/>
              </a:rPr>
              <a:t>: </a:t>
            </a:r>
          </a:p>
          <a:p>
            <a:pPr marL="112713" indent="-112713" eaLnBrk="1" hangingPunct="1">
              <a:buFontTx/>
              <a:buChar char="•"/>
            </a:pPr>
            <a:r>
              <a:rPr lang="en-US" altLang="en-US" sz="1000">
                <a:latin typeface="ZapfHumnst BT" pitchFamily="34" charset="0"/>
              </a:rPr>
              <a:t>Contains the most important information derived from use-case modeling work. </a:t>
            </a:r>
          </a:p>
          <a:p>
            <a:pPr marL="112713" indent="-112713" eaLnBrk="1" hangingPunct="1">
              <a:buFontTx/>
              <a:buChar char="•"/>
            </a:pPr>
            <a:r>
              <a:rPr lang="en-US" altLang="en-US" sz="1000">
                <a:latin typeface="ZapfHumnst BT" pitchFamily="34" charset="0"/>
              </a:rPr>
              <a:t>Should describe the use case's flow clearly enough for an outsider to easily understand it. </a:t>
            </a:r>
          </a:p>
          <a:p>
            <a:pPr marL="112713" indent="-112713" eaLnBrk="1" hangingPunct="1">
              <a:buFontTx/>
              <a:buChar char="•"/>
            </a:pPr>
            <a:r>
              <a:rPr lang="en-US" altLang="en-US" sz="1000">
                <a:latin typeface="ZapfHumnst BT" pitchFamily="34" charset="0"/>
              </a:rPr>
              <a:t>Should present </a:t>
            </a:r>
            <a:r>
              <a:rPr lang="en-US" altLang="en-US" sz="1000" b="1">
                <a:latin typeface="ZapfHumnst BT" pitchFamily="34" charset="0"/>
              </a:rPr>
              <a:t>what</a:t>
            </a:r>
            <a:r>
              <a:rPr lang="en-US" altLang="en-US" sz="1000">
                <a:latin typeface="ZapfHumnst BT" pitchFamily="34" charset="0"/>
              </a:rPr>
              <a:t> the system does, not how the system is designed to perform the required behavior. </a:t>
            </a:r>
          </a:p>
          <a:p>
            <a:pPr marL="112713" indent="-112713" eaLnBrk="1" hangingPunct="1"/>
            <a:r>
              <a:rPr lang="en-US" altLang="en-US" sz="1000">
                <a:latin typeface="ZapfHumnst BT" pitchFamily="34" charset="0"/>
              </a:rPr>
              <a:t>A use case’s </a:t>
            </a:r>
            <a:r>
              <a:rPr lang="en-US" altLang="en-US" sz="1000" b="1">
                <a:latin typeface="ZapfHumnst BT" pitchFamily="34" charset="0"/>
              </a:rPr>
              <a:t>Contents Guidelines</a:t>
            </a:r>
            <a:r>
              <a:rPr lang="en-US" altLang="en-US" sz="1000">
                <a:latin typeface="ZapfHumnst BT" pitchFamily="34" charset="0"/>
              </a:rPr>
              <a:t>:</a:t>
            </a:r>
          </a:p>
          <a:p>
            <a:pPr marL="112713" indent="-112713" eaLnBrk="1" hangingPunct="1">
              <a:buFontTx/>
              <a:buChar char="•"/>
            </a:pPr>
            <a:r>
              <a:rPr lang="en-US" altLang="en-US" sz="1000">
                <a:latin typeface="ZapfHumnst BT" pitchFamily="34" charset="0"/>
              </a:rPr>
              <a:t>Details the flow of events. All "what“ questions should be answered. Remember that test designers use this text to identify test cases.</a:t>
            </a:r>
          </a:p>
          <a:p>
            <a:pPr marL="112713" indent="-112713" eaLnBrk="1" hangingPunct="1">
              <a:buFontTx/>
              <a:buChar char="•"/>
            </a:pPr>
            <a:r>
              <a:rPr lang="en-US" altLang="en-US" sz="1000">
                <a:latin typeface="ZapfHumnst BT" pitchFamily="34" charset="0"/>
              </a:rPr>
              <a:t>Describes how the use case starts and ends. </a:t>
            </a:r>
          </a:p>
          <a:p>
            <a:pPr marL="112713" indent="-112713" eaLnBrk="1" hangingPunct="1">
              <a:buFontTx/>
              <a:buChar char="•"/>
            </a:pPr>
            <a:r>
              <a:rPr lang="en-US" altLang="en-US" sz="1000">
                <a:latin typeface="ZapfHumnst BT" pitchFamily="34" charset="0"/>
              </a:rPr>
              <a:t>Describes the flow of events, not only the functionality. To reinforce this, start every action with "When the actor. . .”</a:t>
            </a:r>
          </a:p>
          <a:p>
            <a:pPr marL="112713" indent="-112713" eaLnBrk="1" hangingPunct="1">
              <a:buFontTx/>
              <a:buChar char="•"/>
            </a:pPr>
            <a:r>
              <a:rPr lang="en-US" altLang="en-US" sz="1000">
                <a:latin typeface="ZapfHumnst BT" pitchFamily="34" charset="0"/>
              </a:rPr>
              <a:t>Describes only the events that belong to the use case and not what happens in other use cases or outside the system </a:t>
            </a:r>
          </a:p>
          <a:p>
            <a:pPr marL="112713" indent="-112713" eaLnBrk="1" hangingPunct="1">
              <a:buFontTx/>
              <a:buChar char="•"/>
            </a:pPr>
            <a:r>
              <a:rPr lang="en-US" altLang="en-US" sz="1000">
                <a:latin typeface="ZapfHumnst BT" pitchFamily="34" charset="0"/>
              </a:rPr>
              <a:t>Describes the data exchanged between the actor and the use case. </a:t>
            </a:r>
          </a:p>
          <a:p>
            <a:pPr marL="112713" indent="-112713" eaLnBrk="1" hangingPunct="1">
              <a:buFontTx/>
              <a:buChar char="•"/>
            </a:pPr>
            <a:r>
              <a:rPr lang="en-US" altLang="en-US" sz="1000">
                <a:latin typeface="ZapfHumnst BT" pitchFamily="34" charset="0"/>
              </a:rPr>
              <a:t>Does not describe the details of the user interface unless it is needed to understand the behavior of the system. </a:t>
            </a:r>
          </a:p>
          <a:p>
            <a:pPr marL="112713" indent="-112713" eaLnBrk="1" hangingPunct="1">
              <a:buFontTx/>
              <a:buChar char="•"/>
            </a:pPr>
            <a:r>
              <a:rPr lang="en-US" altLang="en-US" sz="1000">
                <a:latin typeface="ZapfHumnst BT" pitchFamily="34" charset="0"/>
              </a:rPr>
              <a:t>Avoids vague terminology such as "for example", "etc. " and "information." </a:t>
            </a:r>
          </a:p>
          <a:p>
            <a:pPr marL="112713" indent="-112713" eaLnBrk="1" hangingPunct="1">
              <a:buFontTx/>
              <a:buChar char="•"/>
            </a:pPr>
            <a:endParaRPr lang="en-US" altLang="en-US" sz="1000">
              <a:latin typeface="ZapfHumnst BT" pitchFamily="34" charset="0"/>
            </a:endParaRPr>
          </a:p>
          <a:p>
            <a:pPr marL="112713" indent="-112713" eaLnBrk="1" hangingPunct="1">
              <a:buFontTx/>
              <a:buChar char="•"/>
            </a:pPr>
            <a:endParaRPr lang="en-US" altLang="en-US" sz="1000">
              <a:latin typeface="ZapfHumnst BT" pitchFamily="34" charset="0"/>
            </a:endParaRPr>
          </a:p>
        </p:txBody>
      </p:sp>
      <p:sp>
        <p:nvSpPr>
          <p:cNvPr id="38916" name="Text Box 4">
            <a:extLst>
              <a:ext uri="{FF2B5EF4-FFF2-40B4-BE49-F238E27FC236}">
                <a16:creationId xmlns:a16="http://schemas.microsoft.com/office/drawing/2014/main" id="{BADB9B03-A269-5F4E-B695-E746651A4189}"/>
              </a:ext>
            </a:extLst>
          </p:cNvPr>
          <p:cNvSpPr txBox="1">
            <a:spLocks noChangeArrowheads="1"/>
          </p:cNvSpPr>
          <p:nvPr/>
        </p:nvSpPr>
        <p:spPr bwMode="auto">
          <a:xfrm>
            <a:off x="771525" y="912813"/>
            <a:ext cx="2338388" cy="518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799" tIns="53899" rIns="107799" bIns="5389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7000"/>
              </a:lnSpc>
              <a:spcBef>
                <a:spcPct val="40000"/>
              </a:spcBef>
            </a:pPr>
            <a:r>
              <a:rPr lang="en-US" altLang="en-US" sz="1000">
                <a:latin typeface="ZapfHumnst BT" pitchFamily="34" charset="0"/>
              </a:rPr>
              <a:t>In the Maintain Student Information use case, there may be separate subflows for adding, deleting, and modifying student information.</a:t>
            </a:r>
          </a:p>
          <a:p>
            <a:pPr>
              <a:lnSpc>
                <a:spcPct val="87000"/>
              </a:lnSpc>
              <a:spcBef>
                <a:spcPct val="40000"/>
              </a:spcBef>
            </a:pPr>
            <a:r>
              <a:rPr lang="en-US" altLang="en-US" sz="1000">
                <a:latin typeface="ZapfHumnst BT" pitchFamily="34" charset="0"/>
              </a:rPr>
              <a:t>Don’t be too concerned with the exact definition “basic” versus “alternate or exception.” Readability and understandability are key here.</a:t>
            </a:r>
          </a:p>
          <a:p>
            <a:pPr>
              <a:lnSpc>
                <a:spcPct val="87000"/>
              </a:lnSpc>
              <a:spcBef>
                <a:spcPct val="40000"/>
              </a:spcBef>
            </a:pPr>
            <a:r>
              <a:rPr lang="en-US" altLang="en-US" sz="1000" b="1">
                <a:latin typeface="ZapfHumnst BT" pitchFamily="34" charset="0"/>
              </a:rPr>
              <a:t>Note:</a:t>
            </a:r>
            <a:r>
              <a:rPr lang="en-US" altLang="en-US" sz="1000">
                <a:latin typeface="ZapfHumnst BT" pitchFamily="34" charset="0"/>
              </a:rPr>
              <a:t> The colors are not distinguishable in the black and white books. That’s okay. The picture still provides value as the alternate flows are visible.</a:t>
            </a:r>
            <a:endParaRPr lang="en-US" altLang="en-US" sz="1000"/>
          </a:p>
          <a:p>
            <a:pPr>
              <a:lnSpc>
                <a:spcPct val="87000"/>
              </a:lnSpc>
              <a:spcBef>
                <a:spcPct val="40000"/>
              </a:spcBef>
            </a:pPr>
            <a:endParaRPr lang="en-US" altLang="en-US" sz="1000">
              <a:latin typeface="ZapfHumnst BT" pitchFamily="34" charset="0"/>
            </a:endParaRPr>
          </a:p>
          <a:p>
            <a:endParaRPr lang="en-US" altLang="en-US" sz="1000">
              <a:latin typeface="ZapfHumnst BT" pitchFamily="34" charset="0"/>
            </a:endParaRPr>
          </a:p>
        </p:txBody>
      </p:sp>
    </p:spTree>
    <p:extLst>
      <p:ext uri="{BB962C8B-B14F-4D97-AF65-F5344CB8AC3E}">
        <p14:creationId xmlns:p14="http://schemas.microsoft.com/office/powerpoint/2010/main" val="686809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C12A450D-9D92-6342-A027-48D66BBCD51B}"/>
              </a:ext>
            </a:extLst>
          </p:cNvPr>
          <p:cNvSpPr>
            <a:spLocks noGrp="1" noRot="1" noChangeAspect="1" noChangeArrowheads="1" noTextEdit="1"/>
          </p:cNvSpPr>
          <p:nvPr>
            <p:ph type="sldImg"/>
          </p:nvPr>
        </p:nvSpPr>
        <p:spPr>
          <a:xfrm>
            <a:off x="4525963" y="631825"/>
            <a:ext cx="3070225" cy="2303463"/>
          </a:xfrm>
          <a:solidFill>
            <a:srgbClr val="FFFFFF"/>
          </a:solidFill>
          <a:ln/>
        </p:spPr>
      </p:sp>
      <p:sp>
        <p:nvSpPr>
          <p:cNvPr id="40963" name="Rectangle 3">
            <a:extLst>
              <a:ext uri="{FF2B5EF4-FFF2-40B4-BE49-F238E27FC236}">
                <a16:creationId xmlns:a16="http://schemas.microsoft.com/office/drawing/2014/main" id="{9EAFC263-3A31-B849-BD60-833B0D31FD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45" tIns="45974" rIns="91945" bIns="45974"/>
          <a:lstStyle/>
          <a:p>
            <a:pPr eaLnBrk="1" hangingPunct="1"/>
            <a:r>
              <a:rPr lang="sv-SE" altLang="en-US" sz="1000">
                <a:latin typeface="ZapfHumnst BT" pitchFamily="34" charset="0"/>
              </a:rPr>
              <a:t>The nonfunctional requirements and functional requirements not captured by the use cases are included in the supplementary specifications. </a:t>
            </a:r>
            <a:r>
              <a:rPr lang="en-US" altLang="en-US" sz="1000">
                <a:latin typeface="ZapfHumnst BT" pitchFamily="34" charset="0"/>
              </a:rPr>
              <a:t>The Supplementary Specifications include constraints on the implementation.</a:t>
            </a:r>
            <a:endParaRPr lang="sv-SE" altLang="en-US" sz="1000">
              <a:latin typeface="ZapfHumnst BT" pitchFamily="34" charset="0"/>
            </a:endParaRPr>
          </a:p>
          <a:p>
            <a:pPr eaLnBrk="1" hangingPunct="1"/>
            <a:r>
              <a:rPr lang="en-US" altLang="en-US" sz="1000" b="1">
                <a:latin typeface="ZapfHumnst BT" pitchFamily="34" charset="0"/>
              </a:rPr>
              <a:t>Functionality</a:t>
            </a:r>
            <a:r>
              <a:rPr lang="en-US" altLang="en-US" sz="1000">
                <a:latin typeface="ZapfHumnst BT" pitchFamily="34" charset="0"/>
              </a:rPr>
              <a:t>: List of the functional requirements that are general to many use cases.</a:t>
            </a:r>
          </a:p>
          <a:p>
            <a:pPr eaLnBrk="1" hangingPunct="1"/>
            <a:r>
              <a:rPr lang="en-US" altLang="en-US" sz="1000" b="1">
                <a:latin typeface="ZapfHumnst BT" pitchFamily="34" charset="0"/>
              </a:rPr>
              <a:t>Usability</a:t>
            </a:r>
            <a:r>
              <a:rPr lang="en-US" altLang="en-US" sz="1000">
                <a:latin typeface="ZapfHumnst BT" pitchFamily="34" charset="0"/>
              </a:rPr>
              <a:t>: Requirements that relate to, or affect, the usability of the system. Examples include ease-of-use requirements or training requirements that specify how readily the system can be used by its actors.</a:t>
            </a:r>
          </a:p>
          <a:p>
            <a:pPr eaLnBrk="1" hangingPunct="1"/>
            <a:r>
              <a:rPr lang="en-US" altLang="en-US" sz="1000" b="1">
                <a:latin typeface="ZapfHumnst BT" pitchFamily="34" charset="0"/>
              </a:rPr>
              <a:t>Reliability</a:t>
            </a:r>
            <a:r>
              <a:rPr lang="en-US" altLang="en-US" sz="1000">
                <a:latin typeface="ZapfHumnst BT" pitchFamily="34" charset="0"/>
              </a:rPr>
              <a:t>: Any requirements concerning the reliability of the system.  Quantitative measures such as mean time between failure or defects per thousand lines of code should be stated.</a:t>
            </a:r>
          </a:p>
          <a:p>
            <a:pPr eaLnBrk="1" hangingPunct="1"/>
            <a:r>
              <a:rPr lang="en-US" altLang="en-US" sz="1000" b="1">
                <a:latin typeface="ZapfHumnst BT" pitchFamily="34" charset="0"/>
              </a:rPr>
              <a:t>Performance</a:t>
            </a:r>
            <a:r>
              <a:rPr lang="en-US" altLang="en-US" sz="1000">
                <a:latin typeface="ZapfHumnst BT" pitchFamily="34" charset="0"/>
              </a:rPr>
              <a:t>: The performance characteristics of the system.  Include specific response times.  Reference related use cases by name. </a:t>
            </a:r>
          </a:p>
          <a:p>
            <a:pPr eaLnBrk="1" hangingPunct="1"/>
            <a:r>
              <a:rPr lang="en-US" altLang="en-US" sz="1000" b="1">
                <a:latin typeface="ZapfHumnst BT" pitchFamily="34" charset="0"/>
              </a:rPr>
              <a:t>Supportability</a:t>
            </a:r>
            <a:r>
              <a:rPr lang="en-US" altLang="en-US" sz="1000">
                <a:latin typeface="ZapfHumnst BT" pitchFamily="34" charset="0"/>
              </a:rPr>
              <a:t>: Any requirements that enhance the supportability or maintainability of the system being built.</a:t>
            </a:r>
          </a:p>
          <a:p>
            <a:pPr eaLnBrk="1" hangingPunct="1"/>
            <a:r>
              <a:rPr lang="en-US" altLang="en-US" sz="1000" b="1">
                <a:latin typeface="ZapfHumnst BT" pitchFamily="34" charset="0"/>
              </a:rPr>
              <a:t>Design Constraints</a:t>
            </a:r>
            <a:r>
              <a:rPr lang="en-US" altLang="en-US" sz="1000">
                <a:latin typeface="ZapfHumnst BT" pitchFamily="34" charset="0"/>
              </a:rPr>
              <a:t>: Any design constraints on the system being built.</a:t>
            </a:r>
          </a:p>
          <a:p>
            <a:pPr eaLnBrk="1" fontAlgn="t" hangingPunct="1"/>
            <a:r>
              <a:rPr lang="en-US" altLang="en-US" sz="1000">
                <a:latin typeface="ZapfHumnst BT" pitchFamily="34" charset="0"/>
              </a:rPr>
              <a:t>Supplementary Specifications go hand in hand with the use-case model, implying that: </a:t>
            </a:r>
          </a:p>
          <a:p>
            <a:pPr eaLnBrk="1" fontAlgn="t" hangingPunct="1">
              <a:buFontTx/>
              <a:buChar char="•"/>
            </a:pPr>
            <a:r>
              <a:rPr lang="en-US" altLang="en-US" sz="1000">
                <a:latin typeface="ZapfHumnst BT" pitchFamily="34" charset="0"/>
              </a:rPr>
              <a:t> They are initially considered in the inception phase as a complement to defining the scope of the system. </a:t>
            </a:r>
          </a:p>
          <a:p>
            <a:pPr eaLnBrk="1" fontAlgn="t" hangingPunct="1">
              <a:buFontTx/>
              <a:buChar char="•"/>
            </a:pPr>
            <a:r>
              <a:rPr lang="en-US" altLang="en-US" sz="1000">
                <a:latin typeface="ZapfHumnst BT" pitchFamily="34" charset="0"/>
              </a:rPr>
              <a:t> They are refined in an incremental fashion during the elaboration and construction phases. </a:t>
            </a:r>
          </a:p>
          <a:p>
            <a:pPr eaLnBrk="1" hangingPunct="1"/>
            <a:endParaRPr lang="en-US" altLang="en-US" sz="1000"/>
          </a:p>
        </p:txBody>
      </p:sp>
      <p:sp>
        <p:nvSpPr>
          <p:cNvPr id="40964" name="Text Box 4">
            <a:extLst>
              <a:ext uri="{FF2B5EF4-FFF2-40B4-BE49-F238E27FC236}">
                <a16:creationId xmlns:a16="http://schemas.microsoft.com/office/drawing/2014/main" id="{49EE33C0-4371-614C-B222-BC490D22CDBE}"/>
              </a:ext>
            </a:extLst>
          </p:cNvPr>
          <p:cNvSpPr txBox="1">
            <a:spLocks noChangeArrowheads="1"/>
          </p:cNvSpPr>
          <p:nvPr/>
        </p:nvSpPr>
        <p:spPr bwMode="auto">
          <a:xfrm>
            <a:off x="771525" y="912813"/>
            <a:ext cx="2338388" cy="518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799" tIns="53899" rIns="107799" bIns="5389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en-US" sz="1000">
                <a:solidFill>
                  <a:srgbClr val="000000"/>
                </a:solidFill>
                <a:latin typeface="ZapfHumnst BT" pitchFamily="34" charset="0"/>
              </a:rPr>
              <a:t>Those non-functional requirements that can be tied to a particular use case should be documented in the use case “special requirements” property.</a:t>
            </a:r>
            <a:r>
              <a:rPr lang="en-GB" altLang="en-US" sz="1000">
                <a:latin typeface="ZapfHumnst BT" pitchFamily="34" charset="0"/>
              </a:rPr>
              <a:t> </a:t>
            </a:r>
          </a:p>
          <a:p>
            <a:endParaRPr lang="en-GB" altLang="en-US" sz="1000">
              <a:latin typeface="ZapfHumnst BT" pitchFamily="34" charset="0"/>
            </a:endParaRPr>
          </a:p>
          <a:p>
            <a:r>
              <a:rPr lang="en-GB" altLang="en-US" sz="1000">
                <a:latin typeface="ZapfHumnst BT" pitchFamily="34" charset="0"/>
              </a:rPr>
              <a:t>The Rational Unified Process ships with templates for the supplementary specification.</a:t>
            </a:r>
          </a:p>
          <a:p>
            <a:endParaRPr lang="en-GB" altLang="en-US" sz="1000"/>
          </a:p>
          <a:p>
            <a:endParaRPr lang="en-US" altLang="en-US" sz="1000">
              <a:latin typeface="ZapfHumnst BT" pitchFamily="34" charset="0"/>
            </a:endParaRPr>
          </a:p>
        </p:txBody>
      </p:sp>
    </p:spTree>
    <p:extLst>
      <p:ext uri="{BB962C8B-B14F-4D97-AF65-F5344CB8AC3E}">
        <p14:creationId xmlns:p14="http://schemas.microsoft.com/office/powerpoint/2010/main" val="1117432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36D02802-2AED-1643-B86B-F3FFF31AC09D}"/>
              </a:ext>
            </a:extLst>
          </p:cNvPr>
          <p:cNvSpPr>
            <a:spLocks noGrp="1" noRot="1" noChangeAspect="1" noChangeArrowheads="1" noTextEdit="1"/>
          </p:cNvSpPr>
          <p:nvPr>
            <p:ph type="sldImg"/>
          </p:nvPr>
        </p:nvSpPr>
        <p:spPr>
          <a:xfrm>
            <a:off x="4525963" y="631825"/>
            <a:ext cx="3070225" cy="2303463"/>
          </a:xfrm>
          <a:solidFill>
            <a:srgbClr val="FFFFFF"/>
          </a:solidFill>
          <a:ln/>
        </p:spPr>
      </p:sp>
      <p:sp>
        <p:nvSpPr>
          <p:cNvPr id="43011" name="Rectangle 3">
            <a:extLst>
              <a:ext uri="{FF2B5EF4-FFF2-40B4-BE49-F238E27FC236}">
                <a16:creationId xmlns:a16="http://schemas.microsoft.com/office/drawing/2014/main" id="{5C5F0608-D35E-DF4B-96B1-51A88278D1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45" tIns="45974" rIns="91945" bIns="45974"/>
          <a:lstStyle/>
          <a:p>
            <a:pPr eaLnBrk="1" hangingPunct="1"/>
            <a:r>
              <a:rPr lang="en-US" altLang="en-US" sz="1000">
                <a:latin typeface="ZapfHumnst BT" pitchFamily="34" charset="0"/>
              </a:rPr>
              <a:t>The above, as well as the remaining checklists in this section, is a sample of the kinds of things to look for when reviewing the use-case model.  Explicit, detailed checklists should be established for the project to support the review of the use-case model.</a:t>
            </a:r>
          </a:p>
          <a:p>
            <a:pPr eaLnBrk="1" hangingPunct="1"/>
            <a:r>
              <a:rPr lang="en-US" altLang="en-US" sz="1000">
                <a:latin typeface="ZapfHumnst BT" pitchFamily="34" charset="0"/>
              </a:rPr>
              <a:t>Verify that there are no open questions.  The use cases you found must be able to perform all system behaviors; if not, some use cases are missing. If you intentionally left any requirements to be dealt with in the object models, such as nonfunctional requirements, you must mention this. Put the reference in the Supplementary Specification(s) unless the requirement concerns a specific use case, in which case state it in the Special Requirements section of the use case.  </a:t>
            </a:r>
          </a:p>
          <a:p>
            <a:pPr eaLnBrk="1" hangingPunct="1"/>
            <a:r>
              <a:rPr lang="en-US" altLang="en-US" sz="1000">
                <a:latin typeface="ZapfHumnst BT" pitchFamily="34" charset="0"/>
              </a:rPr>
              <a:t>The use-case model should not present more functions than were called for in the requirements.</a:t>
            </a:r>
          </a:p>
          <a:p>
            <a:pPr eaLnBrk="1" hangingPunct="1"/>
            <a:r>
              <a:rPr lang="en-US" altLang="en-US" sz="1000">
                <a:latin typeface="ZapfHumnst BT" pitchFamily="34" charset="0"/>
              </a:rPr>
              <a:t>Traceability from the original requirements to the use cases and the Supplementary Specification is critical for project management, impact assessment and to make sure nothing has been missed.</a:t>
            </a:r>
          </a:p>
          <a:p>
            <a:pPr eaLnBrk="1" hangingPunct="1"/>
            <a:r>
              <a:rPr lang="en-US" altLang="en-US" sz="1000">
                <a:latin typeface="ZapfHumnst BT" pitchFamily="34" charset="0"/>
              </a:rPr>
              <a:t>The packaging should make the use-case model simple and intuitive to understand and maintain.</a:t>
            </a:r>
            <a:endParaRPr lang="en-US" altLang="en-US" sz="1000"/>
          </a:p>
        </p:txBody>
      </p:sp>
      <p:sp>
        <p:nvSpPr>
          <p:cNvPr id="43012" name="Text Box 4">
            <a:extLst>
              <a:ext uri="{FF2B5EF4-FFF2-40B4-BE49-F238E27FC236}">
                <a16:creationId xmlns:a16="http://schemas.microsoft.com/office/drawing/2014/main" id="{E5241485-07AD-AE40-A2A8-4BF404C28124}"/>
              </a:ext>
            </a:extLst>
          </p:cNvPr>
          <p:cNvSpPr txBox="1">
            <a:spLocks noChangeArrowheads="1"/>
          </p:cNvSpPr>
          <p:nvPr/>
        </p:nvSpPr>
        <p:spPr bwMode="auto">
          <a:xfrm>
            <a:off x="771525" y="912813"/>
            <a:ext cx="2338388" cy="518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799" tIns="53899" rIns="107799" bIns="5389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000">
                <a:latin typeface="ZapfHumnst BT" pitchFamily="34" charset="0"/>
                <a:cs typeface="Times New Roman" panose="02020603050405020304" pitchFamily="18" charset="0"/>
              </a:rPr>
              <a:t>Complete checklists are provided in the online Rational Unified Process.</a:t>
            </a:r>
          </a:p>
          <a:p>
            <a:r>
              <a:rPr lang="en-US" altLang="en-US" sz="1000">
                <a:latin typeface="ZapfHumnst BT" pitchFamily="34" charset="0"/>
                <a:cs typeface="Times New Roman" panose="02020603050405020304" pitchFamily="18" charset="0"/>
              </a:rPr>
              <a:t>A normal system has 20 to 50 use cases.  A very large system has no more than 100 use cases.</a:t>
            </a:r>
          </a:p>
          <a:p>
            <a:r>
              <a:rPr lang="en-US" altLang="en-US" sz="1000">
                <a:latin typeface="ZapfHumnst BT" pitchFamily="34" charset="0"/>
                <a:cs typeface="Times New Roman" panose="02020603050405020304" pitchFamily="18" charset="0"/>
              </a:rPr>
              <a:t>The number of use cases is more a measure of the complexity of the interaction between the system and the actors.  A big, but simple, system may have a few use cases, but a small system (that may be complex to build) may have lots of use cases.   </a:t>
            </a:r>
          </a:p>
          <a:p>
            <a:r>
              <a:rPr lang="en-US" altLang="en-US" sz="1000">
                <a:latin typeface="ZapfHumnst BT" pitchFamily="34" charset="0"/>
                <a:cs typeface="Times New Roman" panose="02020603050405020304" pitchFamily="18" charset="0"/>
              </a:rPr>
              <a:t>The number of use cases a project may initially identify may be large (because they are doing functional decomposition). The idea of fewer use cases helps to push them towards the real usage of use cases - thinking of functionality rather than algorithms when doing functional requirements analysis. </a:t>
            </a:r>
          </a:p>
          <a:p>
            <a:r>
              <a:rPr lang="en-US" altLang="en-US" sz="1000">
                <a:latin typeface="ZapfHumnst BT" pitchFamily="34" charset="0"/>
                <a:cs typeface="Times New Roman" panose="02020603050405020304" pitchFamily="18" charset="0"/>
              </a:rPr>
              <a:t> </a:t>
            </a:r>
          </a:p>
        </p:txBody>
      </p:sp>
    </p:spTree>
    <p:extLst>
      <p:ext uri="{BB962C8B-B14F-4D97-AF65-F5344CB8AC3E}">
        <p14:creationId xmlns:p14="http://schemas.microsoft.com/office/powerpoint/2010/main" val="3173011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88A992CA-7BCD-D744-861E-E2161A3433F3}"/>
              </a:ext>
            </a:extLst>
          </p:cNvPr>
          <p:cNvSpPr>
            <a:spLocks noGrp="1" noRot="1" noChangeAspect="1" noChangeArrowheads="1" noTextEdit="1"/>
          </p:cNvSpPr>
          <p:nvPr>
            <p:ph type="sldImg"/>
          </p:nvPr>
        </p:nvSpPr>
        <p:spPr>
          <a:xfrm>
            <a:off x="4525963" y="631825"/>
            <a:ext cx="3070225" cy="2303463"/>
          </a:xfrm>
          <a:solidFill>
            <a:srgbClr val="FFFFFF"/>
          </a:solidFill>
          <a:ln/>
        </p:spPr>
      </p:sp>
      <p:sp>
        <p:nvSpPr>
          <p:cNvPr id="45059" name="Rectangle 3">
            <a:extLst>
              <a:ext uri="{FF2B5EF4-FFF2-40B4-BE49-F238E27FC236}">
                <a16:creationId xmlns:a16="http://schemas.microsoft.com/office/drawing/2014/main" id="{D5D8A191-7F83-B048-8E8E-47C6885FE0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45" tIns="45974" rIns="91945" bIns="45974"/>
          <a:lstStyle/>
          <a:p>
            <a:pPr eaLnBrk="1" hangingPunct="1"/>
            <a:r>
              <a:rPr lang="en-US" altLang="en-US" sz="1000">
                <a:latin typeface="ZapfHumnst BT" pitchFamily="34" charset="0"/>
              </a:rPr>
              <a:t>Make sure that all the roles in the system's environment have been accounted for and modeled. You won’t be able to do this fully until you have found and described all the use cases.</a:t>
            </a:r>
          </a:p>
          <a:p>
            <a:pPr eaLnBrk="1" hangingPunct="1"/>
            <a:r>
              <a:rPr lang="en-US" altLang="en-US" sz="1000">
                <a:latin typeface="ZapfHumnst BT" pitchFamily="34" charset="0"/>
              </a:rPr>
              <a:t>Remove any actors not mentioned in the use-case descriptions or that have no communicate-associations with a use case. However, an actor mentioned in a use-case description is likely to have a communicates-association with that particular use case.</a:t>
            </a:r>
          </a:p>
          <a:p>
            <a:pPr eaLnBrk="1" hangingPunct="1"/>
            <a:r>
              <a:rPr lang="en-US" altLang="en-US" sz="1000">
                <a:latin typeface="ZapfHumnst BT" pitchFamily="34" charset="0"/>
              </a:rPr>
              <a:t>You should be able to name at least two people who would be able to perform as a particular actor.  If not, see if the role the actor models is part of another role. If so, you should merge the actors. </a:t>
            </a:r>
          </a:p>
          <a:p>
            <a:pPr eaLnBrk="1" hangingPunct="1"/>
            <a:r>
              <a:rPr lang="en-US" altLang="en-US" sz="1000">
                <a:latin typeface="ZapfHumnst BT" pitchFamily="34" charset="0"/>
              </a:rPr>
              <a:t>If any actors play similar roles in relation to the system, they should be merged into a single actor. If a particular actor uses the system in several completely different ways, or has several completely different purposes for using the use case, then there should probably be more than one actor. </a:t>
            </a:r>
          </a:p>
          <a:p>
            <a:pPr eaLnBrk="1" hangingPunct="1"/>
            <a:r>
              <a:rPr lang="en-US" altLang="en-US" sz="1000">
                <a:latin typeface="ZapfHumnst BT" pitchFamily="34" charset="0"/>
              </a:rPr>
              <a:t>If two actors play the same role in relation to a use case, then actor-generalizations should be used to model their shared behavior. </a:t>
            </a:r>
          </a:p>
          <a:p>
            <a:pPr eaLnBrk="1" hangingPunct="1"/>
            <a:r>
              <a:rPr lang="en-US" altLang="en-US" sz="1000">
                <a:latin typeface="ZapfHumnst BT" pitchFamily="34" charset="0"/>
              </a:rPr>
              <a:t>It is important that actor names correspond to their roles.</a:t>
            </a:r>
          </a:p>
          <a:p>
            <a:pPr eaLnBrk="1" hangingPunct="1"/>
            <a:endParaRPr lang="en-US" altLang="en-US" sz="1000"/>
          </a:p>
        </p:txBody>
      </p:sp>
    </p:spTree>
    <p:extLst>
      <p:ext uri="{BB962C8B-B14F-4D97-AF65-F5344CB8AC3E}">
        <p14:creationId xmlns:p14="http://schemas.microsoft.com/office/powerpoint/2010/main" val="1768632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1F330960-11A3-F846-8CB3-6ABF679A955A}"/>
              </a:ext>
            </a:extLst>
          </p:cNvPr>
          <p:cNvSpPr>
            <a:spLocks noGrp="1" noRot="1" noChangeAspect="1" noChangeArrowheads="1" noTextEdit="1"/>
          </p:cNvSpPr>
          <p:nvPr>
            <p:ph type="sldImg"/>
          </p:nvPr>
        </p:nvSpPr>
        <p:spPr>
          <a:xfrm>
            <a:off x="4525963" y="631825"/>
            <a:ext cx="3070225" cy="2303463"/>
          </a:xfrm>
          <a:solidFill>
            <a:srgbClr val="FFFFFF"/>
          </a:solidFill>
          <a:ln/>
        </p:spPr>
      </p:sp>
      <p:sp>
        <p:nvSpPr>
          <p:cNvPr id="47107" name="Text Box 3">
            <a:extLst>
              <a:ext uri="{FF2B5EF4-FFF2-40B4-BE49-F238E27FC236}">
                <a16:creationId xmlns:a16="http://schemas.microsoft.com/office/drawing/2014/main" id="{705F565B-D657-4346-9156-6B3527EE2BF7}"/>
              </a:ext>
            </a:extLst>
          </p:cNvPr>
          <p:cNvSpPr txBox="1">
            <a:spLocks noChangeArrowheads="1"/>
          </p:cNvSpPr>
          <p:nvPr/>
        </p:nvSpPr>
        <p:spPr bwMode="auto">
          <a:xfrm>
            <a:off x="801688" y="920750"/>
            <a:ext cx="2212975"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12" tIns="45656" rIns="91312" bIns="45656">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000">
                <a:latin typeface="ZapfHumnst BT" pitchFamily="34" charset="0"/>
              </a:rPr>
              <a:t>Note: These checkpoints really only apply to concrete use cases, not use cases that extend other use cases or are used by other use cases.  Use-case uses and extends are not covered in this course for scoping reasons.</a:t>
            </a:r>
            <a:endParaRPr lang="en-US" altLang="en-US" sz="1000"/>
          </a:p>
        </p:txBody>
      </p:sp>
      <p:sp>
        <p:nvSpPr>
          <p:cNvPr id="47108" name="Rectangle 4">
            <a:extLst>
              <a:ext uri="{FF2B5EF4-FFF2-40B4-BE49-F238E27FC236}">
                <a16:creationId xmlns:a16="http://schemas.microsoft.com/office/drawing/2014/main" id="{56A42172-0106-F045-AEE1-3E2482CD033A}"/>
              </a:ext>
            </a:extLst>
          </p:cNvPr>
          <p:cNvSpPr>
            <a:spLocks noGrp="1" noChangeArrowheads="1"/>
          </p:cNvSpPr>
          <p:nvPr>
            <p:ph type="body" idx="1"/>
          </p:nvPr>
        </p:nvSpPr>
        <p:spPr>
          <a:xfrm>
            <a:off x="3513138" y="3170238"/>
            <a:ext cx="5370512" cy="2992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12" tIns="45656" rIns="91312" bIns="45656"/>
          <a:lstStyle/>
          <a:p>
            <a:pPr eaLnBrk="1" hangingPunct="1"/>
            <a:r>
              <a:rPr lang="en-US" altLang="en-US" sz="1000">
                <a:latin typeface="ZapfHumnst BT" pitchFamily="34" charset="0"/>
              </a:rPr>
              <a:t>A use case that does not interact with an actor is superfluous. You should remove it. </a:t>
            </a:r>
          </a:p>
          <a:p>
            <a:pPr eaLnBrk="1" hangingPunct="1"/>
            <a:r>
              <a:rPr lang="en-US" altLang="en-US" sz="1000">
                <a:latin typeface="ZapfHumnst BT" pitchFamily="34" charset="0"/>
              </a:rPr>
              <a:t>If two use cases are always activated in the same sequence, you should probably merge them into one use case. </a:t>
            </a:r>
          </a:p>
          <a:p>
            <a:pPr eaLnBrk="1" hangingPunct="1"/>
            <a:r>
              <a:rPr lang="en-US" altLang="en-US" sz="1000">
                <a:latin typeface="ZapfHumnst BT" pitchFamily="34" charset="0"/>
              </a:rPr>
              <a:t>Use cases that have very similar behaviors or flows of events, or are similar in the future, should be merged into a single use case. This makes it easier to introduce future changes. </a:t>
            </a:r>
          </a:p>
          <a:p>
            <a:pPr eaLnBrk="1" hangingPunct="1"/>
            <a:r>
              <a:rPr lang="en-US" altLang="en-US" sz="1000">
                <a:latin typeface="ZapfHumnst BT" pitchFamily="34" charset="0"/>
              </a:rPr>
              <a:t>Note: you must involve the users if you decide to merge use cases because the users, who interact with the new, merged use case, is probably affected. </a:t>
            </a:r>
          </a:p>
          <a:p>
            <a:pPr eaLnBrk="1" hangingPunct="1"/>
            <a:r>
              <a:rPr lang="en-US" altLang="en-US" sz="1000">
                <a:latin typeface="ZapfHumnst BT" pitchFamily="34" charset="0"/>
              </a:rPr>
              <a:t>If some part of the flow of events is already part of another use case, the subflow should be extracted and then be used by all of the use cases in question. </a:t>
            </a:r>
          </a:p>
          <a:p>
            <a:pPr eaLnBrk="1" hangingPunct="1"/>
            <a:r>
              <a:rPr lang="en-US" altLang="en-US" sz="1000">
                <a:latin typeface="ZapfHumnst BT" pitchFamily="34" charset="0"/>
              </a:rPr>
              <a:t>Note: you must involve the users if you decide to reuse the subflow, because the users of the existing use case are probably affected. </a:t>
            </a:r>
          </a:p>
          <a:p>
            <a:pPr eaLnBrk="1" hangingPunct="1"/>
            <a:r>
              <a:rPr lang="en-US" altLang="en-US" sz="1000">
                <a:latin typeface="ZapfHumnst BT" pitchFamily="34" charset="0"/>
              </a:rPr>
              <a:t>Each use-case name must describe the behavior the use-case supports.  The names and descriptions must be understood by the users and customers.  </a:t>
            </a:r>
            <a:endParaRPr lang="en-US" altLang="en-US" sz="1000"/>
          </a:p>
        </p:txBody>
      </p:sp>
    </p:spTree>
    <p:extLst>
      <p:ext uri="{BB962C8B-B14F-4D97-AF65-F5344CB8AC3E}">
        <p14:creationId xmlns:p14="http://schemas.microsoft.com/office/powerpoint/2010/main" val="814026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a:extLst>
              <a:ext uri="{FF2B5EF4-FFF2-40B4-BE49-F238E27FC236}">
                <a16:creationId xmlns:a16="http://schemas.microsoft.com/office/drawing/2014/main" id="{29D5D039-9E10-7147-BDEC-B8F59C836CE1}"/>
              </a:ext>
            </a:extLst>
          </p:cNvPr>
          <p:cNvSpPr>
            <a:spLocks noGrp="1" noRot="1" noChangeAspect="1" noChangeArrowheads="1" noTextEdit="1"/>
          </p:cNvSpPr>
          <p:nvPr>
            <p:ph type="sldImg"/>
          </p:nvPr>
        </p:nvSpPr>
        <p:spPr>
          <a:ln/>
        </p:spPr>
      </p:sp>
      <p:sp>
        <p:nvSpPr>
          <p:cNvPr id="8195" name="Rectangle 7">
            <a:extLst>
              <a:ext uri="{FF2B5EF4-FFF2-40B4-BE49-F238E27FC236}">
                <a16:creationId xmlns:a16="http://schemas.microsoft.com/office/drawing/2014/main" id="{1616CF3B-8A7F-0B4E-AB81-9B70C00087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a:latin typeface="ZapfHumnst BT" pitchFamily="34" charset="0"/>
              </a:rPr>
              <a:t>Modeling is important because it helps the development team visualize, specify, construct, and document the structure and behavior of a system’s architecture. Using a standard modeling language such as the UML (the Unified Modeling Language), different members of the development team can communicate their decisions unambiguously to one another.</a:t>
            </a:r>
          </a:p>
          <a:p>
            <a:pPr eaLnBrk="1" hangingPunct="1"/>
            <a:r>
              <a:rPr lang="en-US" altLang="en-US" sz="1000">
                <a:latin typeface="ZapfHumnst BT" pitchFamily="34" charset="0"/>
              </a:rPr>
              <a:t>Using visual modeling tools facilitates the management of these models, letting you hide or expose details as necessary. Visual modeling also helps you maintain consistency among a system’s artifacts—its requirements, designs, and implementations. In short, visual modeling helps improve a team’s ability to manage software complexity.</a:t>
            </a:r>
          </a:p>
        </p:txBody>
      </p:sp>
      <p:sp>
        <p:nvSpPr>
          <p:cNvPr id="8196" name="Text Box 5">
            <a:extLst>
              <a:ext uri="{FF2B5EF4-FFF2-40B4-BE49-F238E27FC236}">
                <a16:creationId xmlns:a16="http://schemas.microsoft.com/office/drawing/2014/main" id="{F4D22102-0F1A-2C46-8497-E285B0A40909}"/>
              </a:ext>
            </a:extLst>
          </p:cNvPr>
          <p:cNvSpPr txBox="1">
            <a:spLocks noChangeArrowheads="1"/>
          </p:cNvSpPr>
          <p:nvPr/>
        </p:nvSpPr>
        <p:spPr bwMode="auto">
          <a:xfrm>
            <a:off x="771525" y="912813"/>
            <a:ext cx="2338388" cy="519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14" tIns="54006" rIns="108014" bIns="54006"/>
          <a:lstStyle>
            <a:lvl1pPr defTabSz="896938">
              <a:defRPr>
                <a:solidFill>
                  <a:schemeClr val="tx1"/>
                </a:solidFill>
                <a:latin typeface="Arial" panose="020B0604020202020204" pitchFamily="34" charset="0"/>
              </a:defRPr>
            </a:lvl1pPr>
            <a:lvl2pPr marL="742950" indent="-285750" defTabSz="896938">
              <a:defRPr>
                <a:solidFill>
                  <a:schemeClr val="tx1"/>
                </a:solidFill>
                <a:latin typeface="Arial" panose="020B0604020202020204" pitchFamily="34" charset="0"/>
              </a:defRPr>
            </a:lvl2pPr>
            <a:lvl3pPr marL="1143000" indent="-228600" defTabSz="896938">
              <a:defRPr>
                <a:solidFill>
                  <a:schemeClr val="tx1"/>
                </a:solidFill>
                <a:latin typeface="Arial" panose="020B0604020202020204" pitchFamily="34" charset="0"/>
              </a:defRPr>
            </a:lvl3pPr>
            <a:lvl4pPr marL="1600200" indent="-228600" defTabSz="896938">
              <a:defRPr>
                <a:solidFill>
                  <a:schemeClr val="tx1"/>
                </a:solidFill>
                <a:latin typeface="Arial" panose="020B0604020202020204" pitchFamily="34" charset="0"/>
              </a:defRPr>
            </a:lvl4pPr>
            <a:lvl5pPr marL="2057400" indent="-228600" defTabSz="896938">
              <a:defRPr>
                <a:solidFill>
                  <a:schemeClr val="tx1"/>
                </a:solidFill>
                <a:latin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defRPr>
            </a:lvl9pPr>
          </a:lstStyle>
          <a:p>
            <a:pPr>
              <a:spcAft>
                <a:spcPts val="325"/>
              </a:spcAft>
            </a:pPr>
            <a:r>
              <a:rPr lang="en-US" altLang="en-US" sz="1000" noProof="1">
                <a:latin typeface="ZapfHumnst BT" pitchFamily="34" charset="0"/>
              </a:rPr>
              <a:t>Visual modeling for software is analogous to blueprints for construction. </a:t>
            </a:r>
          </a:p>
        </p:txBody>
      </p:sp>
    </p:spTree>
    <p:extLst>
      <p:ext uri="{BB962C8B-B14F-4D97-AF65-F5344CB8AC3E}">
        <p14:creationId xmlns:p14="http://schemas.microsoft.com/office/powerpoint/2010/main" val="2827104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054">
            <a:extLst>
              <a:ext uri="{FF2B5EF4-FFF2-40B4-BE49-F238E27FC236}">
                <a16:creationId xmlns:a16="http://schemas.microsoft.com/office/drawing/2014/main" id="{0D45DA71-C05B-D34D-A7FB-001BA5903ED5}"/>
              </a:ext>
            </a:extLst>
          </p:cNvPr>
          <p:cNvSpPr>
            <a:spLocks noGrp="1" noRot="1" noChangeAspect="1" noChangeArrowheads="1" noTextEdit="1"/>
          </p:cNvSpPr>
          <p:nvPr>
            <p:ph type="sldImg"/>
          </p:nvPr>
        </p:nvSpPr>
        <p:spPr>
          <a:ln/>
        </p:spPr>
      </p:sp>
      <p:sp>
        <p:nvSpPr>
          <p:cNvPr id="10243" name="Rectangle 2055">
            <a:extLst>
              <a:ext uri="{FF2B5EF4-FFF2-40B4-BE49-F238E27FC236}">
                <a16:creationId xmlns:a16="http://schemas.microsoft.com/office/drawing/2014/main" id="{CA2D6957-AC94-0C47-92B7-629E761AF7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a:latin typeface="ZapfHumnst BT" pitchFamily="34" charset="0"/>
              </a:rPr>
              <a:t>In building a visual model of a system, many different diagrams are needed to represent different views of the system. The UML provides a rich notation for visualizing our models. This includes the following key diagrams:</a:t>
            </a:r>
          </a:p>
          <a:p>
            <a:pPr marL="228600" lvl="1" indent="-112713" eaLnBrk="1" hangingPunct="1">
              <a:buFontTx/>
              <a:buChar char="•"/>
            </a:pPr>
            <a:r>
              <a:rPr lang="en-US" altLang="en-US" sz="1000">
                <a:latin typeface="ZapfHumnst BT" pitchFamily="34" charset="0"/>
              </a:rPr>
              <a:t>Use-Case diagrams to illustrate user interactions with the system </a:t>
            </a:r>
          </a:p>
          <a:p>
            <a:pPr marL="228600" lvl="1" indent="-112713" eaLnBrk="1" hangingPunct="1">
              <a:buFontTx/>
              <a:buChar char="•"/>
            </a:pPr>
            <a:r>
              <a:rPr lang="en-US" altLang="en-US" sz="1000">
                <a:latin typeface="ZapfHumnst BT" pitchFamily="34" charset="0"/>
              </a:rPr>
              <a:t>Class diagrams to illustrate logical structure </a:t>
            </a:r>
          </a:p>
          <a:p>
            <a:pPr marL="228600" lvl="1" indent="-112713" eaLnBrk="1" hangingPunct="1">
              <a:buFontTx/>
              <a:buChar char="•"/>
            </a:pPr>
            <a:r>
              <a:rPr lang="en-US" altLang="en-US" sz="1000">
                <a:latin typeface="ZapfHumnst BT" pitchFamily="34" charset="0"/>
              </a:rPr>
              <a:t>Object diagrams to illustrate objects and links</a:t>
            </a:r>
          </a:p>
          <a:p>
            <a:pPr marL="228600" lvl="1" indent="-112713" eaLnBrk="1" hangingPunct="1">
              <a:buFontTx/>
              <a:buChar char="•"/>
            </a:pPr>
            <a:r>
              <a:rPr lang="en-US" altLang="en-US" sz="1000">
                <a:latin typeface="ZapfHumnst BT" pitchFamily="34" charset="0"/>
              </a:rPr>
              <a:t>Statechart diagrams to illustrate behavior</a:t>
            </a:r>
          </a:p>
          <a:p>
            <a:pPr marL="228600" lvl="1" indent="-112713" eaLnBrk="1" hangingPunct="1">
              <a:buFontTx/>
              <a:buChar char="•"/>
            </a:pPr>
            <a:r>
              <a:rPr lang="en-US" altLang="en-US" sz="1000">
                <a:latin typeface="ZapfHumnst BT" pitchFamily="34" charset="0"/>
              </a:rPr>
              <a:t>Component diagrams to illustrate physical structure of the software</a:t>
            </a:r>
          </a:p>
          <a:p>
            <a:pPr marL="228600" lvl="1" indent="-112713" eaLnBrk="1" hangingPunct="1">
              <a:buFontTx/>
              <a:buChar char="•"/>
            </a:pPr>
            <a:r>
              <a:rPr lang="en-US" altLang="en-US" sz="1000">
                <a:latin typeface="ZapfHumnst BT" pitchFamily="34" charset="0"/>
              </a:rPr>
              <a:t>Deployment diagrams to show the mapping of software to hardware configurations</a:t>
            </a:r>
          </a:p>
          <a:p>
            <a:pPr marL="228600" lvl="1" indent="-112713" eaLnBrk="1" hangingPunct="1">
              <a:buFontTx/>
              <a:buChar char="•"/>
            </a:pPr>
            <a:r>
              <a:rPr lang="en-US" altLang="en-US" sz="1000">
                <a:latin typeface="ZapfHumnst BT" pitchFamily="34" charset="0"/>
              </a:rPr>
              <a:t>Interaction diagrams (that is, collaboration and sequence diagrams) to illustrate behavior</a:t>
            </a:r>
          </a:p>
          <a:p>
            <a:pPr marL="228600" lvl="1" indent="-112713" eaLnBrk="1" hangingPunct="1">
              <a:buFontTx/>
              <a:buChar char="•"/>
            </a:pPr>
            <a:r>
              <a:rPr lang="en-US" altLang="en-US" sz="1000">
                <a:latin typeface="ZapfHumnst BT" pitchFamily="34" charset="0"/>
              </a:rPr>
              <a:t>Activity diagrams to illustrate flows of events</a:t>
            </a:r>
          </a:p>
          <a:p>
            <a:pPr eaLnBrk="1" hangingPunct="1"/>
            <a:endParaRPr lang="en-US" altLang="en-US" sz="1000">
              <a:latin typeface="ZapfHumnst BT" pitchFamily="34" charset="0"/>
            </a:endParaRPr>
          </a:p>
        </p:txBody>
      </p:sp>
      <p:sp>
        <p:nvSpPr>
          <p:cNvPr id="10244" name="Text Box 2053">
            <a:extLst>
              <a:ext uri="{FF2B5EF4-FFF2-40B4-BE49-F238E27FC236}">
                <a16:creationId xmlns:a16="http://schemas.microsoft.com/office/drawing/2014/main" id="{79E8F853-439B-754F-AF78-85F228995B86}"/>
              </a:ext>
            </a:extLst>
          </p:cNvPr>
          <p:cNvSpPr txBox="1">
            <a:spLocks noChangeArrowheads="1"/>
          </p:cNvSpPr>
          <p:nvPr/>
        </p:nvSpPr>
        <p:spPr bwMode="auto">
          <a:xfrm>
            <a:off x="771525" y="912813"/>
            <a:ext cx="2338388" cy="519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14" tIns="54006" rIns="108014" bIns="54006"/>
          <a:lstStyle>
            <a:lvl1pPr defTabSz="896938">
              <a:defRPr>
                <a:solidFill>
                  <a:schemeClr val="tx1"/>
                </a:solidFill>
                <a:latin typeface="Arial" panose="020B0604020202020204" pitchFamily="34" charset="0"/>
              </a:defRPr>
            </a:lvl1pPr>
            <a:lvl2pPr marL="742950" indent="-285750" defTabSz="896938">
              <a:defRPr>
                <a:solidFill>
                  <a:schemeClr val="tx1"/>
                </a:solidFill>
                <a:latin typeface="Arial" panose="020B0604020202020204" pitchFamily="34" charset="0"/>
              </a:defRPr>
            </a:lvl2pPr>
            <a:lvl3pPr marL="1143000" indent="-228600" defTabSz="896938">
              <a:defRPr>
                <a:solidFill>
                  <a:schemeClr val="tx1"/>
                </a:solidFill>
                <a:latin typeface="Arial" panose="020B0604020202020204" pitchFamily="34" charset="0"/>
              </a:defRPr>
            </a:lvl3pPr>
            <a:lvl4pPr marL="1600200" indent="-228600" defTabSz="896938">
              <a:defRPr>
                <a:solidFill>
                  <a:schemeClr val="tx1"/>
                </a:solidFill>
                <a:latin typeface="Arial" panose="020B0604020202020204" pitchFamily="34" charset="0"/>
              </a:defRPr>
            </a:lvl4pPr>
            <a:lvl5pPr marL="2057400" indent="-228600" defTabSz="896938">
              <a:defRPr>
                <a:solidFill>
                  <a:schemeClr val="tx1"/>
                </a:solidFill>
                <a:latin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defRPr>
            </a:lvl9pPr>
          </a:lstStyle>
          <a:p>
            <a:r>
              <a:rPr lang="en-US" altLang="en-US" sz="1000">
                <a:latin typeface="ZapfHumnst BT" pitchFamily="34" charset="0"/>
              </a:rPr>
              <a:t>The UML emphasizes a graphical language for representing models, but provides little or no guidance on when and how to use these diagrams. This is an area where the RUP helps. It describes the kinds of project artifacts needed, including diagrams, and puts them in the context of an overall project plan.</a:t>
            </a:r>
          </a:p>
        </p:txBody>
      </p:sp>
    </p:spTree>
    <p:extLst>
      <p:ext uri="{BB962C8B-B14F-4D97-AF65-F5344CB8AC3E}">
        <p14:creationId xmlns:p14="http://schemas.microsoft.com/office/powerpoint/2010/main" val="3050375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1C0AD31-0FE6-7E43-B670-AC995141745B}"/>
              </a:ext>
            </a:extLst>
          </p:cNvPr>
          <p:cNvSpPr>
            <a:spLocks noGrp="1" noRot="1" noChangeAspect="1" noChangeArrowheads="1" noTextEdit="1"/>
          </p:cNvSpPr>
          <p:nvPr>
            <p:ph type="sldImg"/>
          </p:nvPr>
        </p:nvSpPr>
        <p:spPr>
          <a:xfrm>
            <a:off x="4525963" y="631825"/>
            <a:ext cx="3070225" cy="2303463"/>
          </a:xfrm>
          <a:solidFill>
            <a:srgbClr val="FFFFFF"/>
          </a:solidFill>
          <a:ln/>
        </p:spPr>
      </p:sp>
      <p:sp>
        <p:nvSpPr>
          <p:cNvPr id="14339" name="Rectangle 3">
            <a:extLst>
              <a:ext uri="{FF2B5EF4-FFF2-40B4-BE49-F238E27FC236}">
                <a16:creationId xmlns:a16="http://schemas.microsoft.com/office/drawing/2014/main" id="{B69C05E1-7D98-BA4E-8587-86B49BE09EA6}"/>
              </a:ext>
            </a:extLst>
          </p:cNvPr>
          <p:cNvSpPr>
            <a:spLocks noGrp="1" noChangeArrowheads="1"/>
          </p:cNvSpPr>
          <p:nvPr>
            <p:ph type="body" idx="1"/>
          </p:nvPr>
        </p:nvSpPr>
        <p:spPr>
          <a:xfrm>
            <a:off x="3313113" y="3111500"/>
            <a:ext cx="5367337" cy="30559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45" tIns="45974" rIns="91945" bIns="45974"/>
          <a:lstStyle/>
          <a:p>
            <a:pPr eaLnBrk="1" hangingPunct="1"/>
            <a:r>
              <a:rPr lang="en-US" altLang="en-US" sz="1000">
                <a:latin typeface="ZapfHumnst BT" pitchFamily="34" charset="0"/>
                <a:ea typeface="Arial Unicode MS" panose="020B0604020202020204" pitchFamily="34" charset="-128"/>
                <a:cs typeface="Arial Unicode MS" panose="020B0604020202020204" pitchFamily="34" charset="-128"/>
              </a:rPr>
              <a:t>The </a:t>
            </a:r>
            <a:r>
              <a:rPr lang="en-US" altLang="en-US" sz="1000" b="1">
                <a:latin typeface="ZapfHumnst BT" pitchFamily="34" charset="0"/>
                <a:ea typeface="Arial Unicode MS" panose="020B0604020202020204" pitchFamily="34" charset="-128"/>
                <a:cs typeface="Arial Unicode MS" panose="020B0604020202020204" pitchFamily="34" charset="-128"/>
              </a:rPr>
              <a:t>Use-Case Model</a:t>
            </a:r>
            <a:r>
              <a:rPr lang="en-US" altLang="en-US" sz="1000">
                <a:latin typeface="ZapfHumnst BT" pitchFamily="34" charset="0"/>
                <a:ea typeface="Arial Unicode MS" panose="020B0604020202020204" pitchFamily="34" charset="-128"/>
                <a:cs typeface="Arial Unicode MS" panose="020B0604020202020204" pitchFamily="34" charset="-128"/>
              </a:rPr>
              <a:t> describes what the system does.  The Use-Case Model serves as a contract between the customer, the users, and the system developers. It allows customers and users to validate that the system becomes what they expected and allows System developers to ensure that what they build is what is expected. The Use-Case Model consists of use cases and actors. Each use-case in the model is described in detail, showing step by step how the system interacts with the actors and what the system does in the use case. The Use-Case Specification is the document where all of the use-case properties are documented (for example, brief description, use-case flows of events, etc.). </a:t>
            </a:r>
            <a:br>
              <a:rPr lang="en-US" altLang="en-US" sz="1000">
                <a:latin typeface="ZapfHumnst BT" pitchFamily="34" charset="0"/>
                <a:ea typeface="Arial Unicode MS" panose="020B0604020202020204" pitchFamily="34" charset="-128"/>
                <a:cs typeface="Arial Unicode MS" panose="020B0604020202020204" pitchFamily="34" charset="-128"/>
              </a:rPr>
            </a:br>
            <a:endParaRPr lang="en-US" altLang="en-US" sz="1000">
              <a:latin typeface="ZapfHumnst BT" pitchFamily="34" charset="0"/>
              <a:ea typeface="Arial Unicode MS" panose="020B0604020202020204" pitchFamily="34" charset="-128"/>
              <a:cs typeface="Arial Unicode MS" panose="020B0604020202020204" pitchFamily="34" charset="-128"/>
            </a:endParaRPr>
          </a:p>
          <a:p>
            <a:pPr eaLnBrk="1" hangingPunct="1"/>
            <a:r>
              <a:rPr lang="en-US" altLang="en-US" sz="1000">
                <a:latin typeface="ZapfHumnst BT" pitchFamily="34" charset="0"/>
                <a:ea typeface="Arial Unicode MS" panose="020B0604020202020204" pitchFamily="34" charset="-128"/>
                <a:cs typeface="Arial Unicode MS" panose="020B0604020202020204" pitchFamily="34" charset="-128"/>
              </a:rPr>
              <a:t>The </a:t>
            </a:r>
            <a:r>
              <a:rPr lang="en-US" altLang="en-US" sz="1000" b="1">
                <a:latin typeface="ZapfHumnst BT" pitchFamily="34" charset="0"/>
                <a:ea typeface="Arial Unicode MS" panose="020B0604020202020204" pitchFamily="34" charset="-128"/>
                <a:cs typeface="Arial Unicode MS" panose="020B0604020202020204" pitchFamily="34" charset="-128"/>
              </a:rPr>
              <a:t>Supplementary Specification</a:t>
            </a:r>
            <a:r>
              <a:rPr lang="en-US" altLang="en-US" sz="1000">
                <a:latin typeface="ZapfHumnst BT" pitchFamily="34" charset="0"/>
                <a:ea typeface="Arial Unicode MS" panose="020B0604020202020204" pitchFamily="34" charset="-128"/>
                <a:cs typeface="Arial Unicode MS" panose="020B0604020202020204" pitchFamily="34" charset="-128"/>
              </a:rPr>
              <a:t> contains those requirements that don’t map to a specific use case (for example, nonfunctional requirements). The Supplementary Specification is an important complement to the use-case model. Together, they capture all requirements (functional and nonfunctional) that need to be described for a complete system requirements specification.</a:t>
            </a:r>
          </a:p>
          <a:p>
            <a:pPr eaLnBrk="1" hangingPunct="1"/>
            <a:r>
              <a:rPr lang="en-US" altLang="en-US" sz="1000">
                <a:latin typeface="ZapfHumnst BT" pitchFamily="34" charset="0"/>
                <a:cs typeface="Times New Roman" panose="02020603050405020304" pitchFamily="18" charset="0"/>
              </a:rPr>
              <a:t>The </a:t>
            </a:r>
            <a:r>
              <a:rPr lang="en-US" altLang="en-US" sz="1000" b="1">
                <a:latin typeface="ZapfHumnst BT" pitchFamily="34" charset="0"/>
                <a:cs typeface="Times New Roman" panose="02020603050405020304" pitchFamily="18" charset="0"/>
              </a:rPr>
              <a:t>Glossary</a:t>
            </a:r>
            <a:r>
              <a:rPr lang="en-US" altLang="en-US" sz="1000">
                <a:latin typeface="ZapfHumnst BT" pitchFamily="34" charset="0"/>
                <a:cs typeface="Times New Roman" panose="02020603050405020304" pitchFamily="18" charset="0"/>
              </a:rPr>
              <a:t> defines a common terminology for all models and contains textual descriptions of the required system.</a:t>
            </a:r>
            <a:r>
              <a:rPr lang="en-US" altLang="en-US" sz="1000">
                <a:latin typeface="ZapfHumnst BT" pitchFamily="34" charset="0"/>
              </a:rPr>
              <a:t> </a:t>
            </a:r>
          </a:p>
        </p:txBody>
      </p:sp>
      <p:sp>
        <p:nvSpPr>
          <p:cNvPr id="14340" name="Text Box 4">
            <a:extLst>
              <a:ext uri="{FF2B5EF4-FFF2-40B4-BE49-F238E27FC236}">
                <a16:creationId xmlns:a16="http://schemas.microsoft.com/office/drawing/2014/main" id="{2D86C71C-A6FC-7C4E-B4F3-C6D7CBE08A67}"/>
              </a:ext>
            </a:extLst>
          </p:cNvPr>
          <p:cNvSpPr txBox="1">
            <a:spLocks noChangeArrowheads="1"/>
          </p:cNvSpPr>
          <p:nvPr/>
        </p:nvSpPr>
        <p:spPr bwMode="auto">
          <a:xfrm>
            <a:off x="771525" y="912813"/>
            <a:ext cx="2338388" cy="518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799" tIns="53899" rIns="107799" bIns="5389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000" i="1" u="sng">
                <a:latin typeface="ZapfHumnst BT" pitchFamily="34" charset="0"/>
              </a:rPr>
              <a:t>Emphasize that the Use-Case Model not only contains the actors and use cases and their relationships, but also contains the detailed information for each use case (documented in Use-Case Specifications).</a:t>
            </a:r>
            <a:r>
              <a:rPr lang="en-US" altLang="en-US" sz="1000">
                <a:latin typeface="ZapfHumnst BT" pitchFamily="34" charset="0"/>
              </a:rPr>
              <a:t> </a:t>
            </a:r>
          </a:p>
          <a:p>
            <a:pPr>
              <a:spcBef>
                <a:spcPct val="50000"/>
              </a:spcBef>
            </a:pPr>
            <a:r>
              <a:rPr lang="en-US" altLang="en-US" sz="1000">
                <a:latin typeface="ZapfHumnst BT" pitchFamily="34" charset="0"/>
              </a:rPr>
              <a:t>These are the artifacts that drive the analysis and design of the system, and each is discussed, in detail, later in this module.</a:t>
            </a:r>
          </a:p>
          <a:p>
            <a:pPr>
              <a:spcBef>
                <a:spcPct val="50000"/>
              </a:spcBef>
            </a:pPr>
            <a:r>
              <a:rPr lang="en-US" altLang="en-US" sz="1000">
                <a:latin typeface="ZapfHumnst BT" pitchFamily="34" charset="0"/>
              </a:rPr>
              <a:t>The other artifacts produced during Requirements do not have as much of an impact on the Analysis and Design activities, so they are not listed here and are not covered in this course.  For more information on the Requirements discipline, suggest the Requirements Management with Use Cases (RMUC) course.</a:t>
            </a:r>
          </a:p>
          <a:p>
            <a:pPr>
              <a:spcBef>
                <a:spcPct val="50000"/>
              </a:spcBef>
            </a:pPr>
            <a:r>
              <a:rPr lang="en-US" altLang="en-US" sz="1000">
                <a:latin typeface="ZapfHumnst BT" pitchFamily="34" charset="0"/>
              </a:rPr>
              <a:t>Though not explicitly listed as a Requirements artifact, the Use-Case Modeling Guidelines document is very important, as it is where the conventions for how to write use cases are described (for example, how to reference actors, glossary terms, use of caps, italics, boldface, etc.). </a:t>
            </a:r>
          </a:p>
          <a:p>
            <a:pPr>
              <a:spcBef>
                <a:spcPct val="50000"/>
              </a:spcBef>
            </a:pPr>
            <a:r>
              <a:rPr lang="en-US" altLang="en-US" sz="1000">
                <a:latin typeface="ZapfHumnst BT" pitchFamily="34" charset="0"/>
              </a:rPr>
              <a:t>Templates for these artifacts are delivered with the Rational Unified Process.</a:t>
            </a:r>
          </a:p>
        </p:txBody>
      </p:sp>
    </p:spTree>
    <p:extLst>
      <p:ext uri="{BB962C8B-B14F-4D97-AF65-F5344CB8AC3E}">
        <p14:creationId xmlns:p14="http://schemas.microsoft.com/office/powerpoint/2010/main" val="2632519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A36877E-C174-7C43-A958-F59D5C8EA800}"/>
              </a:ext>
            </a:extLst>
          </p:cNvPr>
          <p:cNvSpPr>
            <a:spLocks noGrp="1" noRot="1" noChangeAspect="1" noChangeArrowheads="1" noTextEdit="1"/>
          </p:cNvSpPr>
          <p:nvPr>
            <p:ph type="sldImg"/>
          </p:nvPr>
        </p:nvSpPr>
        <p:spPr>
          <a:xfrm>
            <a:off x="4525963" y="631825"/>
            <a:ext cx="3070225" cy="2303463"/>
          </a:xfrm>
          <a:solidFill>
            <a:srgbClr val="FFFFFF"/>
          </a:solidFill>
          <a:ln/>
        </p:spPr>
      </p:sp>
      <p:sp>
        <p:nvSpPr>
          <p:cNvPr id="16387" name="Rectangle 3">
            <a:extLst>
              <a:ext uri="{FF2B5EF4-FFF2-40B4-BE49-F238E27FC236}">
                <a16:creationId xmlns:a16="http://schemas.microsoft.com/office/drawing/2014/main" id="{98B66A46-9E51-FB4C-829F-E2AC841545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45" tIns="45974" rIns="91945" bIns="45974"/>
          <a:lstStyle/>
          <a:p>
            <a:pPr eaLnBrk="1" hangingPunct="1"/>
            <a:r>
              <a:rPr lang="en-US" altLang="en-US" sz="1000">
                <a:latin typeface="ZapfHumnst BT" pitchFamily="34" charset="0"/>
              </a:rPr>
              <a:t>An </a:t>
            </a:r>
            <a:r>
              <a:rPr lang="en-US" altLang="en-US" sz="1000" b="1">
                <a:latin typeface="ZapfHumnst BT" pitchFamily="34" charset="0"/>
              </a:rPr>
              <a:t>actor</a:t>
            </a:r>
            <a:r>
              <a:rPr lang="en-US" altLang="en-US" sz="1000">
                <a:latin typeface="ZapfHumnst BT" pitchFamily="34" charset="0"/>
              </a:rPr>
              <a:t> represents a coherent set of roles that users of the system play when interacting with these use cases. Typically, an actor represents a role that a human, a hardware device, or even another system plays with a system.</a:t>
            </a:r>
          </a:p>
          <a:p>
            <a:pPr eaLnBrk="1" fontAlgn="t" hangingPunct="1"/>
            <a:r>
              <a:rPr lang="en-US" altLang="en-US" sz="1000">
                <a:latin typeface="ZapfHumnst BT" pitchFamily="34" charset="0"/>
              </a:rPr>
              <a:t>A use case defines a set of use-case instances, where each instance is a sequence of actions a system performs that yields an observable result of value to a particular actor.</a:t>
            </a:r>
          </a:p>
          <a:p>
            <a:pPr eaLnBrk="1" fontAlgn="t" hangingPunct="1"/>
            <a:r>
              <a:rPr lang="en-US" altLang="en-US" sz="1000">
                <a:latin typeface="ZapfHumnst BT" pitchFamily="34" charset="0"/>
              </a:rPr>
              <a:t>A use case describes </a:t>
            </a:r>
            <a:r>
              <a:rPr lang="en-US" altLang="en-US" sz="1000" i="1">
                <a:latin typeface="ZapfHumnst BT" pitchFamily="34" charset="0"/>
              </a:rPr>
              <a:t>what</a:t>
            </a:r>
            <a:r>
              <a:rPr lang="en-US" altLang="en-US" sz="1000">
                <a:latin typeface="ZapfHumnst BT" pitchFamily="34" charset="0"/>
              </a:rPr>
              <a:t> a system does, but it does not specify </a:t>
            </a:r>
            <a:r>
              <a:rPr lang="en-US" altLang="en-US" sz="1000" i="1">
                <a:latin typeface="ZapfHumnst BT" pitchFamily="34" charset="0"/>
              </a:rPr>
              <a:t>how</a:t>
            </a:r>
            <a:r>
              <a:rPr lang="en-US" altLang="en-US" sz="1000">
                <a:latin typeface="ZapfHumnst BT" pitchFamily="34" charset="0"/>
              </a:rPr>
              <a:t> it does it.</a:t>
            </a:r>
          </a:p>
        </p:txBody>
      </p:sp>
    </p:spTree>
    <p:extLst>
      <p:ext uri="{BB962C8B-B14F-4D97-AF65-F5344CB8AC3E}">
        <p14:creationId xmlns:p14="http://schemas.microsoft.com/office/powerpoint/2010/main" val="2563033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212BE838-C6A6-DB4B-B186-8ED652AA641C}"/>
              </a:ext>
            </a:extLst>
          </p:cNvPr>
          <p:cNvSpPr>
            <a:spLocks noGrp="1" noRot="1" noChangeAspect="1" noChangeArrowheads="1" noTextEdit="1"/>
          </p:cNvSpPr>
          <p:nvPr>
            <p:ph type="sldImg"/>
          </p:nvPr>
        </p:nvSpPr>
        <p:spPr>
          <a:xfrm>
            <a:off x="4525963" y="631825"/>
            <a:ext cx="3070225" cy="2303463"/>
          </a:xfrm>
          <a:solidFill>
            <a:srgbClr val="FFFFFF"/>
          </a:solidFill>
          <a:ln/>
        </p:spPr>
      </p:sp>
      <p:sp>
        <p:nvSpPr>
          <p:cNvPr id="18435" name="Rectangle 3">
            <a:extLst>
              <a:ext uri="{FF2B5EF4-FFF2-40B4-BE49-F238E27FC236}">
                <a16:creationId xmlns:a16="http://schemas.microsoft.com/office/drawing/2014/main" id="{BA3738A9-F689-564A-A2BA-5B9F7753B448}"/>
              </a:ext>
            </a:extLst>
          </p:cNvPr>
          <p:cNvSpPr>
            <a:spLocks noGrp="1" noChangeArrowheads="1"/>
          </p:cNvSpPr>
          <p:nvPr>
            <p:ph type="body" idx="1"/>
          </p:nvPr>
        </p:nvSpPr>
        <p:spPr>
          <a:solidFill>
            <a:srgbClr val="FFFFFF"/>
          </a:solidFill>
          <a:ln>
            <a:solidFill>
              <a:srgbClr val="000000"/>
            </a:solidFill>
          </a:ln>
        </p:spPr>
        <p:txBody>
          <a:bodyPr lIns="91312" tIns="45656" rIns="91312" bIns="45656"/>
          <a:lstStyle/>
          <a:p>
            <a:pPr eaLnBrk="1" hangingPunct="1">
              <a:lnSpc>
                <a:spcPct val="77000"/>
              </a:lnSpc>
            </a:pPr>
            <a:r>
              <a:rPr lang="en-US" altLang="en-US" dirty="0">
                <a:latin typeface="ZapfHumnst BT" pitchFamily="34" charset="0"/>
              </a:rPr>
              <a:t>A </a:t>
            </a:r>
            <a:r>
              <a:rPr lang="en-US" altLang="en-US" b="1" dirty="0">
                <a:latin typeface="ZapfHumnst BT" pitchFamily="34" charset="0"/>
              </a:rPr>
              <a:t>use-case model</a:t>
            </a:r>
            <a:r>
              <a:rPr lang="en-US" altLang="en-US" dirty="0">
                <a:latin typeface="ZapfHumnst BT" pitchFamily="34" charset="0"/>
              </a:rPr>
              <a:t> describes a system’s functional requirements in terms of use cases. It is a model of the system's intended functionality and its environment. The use-case model serves as a contract between the customer and the developers. Because it is a very powerful planning instrument, the use-case model is generally used in all phases of the development cycle.</a:t>
            </a:r>
          </a:p>
          <a:p>
            <a:pPr eaLnBrk="1" fontAlgn="t" hangingPunct="1">
              <a:lnSpc>
                <a:spcPct val="77000"/>
              </a:lnSpc>
            </a:pPr>
            <a:r>
              <a:rPr lang="en-US" altLang="en-US" dirty="0">
                <a:latin typeface="ZapfHumnst BT" pitchFamily="34" charset="0"/>
              </a:rPr>
              <a:t>When the customer approves the use-case model, you know the system is what the customer wants. You can also use the model to discuss the system with the customer during development. </a:t>
            </a:r>
          </a:p>
          <a:p>
            <a:pPr eaLnBrk="1" fontAlgn="t" hangingPunct="1">
              <a:lnSpc>
                <a:spcPct val="77000"/>
              </a:lnSpc>
              <a:buFontTx/>
              <a:buChar char="•"/>
            </a:pPr>
            <a:r>
              <a:rPr lang="en-US" altLang="en-US" dirty="0">
                <a:latin typeface="ZapfHumnst BT" pitchFamily="34" charset="0"/>
              </a:rPr>
              <a:t>Potential users use it to better understand the system. </a:t>
            </a:r>
          </a:p>
          <a:p>
            <a:pPr eaLnBrk="1" fontAlgn="t" hangingPunct="1">
              <a:lnSpc>
                <a:spcPct val="77000"/>
              </a:lnSpc>
              <a:buFontTx/>
              <a:buChar char="•"/>
            </a:pPr>
            <a:r>
              <a:rPr lang="en-US" altLang="en-US" dirty="0">
                <a:latin typeface="ZapfHumnst BT" pitchFamily="34" charset="0"/>
              </a:rPr>
              <a:t>Designers use it as a basis for their work and to get a system overview. </a:t>
            </a:r>
          </a:p>
          <a:p>
            <a:pPr eaLnBrk="1" fontAlgn="t" hangingPunct="1">
              <a:lnSpc>
                <a:spcPct val="77000"/>
              </a:lnSpc>
              <a:buFontTx/>
              <a:buChar char="•"/>
            </a:pPr>
            <a:r>
              <a:rPr lang="en-US" altLang="en-US" dirty="0">
                <a:latin typeface="ZapfHumnst BT" pitchFamily="34" charset="0"/>
              </a:rPr>
              <a:t>Testers use it to plan testing activities (use-case and integration testing) as early as possible. </a:t>
            </a:r>
          </a:p>
          <a:p>
            <a:pPr eaLnBrk="1" fontAlgn="t" hangingPunct="1">
              <a:lnSpc>
                <a:spcPct val="77000"/>
              </a:lnSpc>
              <a:buFontTx/>
              <a:buChar char="•"/>
            </a:pPr>
            <a:r>
              <a:rPr lang="en-US" altLang="en-US" dirty="0">
                <a:latin typeface="ZapfHumnst BT" pitchFamily="34" charset="0"/>
              </a:rPr>
              <a:t>Those developing the next version of the system use it to understand how the existing version works. </a:t>
            </a:r>
          </a:p>
          <a:p>
            <a:pPr eaLnBrk="1" fontAlgn="t" hangingPunct="1">
              <a:lnSpc>
                <a:spcPct val="77000"/>
              </a:lnSpc>
              <a:buFontTx/>
              <a:buChar char="•"/>
            </a:pPr>
            <a:r>
              <a:rPr lang="en-US" altLang="en-US" dirty="0">
                <a:latin typeface="ZapfHumnst BT" pitchFamily="34" charset="0"/>
              </a:rPr>
              <a:t>Documentation writers use the use cases as a basis for writing the system's user guides. </a:t>
            </a:r>
          </a:p>
          <a:p>
            <a:pPr eaLnBrk="1" fontAlgn="t" hangingPunct="1">
              <a:lnSpc>
                <a:spcPct val="77000"/>
              </a:lnSpc>
              <a:buFontTx/>
              <a:buChar char="•"/>
            </a:pPr>
            <a:r>
              <a:rPr lang="en-US" altLang="en-US" dirty="0">
                <a:latin typeface="ZapfHumnst BT" pitchFamily="34" charset="0"/>
              </a:rPr>
              <a:t>The architect uses the use-case model to identify architecturally significant functionality. </a:t>
            </a:r>
          </a:p>
          <a:p>
            <a:pPr eaLnBrk="1" fontAlgn="t" hangingPunct="1">
              <a:lnSpc>
                <a:spcPct val="77000"/>
              </a:lnSpc>
              <a:buFontTx/>
              <a:buChar char="•"/>
            </a:pPr>
            <a:r>
              <a:rPr lang="en-US" altLang="en-US" dirty="0">
                <a:latin typeface="ZapfHumnst BT" pitchFamily="34" charset="0"/>
              </a:rPr>
              <a:t>The manager uses it to plan and follow up on the use-case modeling and the subsequent design. </a:t>
            </a:r>
          </a:p>
          <a:p>
            <a:pPr eaLnBrk="1" hangingPunct="1">
              <a:lnSpc>
                <a:spcPct val="77000"/>
              </a:lnSpc>
            </a:pPr>
            <a:endParaRPr lang="en-US" altLang="en-US" dirty="0">
              <a:latin typeface="ZapfHumnst BT" pitchFamily="34" charset="0"/>
            </a:endParaRPr>
          </a:p>
          <a:p>
            <a:pPr eaLnBrk="1" hangingPunct="1">
              <a:lnSpc>
                <a:spcPct val="77000"/>
              </a:lnSpc>
            </a:pPr>
            <a:endParaRPr lang="en-US" altLang="en-US" dirty="0"/>
          </a:p>
        </p:txBody>
      </p:sp>
      <p:sp>
        <p:nvSpPr>
          <p:cNvPr id="18436" name="Text Box 4">
            <a:extLst>
              <a:ext uri="{FF2B5EF4-FFF2-40B4-BE49-F238E27FC236}">
                <a16:creationId xmlns:a16="http://schemas.microsoft.com/office/drawing/2014/main" id="{F762C722-63A3-7948-86D9-97ACB46B1B41}"/>
              </a:ext>
            </a:extLst>
          </p:cNvPr>
          <p:cNvSpPr txBox="1">
            <a:spLocks noChangeArrowheads="1"/>
          </p:cNvSpPr>
          <p:nvPr/>
        </p:nvSpPr>
        <p:spPr bwMode="auto">
          <a:xfrm>
            <a:off x="771525" y="912813"/>
            <a:ext cx="2338388" cy="518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799" tIns="53899" rIns="107799" bIns="5389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latin typeface="ZapfHumnst BT" pitchFamily="34" charset="0"/>
            </a:endParaRPr>
          </a:p>
        </p:txBody>
      </p:sp>
      <p:sp>
        <p:nvSpPr>
          <p:cNvPr id="18437" name="Text Box 5">
            <a:extLst>
              <a:ext uri="{FF2B5EF4-FFF2-40B4-BE49-F238E27FC236}">
                <a16:creationId xmlns:a16="http://schemas.microsoft.com/office/drawing/2014/main" id="{35A04F88-40FF-614F-B898-AAC2BD3AEA07}"/>
              </a:ext>
            </a:extLst>
          </p:cNvPr>
          <p:cNvSpPr txBox="1">
            <a:spLocks noChangeArrowheads="1"/>
          </p:cNvSpPr>
          <p:nvPr/>
        </p:nvSpPr>
        <p:spPr bwMode="auto">
          <a:xfrm>
            <a:off x="771525" y="920750"/>
            <a:ext cx="2338388" cy="518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799" tIns="53899" rIns="107799" bIns="5389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7000"/>
              </a:lnSpc>
              <a:spcBef>
                <a:spcPct val="40000"/>
              </a:spcBef>
            </a:pPr>
            <a:r>
              <a:rPr lang="en-US" altLang="en-US" sz="1000">
                <a:latin typeface="ZapfHumnst BT" pitchFamily="34" charset="0"/>
              </a:rPr>
              <a:t>This slide is part of the “Fundamentals of Visual Modeling with UML” course.</a:t>
            </a:r>
          </a:p>
          <a:p>
            <a:pPr>
              <a:lnSpc>
                <a:spcPct val="87000"/>
              </a:lnSpc>
              <a:spcBef>
                <a:spcPct val="40000"/>
              </a:spcBef>
            </a:pPr>
            <a:r>
              <a:rPr lang="en-US" altLang="en-US" sz="1000">
                <a:latin typeface="ZapfHumnst BT" pitchFamily="34" charset="0"/>
              </a:rPr>
              <a:t>Actors and use cases are discussed on the next several slides.</a:t>
            </a:r>
          </a:p>
          <a:p>
            <a:pPr>
              <a:lnSpc>
                <a:spcPct val="87000"/>
              </a:lnSpc>
              <a:spcBef>
                <a:spcPct val="40000"/>
              </a:spcBef>
            </a:pPr>
            <a:r>
              <a:rPr lang="en-US" altLang="en-US" sz="1000">
                <a:latin typeface="ZapfHumnst BT" pitchFamily="34" charset="0"/>
              </a:rPr>
              <a:t>Use this slide to set the context for that discussion.</a:t>
            </a:r>
          </a:p>
          <a:p>
            <a:pPr>
              <a:lnSpc>
                <a:spcPct val="87000"/>
              </a:lnSpc>
              <a:spcBef>
                <a:spcPct val="40000"/>
              </a:spcBef>
            </a:pPr>
            <a:r>
              <a:rPr lang="en-US" altLang="en-US" sz="1000">
                <a:latin typeface="ZapfHumnst BT" pitchFamily="34" charset="0"/>
              </a:rPr>
              <a:t>You might describe a use-case model as a menu.  Students can place themselves in a role (actor) and see the options available to them on this system.  </a:t>
            </a:r>
          </a:p>
          <a:p>
            <a:pPr>
              <a:lnSpc>
                <a:spcPct val="87000"/>
              </a:lnSpc>
              <a:spcBef>
                <a:spcPct val="40000"/>
              </a:spcBef>
            </a:pPr>
            <a:r>
              <a:rPr lang="en-US" altLang="en-US" sz="1000">
                <a:latin typeface="ZapfHumnst BT" pitchFamily="34" charset="0"/>
              </a:rPr>
              <a:t>A use-case model does NOT imply the order that use cases execute.</a:t>
            </a:r>
          </a:p>
        </p:txBody>
      </p:sp>
      <p:sp>
        <p:nvSpPr>
          <p:cNvPr id="734214" name="AutoShape 6">
            <a:extLst>
              <a:ext uri="{FF2B5EF4-FFF2-40B4-BE49-F238E27FC236}">
                <a16:creationId xmlns:a16="http://schemas.microsoft.com/office/drawing/2014/main" id="{85C0198E-8ACE-7B42-8FEE-17370DBFDF40}"/>
              </a:ext>
            </a:extLst>
          </p:cNvPr>
          <p:cNvSpPr>
            <a:spLocks noChangeArrowheads="1"/>
          </p:cNvSpPr>
          <p:nvPr/>
        </p:nvSpPr>
        <p:spPr bwMode="auto">
          <a:xfrm>
            <a:off x="501650" y="920750"/>
            <a:ext cx="200025" cy="115888"/>
          </a:xfrm>
          <a:prstGeom prst="star5">
            <a:avLst/>
          </a:prstGeom>
          <a:solidFill>
            <a:srgbClr val="FFFFFF"/>
          </a:solidFill>
          <a:ln w="9525">
            <a:solidFill>
              <a:srgbClr val="000000"/>
            </a:solidFill>
            <a:miter lim="800000"/>
            <a:headEnd/>
            <a:tailEnd/>
          </a:ln>
        </p:spPr>
        <p:txBody>
          <a:bodyPr lIns="91271" tIns="45636" rIns="91271" bIns="45636"/>
          <a:lstStyle/>
          <a:p>
            <a:pPr>
              <a:defRPr/>
            </a:pPr>
            <a:endParaRPr lang="en-US" dirty="0"/>
          </a:p>
        </p:txBody>
      </p:sp>
    </p:spTree>
    <p:extLst>
      <p:ext uri="{BB962C8B-B14F-4D97-AF65-F5344CB8AC3E}">
        <p14:creationId xmlns:p14="http://schemas.microsoft.com/office/powerpoint/2010/main" val="3938373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B69FF27-CC8E-5049-ABCD-29557BC19838}"/>
              </a:ext>
            </a:extLst>
          </p:cNvPr>
          <p:cNvSpPr>
            <a:spLocks noGrp="1" noRot="1" noChangeAspect="1" noChangeArrowheads="1" noTextEdit="1"/>
          </p:cNvSpPr>
          <p:nvPr>
            <p:ph type="sldImg"/>
          </p:nvPr>
        </p:nvSpPr>
        <p:spPr>
          <a:xfrm>
            <a:off x="4525963" y="631825"/>
            <a:ext cx="3070225" cy="2303463"/>
          </a:xfrm>
          <a:solidFill>
            <a:srgbClr val="FFFFFF"/>
          </a:solidFill>
          <a:ln/>
        </p:spPr>
      </p:sp>
      <p:sp>
        <p:nvSpPr>
          <p:cNvPr id="22531" name="Rectangle 3">
            <a:extLst>
              <a:ext uri="{FF2B5EF4-FFF2-40B4-BE49-F238E27FC236}">
                <a16:creationId xmlns:a16="http://schemas.microsoft.com/office/drawing/2014/main" id="{7F7D3422-A8C1-224A-86C9-397720519C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45" tIns="45974" rIns="91945" bIns="45974"/>
          <a:lstStyle/>
          <a:p>
            <a:pPr eaLnBrk="1" fontAlgn="t" hangingPunct="1"/>
            <a:r>
              <a:rPr lang="en-US" altLang="en-US" sz="1000">
                <a:latin typeface="ZapfHumnst BT" pitchFamily="34" charset="0"/>
              </a:rPr>
              <a:t>There are many ways to model a system, each of which may serve a different purpose. However, the most important role of a use-case model is to communicate the system's behavior to the customer or end user. Consequently, the model must be easy to understand. </a:t>
            </a:r>
          </a:p>
          <a:p>
            <a:pPr eaLnBrk="1" fontAlgn="t" hangingPunct="1"/>
            <a:r>
              <a:rPr lang="en-US" altLang="en-US" sz="1000">
                <a:latin typeface="ZapfHumnst BT" pitchFamily="34" charset="0"/>
              </a:rPr>
              <a:t>The Use-Case model is also used to identify the</a:t>
            </a:r>
            <a:r>
              <a:rPr lang="en-US" altLang="en-US" sz="1000" b="1">
                <a:latin typeface="ZapfHumnst BT" pitchFamily="34" charset="0"/>
              </a:rPr>
              <a:t> actors</a:t>
            </a:r>
            <a:r>
              <a:rPr lang="en-US" altLang="en-US" sz="1000">
                <a:latin typeface="ZapfHumnst BT" pitchFamily="34" charset="0"/>
              </a:rPr>
              <a:t> that interact with the system. Because they represent system users, actors help delimit the system and give a clearer picture of what it is supposed to do. Use cases are developed on the basis of the actors' needs, ensuring that the system turns out to be what the users expected. </a:t>
            </a:r>
          </a:p>
        </p:txBody>
      </p:sp>
      <p:sp>
        <p:nvSpPr>
          <p:cNvPr id="22532" name="Text Box 4">
            <a:extLst>
              <a:ext uri="{FF2B5EF4-FFF2-40B4-BE49-F238E27FC236}">
                <a16:creationId xmlns:a16="http://schemas.microsoft.com/office/drawing/2014/main" id="{1D942715-CF71-2C4B-B750-7620C3F1C1C8}"/>
              </a:ext>
            </a:extLst>
          </p:cNvPr>
          <p:cNvSpPr txBox="1">
            <a:spLocks noChangeArrowheads="1"/>
          </p:cNvSpPr>
          <p:nvPr/>
        </p:nvSpPr>
        <p:spPr bwMode="auto">
          <a:xfrm>
            <a:off x="771525" y="912813"/>
            <a:ext cx="2338388" cy="518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799" tIns="53899" rIns="107799" bIns="5389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000">
                <a:latin typeface="ZapfHumnst BT" pitchFamily="34" charset="0"/>
              </a:rPr>
              <a:t>This slide is part of the “Fundamentals of Visual Modeling with UML” course.</a:t>
            </a:r>
          </a:p>
          <a:p>
            <a:endParaRPr lang="en-US" altLang="en-US" sz="1000">
              <a:latin typeface="ZapfHumnst BT" pitchFamily="34" charset="0"/>
            </a:endParaRPr>
          </a:p>
          <a:p>
            <a:r>
              <a:rPr lang="en-US" altLang="en-US" sz="1000">
                <a:latin typeface="ZapfHumnst BT" pitchFamily="34" charset="0"/>
              </a:rPr>
              <a:t>Yes, you are selling the concept of a use-case model here. Many of your students may not immediately recognize the need for the use-case model because it is so simple. This slide is intended to bring out some of the problems that this model resolves. Feel free to add your own experiences here.</a:t>
            </a:r>
          </a:p>
          <a:p>
            <a:endParaRPr lang="en-US" altLang="en-US" sz="1000">
              <a:latin typeface="ZapfHumnst BT" pitchFamily="34" charset="0"/>
            </a:endParaRPr>
          </a:p>
          <a:p>
            <a:endParaRPr lang="en-US" altLang="en-US" sz="1000">
              <a:latin typeface="ZapfHumnst BT" pitchFamily="34" charset="0"/>
            </a:endParaRPr>
          </a:p>
        </p:txBody>
      </p:sp>
    </p:spTree>
    <p:extLst>
      <p:ext uri="{BB962C8B-B14F-4D97-AF65-F5344CB8AC3E}">
        <p14:creationId xmlns:p14="http://schemas.microsoft.com/office/powerpoint/2010/main" val="1344288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461F5D7F-729F-CB41-B320-62C2A120AE9F}"/>
              </a:ext>
            </a:extLst>
          </p:cNvPr>
          <p:cNvSpPr>
            <a:spLocks noGrp="1" noRot="1" noChangeAspect="1" noChangeArrowheads="1" noTextEdit="1"/>
          </p:cNvSpPr>
          <p:nvPr>
            <p:ph type="sldImg"/>
          </p:nvPr>
        </p:nvSpPr>
        <p:spPr>
          <a:xfrm>
            <a:off x="4525963" y="631825"/>
            <a:ext cx="3070225" cy="2303463"/>
          </a:xfrm>
          <a:solidFill>
            <a:srgbClr val="FFFFFF"/>
          </a:solidFill>
          <a:ln/>
        </p:spPr>
      </p:sp>
      <p:sp>
        <p:nvSpPr>
          <p:cNvPr id="24579" name="Rectangle 3">
            <a:extLst>
              <a:ext uri="{FF2B5EF4-FFF2-40B4-BE49-F238E27FC236}">
                <a16:creationId xmlns:a16="http://schemas.microsoft.com/office/drawing/2014/main" id="{5AB091C4-052C-124D-B989-08D590AE05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45" tIns="45974" rIns="91945" bIns="45974"/>
          <a:lstStyle/>
          <a:p>
            <a:pPr eaLnBrk="1" hangingPunct="1">
              <a:tabLst>
                <a:tab pos="112713" algn="l"/>
              </a:tabLst>
            </a:pPr>
            <a:r>
              <a:rPr lang="en-US" altLang="en-US" sz="1000">
                <a:latin typeface="ZapfHumnst BT" pitchFamily="34" charset="0"/>
              </a:rPr>
              <a:t>Think about the individuals who use the system. How can you categorize them? It is often a good habit to keep a few individuals (two or three) in mind and make sure that the actors you identify cover their needs. The following questions may be useful when identifying actors: </a:t>
            </a:r>
          </a:p>
          <a:p>
            <a:pPr eaLnBrk="1" fontAlgn="t" hangingPunct="1">
              <a:buFontTx/>
              <a:buChar char="•"/>
              <a:tabLst>
                <a:tab pos="112713" algn="l"/>
              </a:tabLst>
            </a:pPr>
            <a:r>
              <a:rPr lang="en-US" altLang="en-US" sz="1000">
                <a:latin typeface="ZapfHumnst BT" pitchFamily="34" charset="0"/>
              </a:rPr>
              <a:t> Who will supply, use, or remove information? </a:t>
            </a:r>
          </a:p>
          <a:p>
            <a:pPr eaLnBrk="1" fontAlgn="t" hangingPunct="1">
              <a:buFontTx/>
              <a:buChar char="•"/>
              <a:tabLst>
                <a:tab pos="112713" algn="l"/>
              </a:tabLst>
            </a:pPr>
            <a:r>
              <a:rPr lang="en-US" altLang="en-US" sz="1000">
                <a:latin typeface="ZapfHumnst BT" pitchFamily="34" charset="0"/>
              </a:rPr>
              <a:t> Who will use this functionality? </a:t>
            </a:r>
          </a:p>
          <a:p>
            <a:pPr eaLnBrk="1" fontAlgn="t" hangingPunct="1">
              <a:buFontTx/>
              <a:buChar char="•"/>
              <a:tabLst>
                <a:tab pos="112713" algn="l"/>
              </a:tabLst>
            </a:pPr>
            <a:r>
              <a:rPr lang="en-US" altLang="en-US" sz="1000">
                <a:latin typeface="ZapfHumnst BT" pitchFamily="34" charset="0"/>
              </a:rPr>
              <a:t> Who is interested in a certain requirement? </a:t>
            </a:r>
          </a:p>
          <a:p>
            <a:pPr eaLnBrk="1" fontAlgn="t" hangingPunct="1">
              <a:buFontTx/>
              <a:buChar char="•"/>
              <a:tabLst>
                <a:tab pos="112713" algn="l"/>
              </a:tabLst>
            </a:pPr>
            <a:r>
              <a:rPr lang="en-US" altLang="en-US" sz="1000">
                <a:latin typeface="ZapfHumnst BT" pitchFamily="34" charset="0"/>
              </a:rPr>
              <a:t> Where in the organization is the system used? </a:t>
            </a:r>
          </a:p>
          <a:p>
            <a:pPr eaLnBrk="1" fontAlgn="t" hangingPunct="1">
              <a:buFontTx/>
              <a:buChar char="•"/>
              <a:tabLst>
                <a:tab pos="112713" algn="l"/>
              </a:tabLst>
            </a:pPr>
            <a:r>
              <a:rPr lang="en-US" altLang="en-US" sz="1000">
                <a:latin typeface="ZapfHumnst BT" pitchFamily="34" charset="0"/>
              </a:rPr>
              <a:t> Who will support and maintain the system? </a:t>
            </a:r>
          </a:p>
          <a:p>
            <a:pPr eaLnBrk="1" fontAlgn="t" hangingPunct="1">
              <a:buFontTx/>
              <a:buChar char="•"/>
              <a:tabLst>
                <a:tab pos="112713" algn="l"/>
              </a:tabLst>
            </a:pPr>
            <a:r>
              <a:rPr lang="en-US" altLang="en-US" sz="1000">
                <a:latin typeface="ZapfHumnst BT" pitchFamily="34" charset="0"/>
              </a:rPr>
              <a:t> What are the system’s external resources? </a:t>
            </a:r>
          </a:p>
          <a:p>
            <a:pPr eaLnBrk="1" fontAlgn="t" hangingPunct="1">
              <a:buFontTx/>
              <a:buChar char="•"/>
              <a:tabLst>
                <a:tab pos="112713" algn="l"/>
              </a:tabLst>
            </a:pPr>
            <a:r>
              <a:rPr lang="en-US" altLang="en-US" sz="1000">
                <a:latin typeface="ZapfHumnst BT" pitchFamily="34" charset="0"/>
              </a:rPr>
              <a:t> What other systems will need to interact with this one? </a:t>
            </a:r>
          </a:p>
          <a:p>
            <a:pPr eaLnBrk="1" fontAlgn="t" hangingPunct="1">
              <a:tabLst>
                <a:tab pos="112713" algn="l"/>
              </a:tabLst>
            </a:pPr>
            <a:r>
              <a:rPr lang="en-US" altLang="en-US" sz="1000">
                <a:latin typeface="ZapfHumnst BT" pitchFamily="34" charset="0"/>
              </a:rPr>
              <a:t>There are several different aspects of a system's surroundings that you will represent as separate actors. </a:t>
            </a:r>
          </a:p>
          <a:p>
            <a:pPr eaLnBrk="1" fontAlgn="t" hangingPunct="1">
              <a:buFontTx/>
              <a:buChar char="•"/>
              <a:tabLst>
                <a:tab pos="112713" algn="l"/>
              </a:tabLst>
            </a:pPr>
            <a:r>
              <a:rPr lang="en-US" altLang="en-US" sz="1000">
                <a:latin typeface="ZapfHumnst BT" pitchFamily="34" charset="0"/>
              </a:rPr>
              <a:t> Users who execute the system's main functions </a:t>
            </a:r>
          </a:p>
          <a:p>
            <a:pPr eaLnBrk="1" fontAlgn="t" hangingPunct="1">
              <a:buFontTx/>
              <a:buChar char="•"/>
              <a:tabLst>
                <a:tab pos="112713" algn="l"/>
              </a:tabLst>
            </a:pPr>
            <a:r>
              <a:rPr lang="en-US" altLang="en-US" sz="1000">
                <a:latin typeface="ZapfHumnst BT" pitchFamily="34" charset="0"/>
              </a:rPr>
              <a:t> Users who execute the system's secondary functions </a:t>
            </a:r>
          </a:p>
          <a:p>
            <a:pPr eaLnBrk="1" fontAlgn="t" hangingPunct="1">
              <a:buFontTx/>
              <a:buChar char="•"/>
              <a:tabLst>
                <a:tab pos="112713" algn="l"/>
              </a:tabLst>
            </a:pPr>
            <a:r>
              <a:rPr lang="en-US" altLang="en-US" sz="1000">
                <a:latin typeface="ZapfHumnst BT" pitchFamily="34" charset="0"/>
              </a:rPr>
              <a:t> External hardware the system uses </a:t>
            </a:r>
          </a:p>
          <a:p>
            <a:pPr eaLnBrk="1" fontAlgn="t" hangingPunct="1">
              <a:buFontTx/>
              <a:buChar char="•"/>
              <a:tabLst>
                <a:tab pos="112713" algn="l"/>
              </a:tabLst>
            </a:pPr>
            <a:r>
              <a:rPr lang="en-US" altLang="en-US" sz="1000">
                <a:latin typeface="ZapfHumnst BT" pitchFamily="34" charset="0"/>
              </a:rPr>
              <a:t> Other systems interacting with the system </a:t>
            </a:r>
          </a:p>
          <a:p>
            <a:pPr eaLnBrk="1" fontAlgn="t" hangingPunct="1">
              <a:tabLst>
                <a:tab pos="112713" algn="l"/>
              </a:tabLst>
            </a:pPr>
            <a:endParaRPr lang="en-US" altLang="en-US" sz="1000">
              <a:latin typeface="ZapfHumnst BT" pitchFamily="34" charset="0"/>
            </a:endParaRPr>
          </a:p>
        </p:txBody>
      </p:sp>
      <p:sp>
        <p:nvSpPr>
          <p:cNvPr id="24580" name="Text Box 4">
            <a:extLst>
              <a:ext uri="{FF2B5EF4-FFF2-40B4-BE49-F238E27FC236}">
                <a16:creationId xmlns:a16="http://schemas.microsoft.com/office/drawing/2014/main" id="{6B0FD130-171A-254B-BADE-2F410F7DA13D}"/>
              </a:ext>
            </a:extLst>
          </p:cNvPr>
          <p:cNvSpPr txBox="1">
            <a:spLocks noChangeArrowheads="1"/>
          </p:cNvSpPr>
          <p:nvPr/>
        </p:nvSpPr>
        <p:spPr bwMode="auto">
          <a:xfrm>
            <a:off x="771525" y="912813"/>
            <a:ext cx="2338388" cy="518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799" tIns="53899" rIns="107799" bIns="5389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7000"/>
              </a:lnSpc>
              <a:spcBef>
                <a:spcPct val="40000"/>
              </a:spcBef>
            </a:pPr>
            <a:r>
              <a:rPr lang="en-US" altLang="en-US" sz="1000">
                <a:latin typeface="ZapfHumnst BT" pitchFamily="34" charset="0"/>
              </a:rPr>
              <a:t>Note that it is more useful to find actors before use cases.  </a:t>
            </a:r>
          </a:p>
          <a:p>
            <a:pPr>
              <a:lnSpc>
                <a:spcPct val="87000"/>
              </a:lnSpc>
              <a:spcBef>
                <a:spcPct val="40000"/>
              </a:spcBef>
            </a:pPr>
            <a:r>
              <a:rPr lang="en-US" altLang="en-US" sz="1000">
                <a:latin typeface="ZapfHumnst BT" pitchFamily="34" charset="0"/>
              </a:rPr>
              <a:t>After you determine your audience (actors), you can determine the required functionality for your system.</a:t>
            </a:r>
          </a:p>
          <a:p>
            <a:endParaRPr lang="en-US" altLang="en-US" sz="1000">
              <a:latin typeface="ZapfHumnst BT" pitchFamily="34" charset="0"/>
            </a:endParaRPr>
          </a:p>
        </p:txBody>
      </p:sp>
    </p:spTree>
    <p:extLst>
      <p:ext uri="{BB962C8B-B14F-4D97-AF65-F5344CB8AC3E}">
        <p14:creationId xmlns:p14="http://schemas.microsoft.com/office/powerpoint/2010/main" val="4234517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D0F95F27-FC14-234A-936B-564C183587BE}"/>
              </a:ext>
            </a:extLst>
          </p:cNvPr>
          <p:cNvSpPr>
            <a:spLocks noGrp="1" noRot="1" noChangeAspect="1" noChangeArrowheads="1" noTextEdit="1"/>
          </p:cNvSpPr>
          <p:nvPr>
            <p:ph type="sldImg"/>
          </p:nvPr>
        </p:nvSpPr>
        <p:spPr>
          <a:xfrm>
            <a:off x="4525963" y="631825"/>
            <a:ext cx="3070225" cy="2303463"/>
          </a:xfrm>
          <a:solidFill>
            <a:srgbClr val="FFFFFF"/>
          </a:solidFill>
          <a:ln/>
        </p:spPr>
      </p:sp>
      <p:sp>
        <p:nvSpPr>
          <p:cNvPr id="26627" name="Rectangle 3">
            <a:extLst>
              <a:ext uri="{FF2B5EF4-FFF2-40B4-BE49-F238E27FC236}">
                <a16:creationId xmlns:a16="http://schemas.microsoft.com/office/drawing/2014/main" id="{17EA1B8B-1E0E-E54A-825A-262688655ED9}"/>
              </a:ext>
            </a:extLst>
          </p:cNvPr>
          <p:cNvSpPr>
            <a:spLocks noGrp="1" noChangeArrowheads="1"/>
          </p:cNvSpPr>
          <p:nvPr>
            <p:ph type="body" idx="1"/>
          </p:nvPr>
        </p:nvSpPr>
        <p:spPr>
          <a:solidFill>
            <a:srgbClr val="FFFFFF"/>
          </a:solidFill>
          <a:ln>
            <a:solidFill>
              <a:srgbClr val="000000"/>
            </a:solidFill>
          </a:ln>
        </p:spPr>
        <p:txBody>
          <a:bodyPr lIns="91312" tIns="45656" rIns="91312" bIns="45656"/>
          <a:lstStyle/>
          <a:p>
            <a:pPr eaLnBrk="1" hangingPunct="1"/>
            <a:r>
              <a:rPr lang="en-US" altLang="en-US" sz="1000">
                <a:latin typeface="ZapfHumnst BT" pitchFamily="34" charset="0"/>
                <a:ea typeface="Arial Unicode MS" panose="020B0604020202020204" pitchFamily="34" charset="-128"/>
                <a:cs typeface="Arial Unicode MS" panose="020B0604020202020204" pitchFamily="34" charset="-128"/>
              </a:rPr>
              <a:t>The actor's name must clearly denote the actor's role. Make sure there is little risk in the future of confusing one actor's name with another.</a:t>
            </a:r>
          </a:p>
          <a:p>
            <a:pPr eaLnBrk="1" hangingPunct="1"/>
            <a:r>
              <a:rPr lang="en-US" altLang="en-US" sz="1000">
                <a:latin typeface="ZapfHumnst BT" pitchFamily="34" charset="0"/>
                <a:ea typeface="Arial Unicode MS" panose="020B0604020202020204" pitchFamily="34" charset="-128"/>
                <a:cs typeface="Arial Unicode MS" panose="020B0604020202020204" pitchFamily="34" charset="-128"/>
              </a:rPr>
              <a:t>Define each actor by writing a brief description that includes the actor's area of responsibility, and what the actor needs the system for. Because actors represent things outside the system, you need not describe them in detail. </a:t>
            </a:r>
          </a:p>
          <a:p>
            <a:pPr eaLnBrk="1" hangingPunct="1"/>
            <a:r>
              <a:rPr lang="en-US" altLang="en-US" sz="1000">
                <a:latin typeface="ZapfHumnst BT" pitchFamily="34" charset="0"/>
                <a:ea typeface="Arial Unicode MS" panose="020B0604020202020204" pitchFamily="34" charset="-128"/>
                <a:cs typeface="Arial Unicode MS" panose="020B0604020202020204" pitchFamily="34" charset="-128"/>
              </a:rPr>
              <a:t>The brief description of the actor should include information about: </a:t>
            </a:r>
          </a:p>
          <a:p>
            <a:pPr eaLnBrk="1" hangingPunct="1"/>
            <a:r>
              <a:rPr lang="en-US" altLang="en-US" sz="1000">
                <a:latin typeface="ZapfHumnst BT" pitchFamily="34" charset="0"/>
                <a:ea typeface="Arial Unicode MS" panose="020B0604020202020204" pitchFamily="34" charset="-128"/>
                <a:cs typeface="Arial Unicode MS" panose="020B0604020202020204" pitchFamily="34" charset="-128"/>
              </a:rPr>
              <a:t>What or whom the actor represents </a:t>
            </a:r>
          </a:p>
          <a:p>
            <a:pPr eaLnBrk="1" hangingPunct="1"/>
            <a:r>
              <a:rPr lang="en-US" altLang="en-US" sz="1000">
                <a:latin typeface="ZapfHumnst BT" pitchFamily="34" charset="0"/>
                <a:ea typeface="Arial Unicode MS" panose="020B0604020202020204" pitchFamily="34" charset="-128"/>
                <a:cs typeface="Arial Unicode MS" panose="020B0604020202020204" pitchFamily="34" charset="-128"/>
              </a:rPr>
              <a:t>Why the actor is needed </a:t>
            </a:r>
          </a:p>
          <a:p>
            <a:pPr eaLnBrk="1" hangingPunct="1"/>
            <a:r>
              <a:rPr lang="en-US" altLang="en-US" sz="1000">
                <a:latin typeface="ZapfHumnst BT" pitchFamily="34" charset="0"/>
                <a:ea typeface="Arial Unicode MS" panose="020B0604020202020204" pitchFamily="34" charset="-128"/>
                <a:cs typeface="Arial Unicode MS" panose="020B0604020202020204" pitchFamily="34" charset="-128"/>
              </a:rPr>
              <a:t>What interests the actor has in the system </a:t>
            </a:r>
          </a:p>
          <a:p>
            <a:pPr eaLnBrk="1" hangingPunct="1"/>
            <a:r>
              <a:rPr lang="en-US" altLang="en-US" sz="1000">
                <a:latin typeface="ZapfHumnst BT" pitchFamily="34" charset="0"/>
                <a:ea typeface="Arial Unicode MS" panose="020B0604020202020204" pitchFamily="34" charset="-128"/>
                <a:cs typeface="Arial Unicode MS" panose="020B0604020202020204" pitchFamily="34" charset="-128"/>
              </a:rPr>
              <a:t>The brief description should be, at most, a few sentences long.</a:t>
            </a:r>
          </a:p>
          <a:p>
            <a:pPr eaLnBrk="1" hangingPunct="1"/>
            <a:r>
              <a:rPr lang="en-US" altLang="en-US" sz="1000">
                <a:latin typeface="ZapfHumnst BT" pitchFamily="34" charset="0"/>
                <a:ea typeface="Arial Unicode MS" panose="020B0604020202020204" pitchFamily="34" charset="-128"/>
                <a:cs typeface="Arial Unicode MS" panose="020B0604020202020204" pitchFamily="34" charset="-128"/>
              </a:rPr>
              <a:t>Example:</a:t>
            </a:r>
          </a:p>
          <a:p>
            <a:pPr eaLnBrk="1" hangingPunct="1"/>
            <a:r>
              <a:rPr lang="en-US" altLang="en-US" sz="1000">
                <a:latin typeface="ZapfHumnst BT" pitchFamily="34" charset="0"/>
                <a:ea typeface="Arial Unicode MS" panose="020B0604020202020204" pitchFamily="34" charset="-128"/>
                <a:cs typeface="Arial Unicode MS" panose="020B0604020202020204" pitchFamily="34" charset="-128"/>
              </a:rPr>
              <a:t>In the use-case model of the Recycling Machine, the three actors are briefly described as follows:</a:t>
            </a:r>
          </a:p>
          <a:p>
            <a:pPr eaLnBrk="1" hangingPunct="1"/>
            <a:r>
              <a:rPr lang="en-US" altLang="en-US" sz="1000" b="1">
                <a:latin typeface="ZapfHumnst BT" pitchFamily="34" charset="0"/>
                <a:ea typeface="Arial Unicode MS" panose="020B0604020202020204" pitchFamily="34" charset="-128"/>
                <a:cs typeface="Arial Unicode MS" panose="020B0604020202020204" pitchFamily="34" charset="-128"/>
              </a:rPr>
              <a:t>Recycler</a:t>
            </a:r>
            <a:r>
              <a:rPr lang="en-US" altLang="en-US" sz="1000">
                <a:latin typeface="ZapfHumnst BT" pitchFamily="34" charset="0"/>
                <a:ea typeface="Arial Unicode MS" panose="020B0604020202020204" pitchFamily="34" charset="-128"/>
                <a:cs typeface="Arial Unicode MS" panose="020B0604020202020204" pitchFamily="34" charset="-128"/>
              </a:rPr>
              <a:t>: The Recycler collects bottles, cans, and crates at home and brings them back to the shop for a refund.</a:t>
            </a:r>
          </a:p>
          <a:p>
            <a:pPr eaLnBrk="1" hangingPunct="1"/>
            <a:r>
              <a:rPr lang="en-US" altLang="en-US" sz="1000" b="1">
                <a:latin typeface="ZapfHumnst BT" pitchFamily="34" charset="0"/>
                <a:ea typeface="Arial Unicode MS" panose="020B0604020202020204" pitchFamily="34" charset="-128"/>
                <a:cs typeface="Arial Unicode MS" panose="020B0604020202020204" pitchFamily="34" charset="-128"/>
              </a:rPr>
              <a:t>Operator</a:t>
            </a:r>
            <a:r>
              <a:rPr lang="en-US" altLang="en-US" sz="1000">
                <a:latin typeface="ZapfHumnst BT" pitchFamily="34" charset="0"/>
                <a:ea typeface="Arial Unicode MS" panose="020B0604020202020204" pitchFamily="34" charset="-128"/>
                <a:cs typeface="Arial Unicode MS" panose="020B0604020202020204" pitchFamily="34" charset="-128"/>
              </a:rPr>
              <a:t>: The Operator is responsible for maintenance of the recycling machine.</a:t>
            </a:r>
          </a:p>
          <a:p>
            <a:pPr eaLnBrk="1" hangingPunct="1"/>
            <a:r>
              <a:rPr lang="en-US" altLang="en-US" sz="1000" b="1">
                <a:latin typeface="ZapfHumnst BT" pitchFamily="34" charset="0"/>
                <a:ea typeface="Arial Unicode MS" panose="020B0604020202020204" pitchFamily="34" charset="-128"/>
                <a:cs typeface="Arial Unicode MS" panose="020B0604020202020204" pitchFamily="34" charset="-128"/>
              </a:rPr>
              <a:t>Manager</a:t>
            </a:r>
            <a:r>
              <a:rPr lang="en-US" altLang="en-US" sz="1000">
                <a:latin typeface="ZapfHumnst BT" pitchFamily="34" charset="0"/>
                <a:ea typeface="Arial Unicode MS" panose="020B0604020202020204" pitchFamily="34" charset="-128"/>
                <a:cs typeface="Arial Unicode MS" panose="020B0604020202020204" pitchFamily="34" charset="-128"/>
              </a:rPr>
              <a:t>: The Manager is responsible for questions about money and the service the store delivers to the customers.</a:t>
            </a:r>
          </a:p>
          <a:p>
            <a:pPr eaLnBrk="1" hangingPunct="1"/>
            <a:r>
              <a:rPr lang="en-US" altLang="en-US" sz="1000">
                <a:latin typeface="ZapfHumnst BT" pitchFamily="34" charset="0"/>
                <a:ea typeface="Arial Unicode MS" panose="020B0604020202020204" pitchFamily="34" charset="-128"/>
                <a:cs typeface="Arial Unicode MS" panose="020B0604020202020204" pitchFamily="34" charset="-128"/>
              </a:rPr>
              <a:t> </a:t>
            </a:r>
          </a:p>
          <a:p>
            <a:pPr eaLnBrk="1" hangingPunct="1"/>
            <a:r>
              <a:rPr lang="en-US" altLang="en-US" sz="1000">
                <a:latin typeface="ZapfHumnst BT" pitchFamily="34" charset="0"/>
                <a:ea typeface="Arial Unicode MS" panose="020B0604020202020204" pitchFamily="34" charset="-128"/>
                <a:cs typeface="Arial Unicode MS" panose="020B0604020202020204" pitchFamily="34" charset="-128"/>
              </a:rPr>
              <a:t> </a:t>
            </a:r>
          </a:p>
          <a:p>
            <a:pPr eaLnBrk="1" hangingPunct="1"/>
            <a:endParaRPr lang="en-US" altLang="en-US" sz="1000">
              <a:latin typeface="ZapfHumnst BT" pitchFamily="34" charset="0"/>
            </a:endParaRPr>
          </a:p>
        </p:txBody>
      </p:sp>
      <p:sp>
        <p:nvSpPr>
          <p:cNvPr id="26628" name="Text Box 4">
            <a:extLst>
              <a:ext uri="{FF2B5EF4-FFF2-40B4-BE49-F238E27FC236}">
                <a16:creationId xmlns:a16="http://schemas.microsoft.com/office/drawing/2014/main" id="{F54FAA43-905F-7642-814D-E9AEBD1B7E65}"/>
              </a:ext>
            </a:extLst>
          </p:cNvPr>
          <p:cNvSpPr txBox="1">
            <a:spLocks noChangeArrowheads="1"/>
          </p:cNvSpPr>
          <p:nvPr/>
        </p:nvSpPr>
        <p:spPr bwMode="auto">
          <a:xfrm>
            <a:off x="566738" y="920750"/>
            <a:ext cx="2344737" cy="518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799" tIns="53899" rIns="107799" bIns="5389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latin typeface="ZapfHumnst BT" pitchFamily="34" charset="0"/>
            </a:endParaRPr>
          </a:p>
        </p:txBody>
      </p:sp>
      <p:sp>
        <p:nvSpPr>
          <p:cNvPr id="26629" name="Text Box 5">
            <a:extLst>
              <a:ext uri="{FF2B5EF4-FFF2-40B4-BE49-F238E27FC236}">
                <a16:creationId xmlns:a16="http://schemas.microsoft.com/office/drawing/2014/main" id="{E310C4D8-07E4-4649-BF9F-DC3789ED95B4}"/>
              </a:ext>
            </a:extLst>
          </p:cNvPr>
          <p:cNvSpPr txBox="1">
            <a:spLocks noChangeArrowheads="1"/>
          </p:cNvSpPr>
          <p:nvPr/>
        </p:nvSpPr>
        <p:spPr bwMode="auto">
          <a:xfrm>
            <a:off x="771525" y="912813"/>
            <a:ext cx="2338388" cy="518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799" tIns="53899" rIns="107799" bIns="5389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000">
                <a:latin typeface="ZapfHumnst BT" pitchFamily="34" charset="0"/>
                <a:ea typeface="Arial Unicode MS" panose="020B0604020202020204" pitchFamily="34" charset="-128"/>
                <a:cs typeface="Arial Unicode MS" panose="020B0604020202020204" pitchFamily="34" charset="-128"/>
              </a:rPr>
              <a:t>The key thing here is to focus on the role.  If the student cannot come up with an area of responsibility or any reasons why the actor would need the system then there is a pretty good chance that this is not really an actor for the system.</a:t>
            </a:r>
          </a:p>
          <a:p>
            <a:endParaRPr lang="en-US" altLang="en-US" sz="1000">
              <a:latin typeface="ZapfHumnst BT" pitchFamily="34" charset="0"/>
            </a:endParaRPr>
          </a:p>
        </p:txBody>
      </p:sp>
    </p:spTree>
    <p:extLst>
      <p:ext uri="{BB962C8B-B14F-4D97-AF65-F5344CB8AC3E}">
        <p14:creationId xmlns:p14="http://schemas.microsoft.com/office/powerpoint/2010/main" val="7130320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200" b="0" i="0">
                <a:ln>
                  <a:noFill/>
                </a:ln>
                <a:solidFill>
                  <a:schemeClr val="accent3">
                    <a:tint val="90000"/>
                    <a:satMod val="120000"/>
                  </a:schemeClr>
                </a:solidFill>
                <a:effectLst>
                  <a:outerShdw blurRad="38100" dist="25400" dir="5400000" algn="tl" rotWithShape="0">
                    <a:srgbClr val="000000">
                      <a:alpha val="43000"/>
                    </a:srgbClr>
                  </a:outerShdw>
                </a:effectLst>
                <a:latin typeface="Times New Roman Regular" panose="02020603050405020304" pitchFamily="18" charset="0"/>
                <a:ea typeface="+mj-ea"/>
                <a:cs typeface="+mj-cs"/>
              </a:defRPr>
            </a:lvl1pPr>
          </a:lstStyle>
          <a:p>
            <a:r>
              <a:rPr lang="en-US"/>
              <a:t>Click to edit Master title style</a:t>
            </a:r>
            <a:endParaRPr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34290" indent="0" algn="r">
              <a:buNone/>
              <a:defRPr>
                <a:solidFill>
                  <a:schemeClr val="tx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b="0" i="0">
                <a:latin typeface="Times New Roman Regular" panose="02020603050405020304" pitchFamily="18" charset="0"/>
              </a:defRPr>
            </a:lvl1pPr>
          </a:lstStyle>
          <a:p>
            <a:pPr>
              <a:defRPr/>
            </a:pPr>
            <a:fld id="{671C7B9C-3692-B24F-A126-AEDDF815E7F2}" type="datetime1">
              <a:rPr lang="en-US" smtClean="0"/>
              <a:t>9/23/2021</a:t>
            </a:fld>
            <a:endParaRPr lang="en-US"/>
          </a:p>
        </p:txBody>
      </p:sp>
      <p:sp>
        <p:nvSpPr>
          <p:cNvPr id="5" name="Footer Placeholder 18"/>
          <p:cNvSpPr>
            <a:spLocks noGrp="1"/>
          </p:cNvSpPr>
          <p:nvPr>
            <p:ph type="ftr" sz="quarter" idx="11"/>
          </p:nvPr>
        </p:nvSpPr>
        <p:spPr/>
        <p:txBody>
          <a:bodyPr/>
          <a:lstStyle>
            <a:lvl1pPr>
              <a:defRPr b="0" i="0">
                <a:latin typeface="Times New Roman Regular" panose="02020603050405020304" pitchFamily="18" charset="0"/>
              </a:defRPr>
            </a:lvl1pPr>
          </a:lstStyle>
          <a:p>
            <a:pPr>
              <a:defRPr/>
            </a:pPr>
            <a:endParaRPr lang="en-US"/>
          </a:p>
        </p:txBody>
      </p:sp>
      <p:sp>
        <p:nvSpPr>
          <p:cNvPr id="6" name="Slide Number Placeholder 26"/>
          <p:cNvSpPr>
            <a:spLocks noGrp="1"/>
          </p:cNvSpPr>
          <p:nvPr>
            <p:ph type="sldNum" sz="quarter" idx="12"/>
          </p:nvPr>
        </p:nvSpPr>
        <p:spPr/>
        <p:txBody>
          <a:bodyPr/>
          <a:lstStyle>
            <a:lvl1pPr>
              <a:defRPr b="0" i="0">
                <a:solidFill>
                  <a:srgbClr val="D1EAEE"/>
                </a:solidFill>
                <a:latin typeface="Times New Roman Regular" panose="02020603050405020304" pitchFamily="18" charset="0"/>
              </a:defRPr>
            </a:lvl1pPr>
          </a:lstStyle>
          <a:p>
            <a:pPr>
              <a:defRPr/>
            </a:pPr>
            <a:fld id="{0CB808FF-58AE-1F49-A9BC-1044DE275C79}" type="slidenum">
              <a:rPr lang="en-US" altLang="en-US" smtClean="0"/>
              <a:pPr>
                <a:defRPr/>
              </a:pPr>
              <a:t>‹#›</a:t>
            </a:fld>
            <a:endParaRPr lang="en-US" altLang="en-US"/>
          </a:p>
        </p:txBody>
      </p:sp>
    </p:spTree>
    <p:extLst>
      <p:ext uri="{BB962C8B-B14F-4D97-AF65-F5344CB8AC3E}">
        <p14:creationId xmlns:p14="http://schemas.microsoft.com/office/powerpoint/2010/main" val="1161969192"/>
      </p:ext>
    </p:extLst>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b="0" i="0">
                <a:latin typeface="Times New Roman Regular" panose="02020603050405020304" pitchFamily="18" charset="0"/>
              </a:defRPr>
            </a:lvl1pPr>
          </a:lstStyle>
          <a:p>
            <a:pPr>
              <a:defRPr/>
            </a:pPr>
            <a:fld id="{B2F12670-D54A-D540-B4D8-C33BAC87215F}" type="datetime1">
              <a:rPr lang="en-US" smtClean="0">
                <a:solidFill>
                  <a:srgbClr val="04617B">
                    <a:shade val="90000"/>
                  </a:srgbClr>
                </a:solidFill>
              </a:rPr>
              <a:t>9/23/2021</a:t>
            </a:fld>
            <a:endParaRPr lang="en-US" dirty="0">
              <a:solidFill>
                <a:srgbClr val="04617B">
                  <a:shade val="90000"/>
                </a:srgbClr>
              </a:solidFill>
            </a:endParaRPr>
          </a:p>
        </p:txBody>
      </p:sp>
      <p:sp>
        <p:nvSpPr>
          <p:cNvPr id="5" name="Footer Placeholder 21"/>
          <p:cNvSpPr>
            <a:spLocks noGrp="1"/>
          </p:cNvSpPr>
          <p:nvPr>
            <p:ph type="ftr" sz="quarter" idx="11"/>
          </p:nvPr>
        </p:nvSpPr>
        <p:spPr/>
        <p:txBody>
          <a:bodyPr/>
          <a:lstStyle>
            <a:lvl1pPr>
              <a:defRPr b="0" i="0">
                <a:latin typeface="Times New Roman Regular" panose="02020603050405020304" pitchFamily="18" charset="0"/>
              </a:defRPr>
            </a:lvl1pPr>
          </a:lstStyle>
          <a:p>
            <a:pPr>
              <a:defRPr/>
            </a:pPr>
            <a:endParaRPr lang="en-US" dirty="0">
              <a:solidFill>
                <a:srgbClr val="04617B">
                  <a:shade val="90000"/>
                </a:srgbClr>
              </a:solidFill>
            </a:endParaRPr>
          </a:p>
        </p:txBody>
      </p:sp>
      <p:sp>
        <p:nvSpPr>
          <p:cNvPr id="6" name="Slide Number Placeholder 17"/>
          <p:cNvSpPr>
            <a:spLocks noGrp="1"/>
          </p:cNvSpPr>
          <p:nvPr>
            <p:ph type="sldNum" sz="quarter" idx="12"/>
          </p:nvPr>
        </p:nvSpPr>
        <p:spPr/>
        <p:txBody>
          <a:bodyPr/>
          <a:lstStyle>
            <a:lvl1pPr>
              <a:defRPr b="0" i="0">
                <a:latin typeface="Times New Roman Regular" panose="02020603050405020304" pitchFamily="18" charset="0"/>
              </a:defRPr>
            </a:lvl1pPr>
          </a:lstStyle>
          <a:p>
            <a:fld id="{F1A59C5F-EA88-4397-BA64-385E97F00F4E}" type="slidenum">
              <a:rPr lang="en-US" altLang="en-US" smtClean="0"/>
              <a:pPr/>
              <a:t>‹#›</a:t>
            </a:fld>
            <a:endParaRPr lang="en-US" altLang="en-US" dirty="0"/>
          </a:p>
        </p:txBody>
      </p:sp>
    </p:spTree>
    <p:extLst>
      <p:ext uri="{BB962C8B-B14F-4D97-AF65-F5344CB8AC3E}">
        <p14:creationId xmlns:p14="http://schemas.microsoft.com/office/powerpoint/2010/main" val="78661503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2"/>
            <a:ext cx="6019800" cy="52117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b="0" i="0">
                <a:latin typeface="Times New Roman Regular" panose="02020603050405020304" pitchFamily="18" charset="0"/>
              </a:defRPr>
            </a:lvl1pPr>
          </a:lstStyle>
          <a:p>
            <a:pPr>
              <a:defRPr/>
            </a:pPr>
            <a:fld id="{F68FC4AA-1B79-FA48-8484-7F951E96909C}" type="datetime1">
              <a:rPr lang="en-US" smtClean="0">
                <a:solidFill>
                  <a:srgbClr val="04617B">
                    <a:shade val="90000"/>
                  </a:srgbClr>
                </a:solidFill>
              </a:rPr>
              <a:t>9/23/2021</a:t>
            </a:fld>
            <a:endParaRPr lang="en-US" dirty="0">
              <a:solidFill>
                <a:srgbClr val="04617B">
                  <a:shade val="90000"/>
                </a:srgbClr>
              </a:solidFill>
            </a:endParaRPr>
          </a:p>
        </p:txBody>
      </p:sp>
      <p:sp>
        <p:nvSpPr>
          <p:cNvPr id="5" name="Footer Placeholder 21"/>
          <p:cNvSpPr>
            <a:spLocks noGrp="1"/>
          </p:cNvSpPr>
          <p:nvPr>
            <p:ph type="ftr" sz="quarter" idx="11"/>
          </p:nvPr>
        </p:nvSpPr>
        <p:spPr/>
        <p:txBody>
          <a:bodyPr/>
          <a:lstStyle>
            <a:lvl1pPr>
              <a:defRPr b="0" i="0">
                <a:latin typeface="Times New Roman Regular" panose="02020603050405020304" pitchFamily="18" charset="0"/>
              </a:defRPr>
            </a:lvl1pPr>
          </a:lstStyle>
          <a:p>
            <a:pPr>
              <a:defRPr/>
            </a:pPr>
            <a:endParaRPr lang="en-US" dirty="0">
              <a:solidFill>
                <a:srgbClr val="04617B">
                  <a:shade val="90000"/>
                </a:srgbClr>
              </a:solidFill>
            </a:endParaRPr>
          </a:p>
        </p:txBody>
      </p:sp>
      <p:sp>
        <p:nvSpPr>
          <p:cNvPr id="6" name="Slide Number Placeholder 17"/>
          <p:cNvSpPr>
            <a:spLocks noGrp="1"/>
          </p:cNvSpPr>
          <p:nvPr>
            <p:ph type="sldNum" sz="quarter" idx="12"/>
          </p:nvPr>
        </p:nvSpPr>
        <p:spPr/>
        <p:txBody>
          <a:bodyPr/>
          <a:lstStyle>
            <a:lvl1pPr>
              <a:defRPr b="0" i="0">
                <a:latin typeface="Times New Roman Regular" panose="02020603050405020304" pitchFamily="18" charset="0"/>
              </a:defRPr>
            </a:lvl1pPr>
          </a:lstStyle>
          <a:p>
            <a:fld id="{1D9E03EC-A760-4D68-8638-3E1A1540F59D}" type="slidenum">
              <a:rPr lang="en-US" altLang="en-US" smtClean="0"/>
              <a:pPr/>
              <a:t>‹#›</a:t>
            </a:fld>
            <a:endParaRPr lang="en-US" altLang="en-US" dirty="0"/>
          </a:p>
        </p:txBody>
      </p:sp>
    </p:spTree>
    <p:extLst>
      <p:ext uri="{BB962C8B-B14F-4D97-AF65-F5344CB8AC3E}">
        <p14:creationId xmlns:p14="http://schemas.microsoft.com/office/powerpoint/2010/main" val="161055616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301626" y="228600"/>
            <a:ext cx="8510588" cy="1325166"/>
          </a:xfrm>
        </p:spPr>
        <p:txBody>
          <a:bodyPr/>
          <a:lstStyle/>
          <a:p>
            <a:r>
              <a:rPr lang="en-US"/>
              <a:t>Click to edit Master title style</a:t>
            </a:r>
          </a:p>
        </p:txBody>
      </p:sp>
      <p:sp>
        <p:nvSpPr>
          <p:cNvPr id="3" name="ClipArt Placeholder 2"/>
          <p:cNvSpPr>
            <a:spLocks noGrp="1"/>
          </p:cNvSpPr>
          <p:nvPr>
            <p:ph type="clipArt" sz="half" idx="1"/>
          </p:nvPr>
        </p:nvSpPr>
        <p:spPr>
          <a:xfrm>
            <a:off x="301626" y="1676997"/>
            <a:ext cx="4194175" cy="4421981"/>
          </a:xfrm>
        </p:spPr>
        <p:txBody>
          <a:bodyPr/>
          <a:lstStyle/>
          <a:p>
            <a:pPr lvl="0"/>
            <a:r>
              <a:rPr lang="en-US" noProof="0"/>
              <a:t>Click icon to add online image</a:t>
            </a:r>
            <a:endParaRPr lang="en-US" noProof="0" dirty="0"/>
          </a:p>
        </p:txBody>
      </p:sp>
      <p:sp>
        <p:nvSpPr>
          <p:cNvPr id="4" name="Text Placeholder 3"/>
          <p:cNvSpPr>
            <a:spLocks noGrp="1"/>
          </p:cNvSpPr>
          <p:nvPr>
            <p:ph type="body" sz="half" idx="2"/>
          </p:nvPr>
        </p:nvSpPr>
        <p:spPr>
          <a:xfrm>
            <a:off x="4648201" y="1676997"/>
            <a:ext cx="4194175" cy="44219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2B0C6B96-3176-4FEE-871C-593B1B8E8939}"/>
              </a:ext>
            </a:extLst>
          </p:cNvPr>
          <p:cNvSpPr>
            <a:spLocks noGrp="1" noChangeArrowheads="1"/>
          </p:cNvSpPr>
          <p:nvPr>
            <p:ph type="dt" sz="half" idx="10"/>
          </p:nvPr>
        </p:nvSpPr>
        <p:spPr>
          <a:ln/>
        </p:spPr>
        <p:txBody>
          <a:bodyPr/>
          <a:lstStyle>
            <a:lvl1pPr>
              <a:defRPr b="0" i="0">
                <a:latin typeface="Times New Roman Regular" panose="02020603050405020304" pitchFamily="18" charset="0"/>
              </a:defRPr>
            </a:lvl1pPr>
          </a:lstStyle>
          <a:p>
            <a:pPr fontAlgn="base">
              <a:spcBef>
                <a:spcPct val="0"/>
              </a:spcBef>
              <a:spcAft>
                <a:spcPct val="0"/>
              </a:spcAft>
              <a:defRPr/>
            </a:pPr>
            <a:fld id="{BC9F8085-2BA1-9541-AC1A-1FD3ECACF317}" type="datetime1">
              <a:rPr lang="en-US" b="1" smtClean="0">
                <a:solidFill>
                  <a:srgbClr val="04617B">
                    <a:shade val="90000"/>
                  </a:srgbClr>
                </a:solidFill>
                <a:latin typeface="Times New Roman" panose="02020603050405020304" pitchFamily="18" charset="0"/>
              </a:rPr>
              <a:t>9/23/2021</a:t>
            </a:fld>
            <a:endParaRPr lang="en-US" b="1" dirty="0">
              <a:solidFill>
                <a:srgbClr val="04617B">
                  <a:shade val="90000"/>
                </a:srgbClr>
              </a:solidFill>
              <a:latin typeface="Times New Roman" panose="02020603050405020304" pitchFamily="18" charset="0"/>
            </a:endParaRPr>
          </a:p>
        </p:txBody>
      </p:sp>
      <p:sp>
        <p:nvSpPr>
          <p:cNvPr id="6" name="Rectangle 5">
            <a:extLst>
              <a:ext uri="{FF2B5EF4-FFF2-40B4-BE49-F238E27FC236}">
                <a16:creationId xmlns:a16="http://schemas.microsoft.com/office/drawing/2014/main" id="{E556BAD1-4EA4-4C7C-B0F9-CDE4F8681BCE}"/>
              </a:ext>
            </a:extLst>
          </p:cNvPr>
          <p:cNvSpPr>
            <a:spLocks noGrp="1" noChangeArrowheads="1"/>
          </p:cNvSpPr>
          <p:nvPr>
            <p:ph type="ftr" sz="quarter" idx="11"/>
          </p:nvPr>
        </p:nvSpPr>
        <p:spPr>
          <a:ln/>
        </p:spPr>
        <p:txBody>
          <a:bodyPr/>
          <a:lstStyle>
            <a:lvl1pPr>
              <a:defRPr b="0" i="0">
                <a:latin typeface="Times New Roman Regular" panose="02020603050405020304" pitchFamily="18" charset="0"/>
              </a:defRPr>
            </a:lvl1pPr>
          </a:lstStyle>
          <a:p>
            <a:pPr fontAlgn="base">
              <a:spcBef>
                <a:spcPct val="0"/>
              </a:spcBef>
              <a:spcAft>
                <a:spcPct val="0"/>
              </a:spcAft>
              <a:defRPr/>
            </a:pPr>
            <a:endParaRPr lang="en-US" b="1">
              <a:solidFill>
                <a:srgbClr val="04617B">
                  <a:shade val="90000"/>
                </a:srgbClr>
              </a:solidFill>
              <a:latin typeface="Times New Roman" panose="02020603050405020304" pitchFamily="18" charset="0"/>
            </a:endParaRPr>
          </a:p>
        </p:txBody>
      </p:sp>
      <p:sp>
        <p:nvSpPr>
          <p:cNvPr id="7" name="Rectangle 6">
            <a:extLst>
              <a:ext uri="{FF2B5EF4-FFF2-40B4-BE49-F238E27FC236}">
                <a16:creationId xmlns:a16="http://schemas.microsoft.com/office/drawing/2014/main" id="{5573BEF3-4C87-4610-B580-50E858707C1A}"/>
              </a:ext>
            </a:extLst>
          </p:cNvPr>
          <p:cNvSpPr>
            <a:spLocks noGrp="1" noChangeArrowheads="1"/>
          </p:cNvSpPr>
          <p:nvPr>
            <p:ph type="sldNum" sz="quarter" idx="12"/>
          </p:nvPr>
        </p:nvSpPr>
        <p:spPr>
          <a:ln/>
        </p:spPr>
        <p:txBody>
          <a:bodyPr/>
          <a:lstStyle>
            <a:lvl1pPr>
              <a:defRPr b="0" i="0">
                <a:latin typeface="Times New Roman Regular" panose="02020603050405020304" pitchFamily="18" charset="0"/>
              </a:defRPr>
            </a:lvl1pPr>
          </a:lstStyle>
          <a:p>
            <a:pPr fontAlgn="base">
              <a:spcBef>
                <a:spcPct val="0"/>
              </a:spcBef>
              <a:spcAft>
                <a:spcPct val="0"/>
              </a:spcAft>
            </a:pPr>
            <a:fld id="{4B5CD19E-6AC8-4DA4-A97F-FDC0EDCE37F7}" type="slidenum">
              <a:rPr lang="en-US" altLang="en-US" b="1" smtClean="0">
                <a:latin typeface="Times New Roman" panose="02020603050405020304" pitchFamily="18" charset="0"/>
              </a:rPr>
              <a:pPr fontAlgn="base">
                <a:spcBef>
                  <a:spcPct val="0"/>
                </a:spcBef>
                <a:spcAft>
                  <a:spcPct val="0"/>
                </a:spcAft>
              </a:pPr>
              <a:t>‹#›</a:t>
            </a:fld>
            <a:endParaRPr lang="en-US" altLang="en-US" b="1">
              <a:latin typeface="Times New Roman" panose="02020603050405020304" pitchFamily="18" charset="0"/>
            </a:endParaRPr>
          </a:p>
        </p:txBody>
      </p:sp>
    </p:spTree>
    <p:extLst>
      <p:ext uri="{BB962C8B-B14F-4D97-AF65-F5344CB8AC3E}">
        <p14:creationId xmlns:p14="http://schemas.microsoft.com/office/powerpoint/2010/main" val="3644433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sz="3600" b="1">
                <a:solidFill>
                  <a:schemeClr val="tx2"/>
                </a:solidFill>
              </a:defRPr>
            </a:lvl1pPr>
          </a:lstStyle>
          <a:p>
            <a:r>
              <a:rPr lang="en-US" dirty="0"/>
              <a:t>Click to edit Master title style</a:t>
            </a:r>
          </a:p>
        </p:txBody>
      </p:sp>
      <p:sp>
        <p:nvSpPr>
          <p:cNvPr id="3" name="Content Placeholder 2"/>
          <p:cNvSpPr>
            <a:spLocks noGrp="1"/>
          </p:cNvSpPr>
          <p:nvPr>
            <p:ph idx="1"/>
          </p:nvPr>
        </p:nvSpPr>
        <p:spPr/>
        <p:txBody>
          <a:bodyPr/>
          <a:lstStyle>
            <a:lvl1pPr marL="204788" indent="-204788">
              <a:buClr>
                <a:schemeClr val="tx2"/>
              </a:buClr>
              <a:buFont typeface="Wingdings" pitchFamily="2" charset="2"/>
              <a:buChar char="q"/>
              <a:defRPr sz="2800"/>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9"/>
          <p:cNvSpPr>
            <a:spLocks noGrp="1"/>
          </p:cNvSpPr>
          <p:nvPr>
            <p:ph type="dt" sz="half" idx="10"/>
          </p:nvPr>
        </p:nvSpPr>
        <p:spPr/>
        <p:txBody>
          <a:bodyPr/>
          <a:lstStyle>
            <a:lvl1pPr>
              <a:defRPr b="0" i="0">
                <a:latin typeface="Times New Roman Regular" panose="02020603050405020304" pitchFamily="18" charset="0"/>
              </a:defRPr>
            </a:lvl1pPr>
          </a:lstStyle>
          <a:p>
            <a:pPr>
              <a:defRPr/>
            </a:pPr>
            <a:fld id="{0059380E-5BB4-A44D-8416-895E087557DC}" type="datetime1">
              <a:rPr lang="en-US" smtClean="0">
                <a:solidFill>
                  <a:srgbClr val="04617B">
                    <a:shade val="90000"/>
                  </a:srgbClr>
                </a:solidFill>
              </a:rPr>
              <a:t>9/23/2021</a:t>
            </a:fld>
            <a:endParaRPr lang="en-US" dirty="0">
              <a:solidFill>
                <a:srgbClr val="04617B">
                  <a:shade val="90000"/>
                </a:srgbClr>
              </a:solidFill>
            </a:endParaRPr>
          </a:p>
        </p:txBody>
      </p:sp>
      <p:sp>
        <p:nvSpPr>
          <p:cNvPr id="5" name="Footer Placeholder 21"/>
          <p:cNvSpPr>
            <a:spLocks noGrp="1"/>
          </p:cNvSpPr>
          <p:nvPr>
            <p:ph type="ftr" sz="quarter" idx="11"/>
          </p:nvPr>
        </p:nvSpPr>
        <p:spPr/>
        <p:txBody>
          <a:bodyPr/>
          <a:lstStyle>
            <a:lvl1pPr>
              <a:defRPr b="0" i="0">
                <a:latin typeface="Times New Roman Regular" panose="02020603050405020304" pitchFamily="18" charset="0"/>
              </a:defRPr>
            </a:lvl1pPr>
          </a:lstStyle>
          <a:p>
            <a:pPr>
              <a:defRPr/>
            </a:pPr>
            <a:endParaRPr lang="en-US" dirty="0">
              <a:solidFill>
                <a:srgbClr val="04617B">
                  <a:shade val="90000"/>
                </a:srgbClr>
              </a:solidFill>
            </a:endParaRPr>
          </a:p>
        </p:txBody>
      </p:sp>
      <p:sp>
        <p:nvSpPr>
          <p:cNvPr id="6" name="Slide Number Placeholder 17"/>
          <p:cNvSpPr>
            <a:spLocks noGrp="1"/>
          </p:cNvSpPr>
          <p:nvPr>
            <p:ph type="sldNum" sz="quarter" idx="12"/>
          </p:nvPr>
        </p:nvSpPr>
        <p:spPr/>
        <p:txBody>
          <a:bodyPr/>
          <a:lstStyle>
            <a:lvl1pPr>
              <a:defRPr b="0" i="0">
                <a:latin typeface="Times New Roman Regular" panose="02020603050405020304" pitchFamily="18" charset="0"/>
              </a:defRPr>
            </a:lvl1pPr>
          </a:lstStyle>
          <a:p>
            <a:fld id="{BA514042-282F-4A4C-AEE0-05D5E3952A87}" type="slidenum">
              <a:rPr lang="en-US" altLang="en-US" smtClean="0"/>
              <a:pPr/>
              <a:t>‹#›</a:t>
            </a:fld>
            <a:endParaRPr lang="en-US" altLang="en-US" dirty="0"/>
          </a:p>
        </p:txBody>
      </p:sp>
    </p:spTree>
    <p:extLst>
      <p:ext uri="{BB962C8B-B14F-4D97-AF65-F5344CB8AC3E}">
        <p14:creationId xmlns:p14="http://schemas.microsoft.com/office/powerpoint/2010/main" val="406596296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4200" b="0" i="0"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Times New Roman Regular" panose="02020603050405020304" pitchFamily="18" charset="0"/>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1650">
                <a:solidFill>
                  <a:schemeClr val="tx1"/>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a:r>
              <a:rPr lang="en-US"/>
              <a:t>Edit Master text styles</a:t>
            </a:r>
          </a:p>
        </p:txBody>
      </p:sp>
      <p:sp>
        <p:nvSpPr>
          <p:cNvPr id="4" name="Date Placeholder 3"/>
          <p:cNvSpPr>
            <a:spLocks noGrp="1"/>
          </p:cNvSpPr>
          <p:nvPr>
            <p:ph type="dt" sz="half" idx="10"/>
          </p:nvPr>
        </p:nvSpPr>
        <p:spPr/>
        <p:txBody>
          <a:bodyPr/>
          <a:lstStyle>
            <a:lvl1pPr>
              <a:defRPr b="0" i="0">
                <a:latin typeface="Times New Roman Regular" panose="02020603050405020304" pitchFamily="18" charset="0"/>
              </a:defRPr>
            </a:lvl1pPr>
          </a:lstStyle>
          <a:p>
            <a:pPr>
              <a:defRPr/>
            </a:pPr>
            <a:fld id="{ED76A5FC-580C-934C-8023-AF67593E3FBC}" type="datetime1">
              <a:rPr lang="en-US" smtClean="0">
                <a:solidFill>
                  <a:srgbClr val="DBF5F9">
                    <a:shade val="90000"/>
                  </a:srgbClr>
                </a:solidFill>
              </a:rPr>
              <a:t>9/23/2021</a:t>
            </a:fld>
            <a:endParaRPr lang="en-US" dirty="0">
              <a:solidFill>
                <a:srgbClr val="DBF5F9">
                  <a:shade val="90000"/>
                </a:srgbClr>
              </a:solidFill>
            </a:endParaRPr>
          </a:p>
        </p:txBody>
      </p:sp>
      <p:sp>
        <p:nvSpPr>
          <p:cNvPr id="5" name="Footer Placeholder 4"/>
          <p:cNvSpPr>
            <a:spLocks noGrp="1"/>
          </p:cNvSpPr>
          <p:nvPr>
            <p:ph type="ftr" sz="quarter" idx="11"/>
          </p:nvPr>
        </p:nvSpPr>
        <p:spPr/>
        <p:txBody>
          <a:bodyPr/>
          <a:lstStyle>
            <a:lvl1pPr>
              <a:defRPr b="0" i="0">
                <a:latin typeface="Times New Roman Regular" panose="02020603050405020304" pitchFamily="18" charset="0"/>
              </a:defRPr>
            </a:lvl1pPr>
          </a:lstStyle>
          <a:p>
            <a:pPr>
              <a:defRPr/>
            </a:pPr>
            <a:endParaRPr lang="en-US" dirty="0">
              <a:solidFill>
                <a:srgbClr val="DBF5F9">
                  <a:shade val="90000"/>
                </a:srgbClr>
              </a:solidFill>
            </a:endParaRPr>
          </a:p>
        </p:txBody>
      </p:sp>
      <p:sp>
        <p:nvSpPr>
          <p:cNvPr id="6" name="Slide Number Placeholder 5"/>
          <p:cNvSpPr>
            <a:spLocks noGrp="1"/>
          </p:cNvSpPr>
          <p:nvPr>
            <p:ph type="sldNum" sz="quarter" idx="12"/>
          </p:nvPr>
        </p:nvSpPr>
        <p:spPr/>
        <p:txBody>
          <a:bodyPr/>
          <a:lstStyle>
            <a:lvl1pPr>
              <a:defRPr b="0" i="0">
                <a:solidFill>
                  <a:srgbClr val="D1EAEE"/>
                </a:solidFill>
                <a:latin typeface="Times New Roman Regular" panose="02020603050405020304" pitchFamily="18" charset="0"/>
              </a:defRPr>
            </a:lvl1pPr>
          </a:lstStyle>
          <a:p>
            <a:fld id="{0B3C3B57-CEAD-47B9-8146-C65DCA75F7E0}" type="slidenum">
              <a:rPr lang="en-US" altLang="en-US" smtClean="0"/>
              <a:pPr/>
              <a:t>‹#›</a:t>
            </a:fld>
            <a:endParaRPr lang="en-US" altLang="en-US" dirty="0"/>
          </a:p>
        </p:txBody>
      </p:sp>
    </p:spTree>
    <p:extLst>
      <p:ext uri="{BB962C8B-B14F-4D97-AF65-F5344CB8AC3E}">
        <p14:creationId xmlns:p14="http://schemas.microsoft.com/office/powerpoint/2010/main" val="1621161786"/>
      </p:ext>
    </p:extLst>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1950"/>
            </a:lvl1pPr>
            <a:lvl2pPr>
              <a:defRPr sz="1800"/>
            </a:lvl2pPr>
            <a:lvl3pPr>
              <a:defRPr sz="1500"/>
            </a:lvl3pPr>
            <a:lvl4pPr>
              <a:defRPr sz="1350"/>
            </a:lvl4pPr>
            <a:lvl5pPr>
              <a:defRPr sz="13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1950"/>
            </a:lvl1pPr>
            <a:lvl2pPr>
              <a:defRPr sz="1800"/>
            </a:lvl2pPr>
            <a:lvl3pPr>
              <a:defRPr sz="1500"/>
            </a:lvl3pPr>
            <a:lvl4pPr>
              <a:defRPr sz="1350"/>
            </a:lvl4pPr>
            <a:lvl5pPr>
              <a:defRPr sz="13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b="0" i="0">
                <a:latin typeface="Times New Roman Regular" panose="02020603050405020304" pitchFamily="18" charset="0"/>
              </a:defRPr>
            </a:lvl1pPr>
          </a:lstStyle>
          <a:p>
            <a:pPr>
              <a:defRPr/>
            </a:pPr>
            <a:fld id="{F35CA92B-3C61-8248-849F-B2F96E9C62F9}" type="datetime1">
              <a:rPr lang="en-US" smtClean="0">
                <a:solidFill>
                  <a:srgbClr val="04617B">
                    <a:shade val="90000"/>
                  </a:srgbClr>
                </a:solidFill>
              </a:rPr>
              <a:t>9/23/2021</a:t>
            </a:fld>
            <a:endParaRPr lang="en-US" dirty="0">
              <a:solidFill>
                <a:srgbClr val="04617B">
                  <a:shade val="90000"/>
                </a:srgbClr>
              </a:solidFill>
            </a:endParaRPr>
          </a:p>
        </p:txBody>
      </p:sp>
      <p:sp>
        <p:nvSpPr>
          <p:cNvPr id="6" name="Footer Placeholder 21"/>
          <p:cNvSpPr>
            <a:spLocks noGrp="1"/>
          </p:cNvSpPr>
          <p:nvPr>
            <p:ph type="ftr" sz="quarter" idx="11"/>
          </p:nvPr>
        </p:nvSpPr>
        <p:spPr/>
        <p:txBody>
          <a:bodyPr/>
          <a:lstStyle>
            <a:lvl1pPr>
              <a:defRPr b="0" i="0">
                <a:latin typeface="Times New Roman Regular" panose="02020603050405020304" pitchFamily="18" charset="0"/>
              </a:defRPr>
            </a:lvl1pPr>
          </a:lstStyle>
          <a:p>
            <a:pPr>
              <a:defRPr/>
            </a:pPr>
            <a:endParaRPr lang="en-US" dirty="0">
              <a:solidFill>
                <a:srgbClr val="04617B">
                  <a:shade val="90000"/>
                </a:srgbClr>
              </a:solidFill>
            </a:endParaRPr>
          </a:p>
        </p:txBody>
      </p:sp>
      <p:sp>
        <p:nvSpPr>
          <p:cNvPr id="7" name="Slide Number Placeholder 17"/>
          <p:cNvSpPr>
            <a:spLocks noGrp="1"/>
          </p:cNvSpPr>
          <p:nvPr>
            <p:ph type="sldNum" sz="quarter" idx="12"/>
          </p:nvPr>
        </p:nvSpPr>
        <p:spPr/>
        <p:txBody>
          <a:bodyPr/>
          <a:lstStyle>
            <a:lvl1pPr>
              <a:defRPr b="0" i="0">
                <a:latin typeface="Times New Roman Regular" panose="02020603050405020304" pitchFamily="18" charset="0"/>
              </a:defRPr>
            </a:lvl1pPr>
          </a:lstStyle>
          <a:p>
            <a:fld id="{971F6000-61DE-423A-8611-791BA0D0FE80}" type="slidenum">
              <a:rPr lang="en-US" altLang="en-US" smtClean="0"/>
              <a:pPr/>
              <a:t>‹#›</a:t>
            </a:fld>
            <a:endParaRPr lang="en-US" altLang="en-US" dirty="0"/>
          </a:p>
        </p:txBody>
      </p:sp>
    </p:spTree>
    <p:extLst>
      <p:ext uri="{BB962C8B-B14F-4D97-AF65-F5344CB8AC3E}">
        <p14:creationId xmlns:p14="http://schemas.microsoft.com/office/powerpoint/2010/main" val="9143760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1800" b="1" cap="none" baseline="0">
                <a:solidFill>
                  <a:schemeClr val="tx2"/>
                </a:solidFill>
                <a:effectLst/>
              </a:defRPr>
            </a:lvl1pPr>
            <a:lvl2pPr>
              <a:buNone/>
              <a:defRPr sz="1500" b="1"/>
            </a:lvl2pPr>
            <a:lvl3pPr>
              <a:buNone/>
              <a:defRPr sz="1350" b="1"/>
            </a:lvl3pPr>
            <a:lvl4pPr>
              <a:buNone/>
              <a:defRPr sz="1200" b="1"/>
            </a:lvl4pPr>
            <a:lvl5pPr>
              <a:buNone/>
              <a:defRPr sz="1200" b="1"/>
            </a:lvl5pPr>
          </a:lstStyle>
          <a:p>
            <a:pPr lvl="0"/>
            <a:r>
              <a:rPr lang="en-US"/>
              <a:t>Edit Master text styles</a:t>
            </a:r>
          </a:p>
        </p:txBody>
      </p:sp>
      <p:sp>
        <p:nvSpPr>
          <p:cNvPr id="4" name="Text Placeholder 3"/>
          <p:cNvSpPr>
            <a:spLocks noGrp="1"/>
          </p:cNvSpPr>
          <p:nvPr>
            <p:ph type="body" sz="half" idx="3"/>
          </p:nvPr>
        </p:nvSpPr>
        <p:spPr>
          <a:xfrm>
            <a:off x="4645026" y="1859759"/>
            <a:ext cx="4041775" cy="654843"/>
          </a:xfrm>
        </p:spPr>
        <p:txBody>
          <a:bodyPr lIns="45720" tIns="0" rIns="45720" bIns="0" anchor="ctr"/>
          <a:lstStyle>
            <a:lvl1pPr marL="0" indent="0">
              <a:buNone/>
              <a:defRPr sz="1800" b="1" cap="none" baseline="0">
                <a:solidFill>
                  <a:schemeClr val="tx2"/>
                </a:solidFill>
                <a:effectLst/>
              </a:defRPr>
            </a:lvl1pPr>
            <a:lvl2pPr>
              <a:buNone/>
              <a:defRPr sz="1500" b="1"/>
            </a:lvl2pPr>
            <a:lvl3pPr>
              <a:buNone/>
              <a:defRPr sz="1350" b="1"/>
            </a:lvl3pPr>
            <a:lvl4pPr>
              <a:buNone/>
              <a:defRPr sz="1200" b="1"/>
            </a:lvl4pPr>
            <a:lvl5pPr>
              <a:buNone/>
              <a:defRPr sz="1200" b="1"/>
            </a:lvl5pPr>
          </a:lstStyle>
          <a:p>
            <a:pPr lvl="0"/>
            <a:r>
              <a:rPr lang="en-US"/>
              <a:t>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1650"/>
            </a:lvl1pPr>
            <a:lvl2pPr>
              <a:defRPr sz="1500"/>
            </a:lvl2pPr>
            <a:lvl3pPr>
              <a:defRPr sz="135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6" y="2514600"/>
            <a:ext cx="4041775" cy="3845720"/>
          </a:xfrm>
        </p:spPr>
        <p:txBody>
          <a:bodyPr tIns="0"/>
          <a:lstStyle>
            <a:lvl1pPr>
              <a:defRPr sz="1650"/>
            </a:lvl1pPr>
            <a:lvl2pPr>
              <a:defRPr sz="1500"/>
            </a:lvl2pPr>
            <a:lvl3pPr>
              <a:defRPr sz="135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b="0" i="0">
                <a:latin typeface="Times New Roman Regular" panose="02020603050405020304" pitchFamily="18" charset="0"/>
              </a:defRPr>
            </a:lvl1pPr>
          </a:lstStyle>
          <a:p>
            <a:pPr>
              <a:defRPr/>
            </a:pPr>
            <a:fld id="{32EAB671-9C10-0E47-BD0A-4267BB6FD2B8}" type="datetime1">
              <a:rPr lang="en-US" smtClean="0">
                <a:solidFill>
                  <a:srgbClr val="04617B">
                    <a:shade val="90000"/>
                  </a:srgbClr>
                </a:solidFill>
              </a:rPr>
              <a:t>9/23/2021</a:t>
            </a:fld>
            <a:endParaRPr lang="en-US" dirty="0">
              <a:solidFill>
                <a:srgbClr val="04617B">
                  <a:shade val="90000"/>
                </a:srgbClr>
              </a:solidFill>
            </a:endParaRPr>
          </a:p>
        </p:txBody>
      </p:sp>
      <p:sp>
        <p:nvSpPr>
          <p:cNvPr id="8" name="Footer Placeholder 21"/>
          <p:cNvSpPr>
            <a:spLocks noGrp="1"/>
          </p:cNvSpPr>
          <p:nvPr>
            <p:ph type="ftr" sz="quarter" idx="11"/>
          </p:nvPr>
        </p:nvSpPr>
        <p:spPr/>
        <p:txBody>
          <a:bodyPr/>
          <a:lstStyle>
            <a:lvl1pPr>
              <a:defRPr b="0" i="0">
                <a:latin typeface="Times New Roman Regular" panose="02020603050405020304" pitchFamily="18" charset="0"/>
              </a:defRPr>
            </a:lvl1pPr>
          </a:lstStyle>
          <a:p>
            <a:pPr>
              <a:defRPr/>
            </a:pPr>
            <a:endParaRPr lang="en-US" dirty="0">
              <a:solidFill>
                <a:srgbClr val="04617B">
                  <a:shade val="90000"/>
                </a:srgbClr>
              </a:solidFill>
            </a:endParaRPr>
          </a:p>
        </p:txBody>
      </p:sp>
      <p:sp>
        <p:nvSpPr>
          <p:cNvPr id="9" name="Slide Number Placeholder 17"/>
          <p:cNvSpPr>
            <a:spLocks noGrp="1"/>
          </p:cNvSpPr>
          <p:nvPr>
            <p:ph type="sldNum" sz="quarter" idx="12"/>
          </p:nvPr>
        </p:nvSpPr>
        <p:spPr/>
        <p:txBody>
          <a:bodyPr/>
          <a:lstStyle>
            <a:lvl1pPr>
              <a:defRPr b="0" i="0">
                <a:latin typeface="Times New Roman Regular" panose="02020603050405020304" pitchFamily="18" charset="0"/>
              </a:defRPr>
            </a:lvl1pPr>
          </a:lstStyle>
          <a:p>
            <a:fld id="{E1DEE516-140F-43C9-A196-2D63864D61E9}" type="slidenum">
              <a:rPr lang="en-US" altLang="en-US" smtClean="0"/>
              <a:pPr/>
              <a:t>‹#›</a:t>
            </a:fld>
            <a:endParaRPr lang="en-US" altLang="en-US" dirty="0"/>
          </a:p>
        </p:txBody>
      </p:sp>
    </p:spTree>
    <p:extLst>
      <p:ext uri="{BB962C8B-B14F-4D97-AF65-F5344CB8AC3E}">
        <p14:creationId xmlns:p14="http://schemas.microsoft.com/office/powerpoint/2010/main" val="38037096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3750" b="0" i="0">
                <a:ln>
                  <a:noFill/>
                </a:ln>
                <a:solidFill>
                  <a:schemeClr val="tx2"/>
                </a:solidFill>
                <a:effectLst/>
                <a:latin typeface="Times New Roman Regular" panose="02020603050405020304" pitchFamily="18" charset="0"/>
                <a:ea typeface="+mj-ea"/>
                <a:cs typeface="+mj-cs"/>
              </a:defRPr>
            </a:lvl1pPr>
          </a:lstStyle>
          <a:p>
            <a:r>
              <a:rPr lang="en-US"/>
              <a:t>Click to edit Master title style</a:t>
            </a:r>
            <a:endParaRPr lang="en-US" dirty="0"/>
          </a:p>
        </p:txBody>
      </p:sp>
      <p:sp>
        <p:nvSpPr>
          <p:cNvPr id="3" name="Date Placeholder 9"/>
          <p:cNvSpPr>
            <a:spLocks noGrp="1"/>
          </p:cNvSpPr>
          <p:nvPr>
            <p:ph type="dt" sz="half" idx="10"/>
          </p:nvPr>
        </p:nvSpPr>
        <p:spPr/>
        <p:txBody>
          <a:bodyPr/>
          <a:lstStyle>
            <a:lvl1pPr>
              <a:defRPr b="0" i="0">
                <a:latin typeface="Times New Roman Regular" panose="02020603050405020304" pitchFamily="18" charset="0"/>
              </a:defRPr>
            </a:lvl1pPr>
          </a:lstStyle>
          <a:p>
            <a:pPr>
              <a:defRPr/>
            </a:pPr>
            <a:fld id="{B7156FE4-02F5-0F46-A571-FDD686F7D73A}" type="datetime1">
              <a:rPr lang="en-US" smtClean="0">
                <a:solidFill>
                  <a:srgbClr val="04617B">
                    <a:shade val="90000"/>
                  </a:srgbClr>
                </a:solidFill>
              </a:rPr>
              <a:t>9/23/2021</a:t>
            </a:fld>
            <a:endParaRPr lang="en-US" dirty="0">
              <a:solidFill>
                <a:srgbClr val="04617B">
                  <a:shade val="90000"/>
                </a:srgbClr>
              </a:solidFill>
            </a:endParaRPr>
          </a:p>
        </p:txBody>
      </p:sp>
      <p:sp>
        <p:nvSpPr>
          <p:cNvPr id="4" name="Footer Placeholder 21"/>
          <p:cNvSpPr>
            <a:spLocks noGrp="1"/>
          </p:cNvSpPr>
          <p:nvPr>
            <p:ph type="ftr" sz="quarter" idx="11"/>
          </p:nvPr>
        </p:nvSpPr>
        <p:spPr/>
        <p:txBody>
          <a:bodyPr/>
          <a:lstStyle>
            <a:lvl1pPr>
              <a:defRPr b="0" i="0">
                <a:latin typeface="Times New Roman Regular" panose="02020603050405020304" pitchFamily="18" charset="0"/>
              </a:defRPr>
            </a:lvl1pPr>
          </a:lstStyle>
          <a:p>
            <a:pPr>
              <a:defRPr/>
            </a:pPr>
            <a:endParaRPr lang="en-US" dirty="0">
              <a:solidFill>
                <a:srgbClr val="04617B">
                  <a:shade val="90000"/>
                </a:srgbClr>
              </a:solidFill>
            </a:endParaRPr>
          </a:p>
        </p:txBody>
      </p:sp>
      <p:sp>
        <p:nvSpPr>
          <p:cNvPr id="5" name="Slide Number Placeholder 17"/>
          <p:cNvSpPr>
            <a:spLocks noGrp="1"/>
          </p:cNvSpPr>
          <p:nvPr>
            <p:ph type="sldNum" sz="quarter" idx="12"/>
          </p:nvPr>
        </p:nvSpPr>
        <p:spPr/>
        <p:txBody>
          <a:bodyPr/>
          <a:lstStyle>
            <a:lvl1pPr>
              <a:defRPr b="0" i="0">
                <a:latin typeface="Times New Roman Regular" panose="02020603050405020304" pitchFamily="18" charset="0"/>
              </a:defRPr>
            </a:lvl1pPr>
          </a:lstStyle>
          <a:p>
            <a:fld id="{46E7E92A-1B74-4047-9955-228762061B9C}" type="slidenum">
              <a:rPr lang="en-US" altLang="en-US" smtClean="0"/>
              <a:pPr/>
              <a:t>‹#›</a:t>
            </a:fld>
            <a:endParaRPr lang="en-US" altLang="en-US" dirty="0"/>
          </a:p>
        </p:txBody>
      </p:sp>
    </p:spTree>
    <p:extLst>
      <p:ext uri="{BB962C8B-B14F-4D97-AF65-F5344CB8AC3E}">
        <p14:creationId xmlns:p14="http://schemas.microsoft.com/office/powerpoint/2010/main" val="205445630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b="0" i="0">
                <a:latin typeface="Times New Roman Regular" panose="02020603050405020304" pitchFamily="18" charset="0"/>
              </a:defRPr>
            </a:lvl1pPr>
          </a:lstStyle>
          <a:p>
            <a:pPr>
              <a:defRPr/>
            </a:pPr>
            <a:fld id="{027E4ECC-F7A3-6745-A219-B8B6048825F2}" type="datetime1">
              <a:rPr lang="en-US" smtClean="0">
                <a:solidFill>
                  <a:srgbClr val="04617B">
                    <a:shade val="90000"/>
                  </a:srgbClr>
                </a:solidFill>
              </a:rPr>
              <a:t>9/23/2021</a:t>
            </a:fld>
            <a:endParaRPr lang="en-US" dirty="0">
              <a:solidFill>
                <a:srgbClr val="04617B">
                  <a:shade val="90000"/>
                </a:srgbClr>
              </a:solidFill>
            </a:endParaRPr>
          </a:p>
        </p:txBody>
      </p:sp>
      <p:sp>
        <p:nvSpPr>
          <p:cNvPr id="3" name="Footer Placeholder 21"/>
          <p:cNvSpPr>
            <a:spLocks noGrp="1"/>
          </p:cNvSpPr>
          <p:nvPr>
            <p:ph type="ftr" sz="quarter" idx="11"/>
          </p:nvPr>
        </p:nvSpPr>
        <p:spPr/>
        <p:txBody>
          <a:bodyPr/>
          <a:lstStyle>
            <a:lvl1pPr>
              <a:defRPr b="0" i="0">
                <a:latin typeface="Times New Roman Regular" panose="02020603050405020304" pitchFamily="18" charset="0"/>
              </a:defRPr>
            </a:lvl1pPr>
          </a:lstStyle>
          <a:p>
            <a:pPr>
              <a:defRPr/>
            </a:pPr>
            <a:endParaRPr lang="en-US" dirty="0">
              <a:solidFill>
                <a:srgbClr val="04617B">
                  <a:shade val="90000"/>
                </a:srgbClr>
              </a:solidFill>
            </a:endParaRPr>
          </a:p>
        </p:txBody>
      </p:sp>
      <p:sp>
        <p:nvSpPr>
          <p:cNvPr id="4" name="Slide Number Placeholder 17"/>
          <p:cNvSpPr>
            <a:spLocks noGrp="1"/>
          </p:cNvSpPr>
          <p:nvPr>
            <p:ph type="sldNum" sz="quarter" idx="12"/>
          </p:nvPr>
        </p:nvSpPr>
        <p:spPr/>
        <p:txBody>
          <a:bodyPr/>
          <a:lstStyle>
            <a:lvl1pPr>
              <a:defRPr b="0" i="0">
                <a:latin typeface="Times New Roman Regular" panose="02020603050405020304" pitchFamily="18" charset="0"/>
              </a:defRPr>
            </a:lvl1pPr>
          </a:lstStyle>
          <a:p>
            <a:fld id="{4B648210-755D-4E3B-B871-CDE5B7491831}" type="slidenum">
              <a:rPr lang="en-US" altLang="en-US" smtClean="0"/>
              <a:pPr/>
              <a:t>‹#›</a:t>
            </a:fld>
            <a:endParaRPr lang="en-US" altLang="en-US" dirty="0"/>
          </a:p>
        </p:txBody>
      </p:sp>
    </p:spTree>
    <p:extLst>
      <p:ext uri="{BB962C8B-B14F-4D97-AF65-F5344CB8AC3E}">
        <p14:creationId xmlns:p14="http://schemas.microsoft.com/office/powerpoint/2010/main" val="241338309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1950" b="0" i="0">
                <a:ln>
                  <a:noFill/>
                </a:ln>
                <a:solidFill>
                  <a:schemeClr val="tx2"/>
                </a:solidFill>
                <a:effectLst/>
                <a:latin typeface="Times New Roman Regular" panose="02020603050405020304" pitchFamily="18" charset="0"/>
                <a:ea typeface="+mj-ea"/>
                <a:cs typeface="+mj-cs"/>
              </a:defRPr>
            </a:lvl1pPr>
          </a:lstStyle>
          <a:p>
            <a:r>
              <a:rPr lang="en-US"/>
              <a:t>Click to edit Master title style</a:t>
            </a:r>
            <a:endParaRPr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050"/>
            </a:lvl1pPr>
            <a:lvl2pPr indent="0" algn="l">
              <a:buNone/>
              <a:defRPr sz="900"/>
            </a:lvl2pPr>
            <a:lvl3pPr indent="0" algn="l">
              <a:buNone/>
              <a:defRPr sz="750"/>
            </a:lvl3pPr>
            <a:lvl4pPr indent="0" algn="l">
              <a:buNone/>
              <a:defRPr sz="675"/>
            </a:lvl4pPr>
            <a:lvl5pPr indent="0" algn="l">
              <a:buNone/>
              <a:defRPr sz="675"/>
            </a:lvl5pPr>
          </a:lstStyle>
          <a:p>
            <a:pPr lvl="0"/>
            <a:r>
              <a:rPr lang="en-US"/>
              <a:t>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100"/>
            </a:lvl1pPr>
            <a:lvl2pPr>
              <a:defRPr sz="1950"/>
            </a:lvl2pPr>
            <a:lvl3pPr>
              <a:defRPr sz="1800"/>
            </a:lvl3pPr>
            <a:lvl4pPr>
              <a:defRPr sz="1500"/>
            </a:lvl4pPr>
            <a:lvl5pPr>
              <a:defRPr sz="13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b="0" i="0">
                <a:latin typeface="Times New Roman Regular" panose="02020603050405020304" pitchFamily="18" charset="0"/>
              </a:defRPr>
            </a:lvl1pPr>
          </a:lstStyle>
          <a:p>
            <a:pPr>
              <a:defRPr/>
            </a:pPr>
            <a:fld id="{05240077-3294-6E40-B70A-72A79C7F067E}" type="datetime1">
              <a:rPr lang="en-US" smtClean="0">
                <a:solidFill>
                  <a:srgbClr val="04617B">
                    <a:shade val="90000"/>
                  </a:srgbClr>
                </a:solidFill>
              </a:rPr>
              <a:t>9/23/2021</a:t>
            </a:fld>
            <a:endParaRPr lang="en-US" dirty="0">
              <a:solidFill>
                <a:srgbClr val="04617B">
                  <a:shade val="90000"/>
                </a:srgbClr>
              </a:solidFill>
            </a:endParaRPr>
          </a:p>
        </p:txBody>
      </p:sp>
      <p:sp>
        <p:nvSpPr>
          <p:cNvPr id="6" name="Footer Placeholder 21"/>
          <p:cNvSpPr>
            <a:spLocks noGrp="1"/>
          </p:cNvSpPr>
          <p:nvPr>
            <p:ph type="ftr" sz="quarter" idx="11"/>
          </p:nvPr>
        </p:nvSpPr>
        <p:spPr/>
        <p:txBody>
          <a:bodyPr/>
          <a:lstStyle>
            <a:lvl1pPr>
              <a:defRPr b="0" i="0">
                <a:latin typeface="Times New Roman Regular" panose="02020603050405020304" pitchFamily="18" charset="0"/>
              </a:defRPr>
            </a:lvl1pPr>
          </a:lstStyle>
          <a:p>
            <a:pPr>
              <a:defRPr/>
            </a:pPr>
            <a:endParaRPr lang="en-US" dirty="0">
              <a:solidFill>
                <a:srgbClr val="04617B">
                  <a:shade val="90000"/>
                </a:srgbClr>
              </a:solidFill>
            </a:endParaRPr>
          </a:p>
        </p:txBody>
      </p:sp>
      <p:sp>
        <p:nvSpPr>
          <p:cNvPr id="7" name="Slide Number Placeholder 17"/>
          <p:cNvSpPr>
            <a:spLocks noGrp="1"/>
          </p:cNvSpPr>
          <p:nvPr>
            <p:ph type="sldNum" sz="quarter" idx="12"/>
          </p:nvPr>
        </p:nvSpPr>
        <p:spPr/>
        <p:txBody>
          <a:bodyPr/>
          <a:lstStyle>
            <a:lvl1pPr>
              <a:defRPr b="0" i="0">
                <a:latin typeface="Times New Roman Regular" panose="02020603050405020304" pitchFamily="18" charset="0"/>
              </a:defRPr>
            </a:lvl1pPr>
          </a:lstStyle>
          <a:p>
            <a:fld id="{B07D68C5-2CAD-41E8-BC14-BBB47F7E4BE7}" type="slidenum">
              <a:rPr lang="en-US" altLang="en-US" smtClean="0"/>
              <a:pPr/>
              <a:t>‹#›</a:t>
            </a:fld>
            <a:endParaRPr lang="en-US" altLang="en-US" dirty="0"/>
          </a:p>
        </p:txBody>
      </p:sp>
    </p:spTree>
    <p:extLst>
      <p:ext uri="{BB962C8B-B14F-4D97-AF65-F5344CB8AC3E}">
        <p14:creationId xmlns:p14="http://schemas.microsoft.com/office/powerpoint/2010/main" val="273018921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800" b="0" i="0" dirty="0">
              <a:solidFill>
                <a:prstClr val="white"/>
              </a:solidFill>
              <a:latin typeface="Times New Roman Regular" panose="02020603050405020304" pitchFamily="18" charset="0"/>
            </a:endParaRPr>
          </a:p>
        </p:txBody>
      </p:sp>
      <p:sp>
        <p:nvSpPr>
          <p:cNvPr id="6" name="Right Triangle 5"/>
          <p:cNvSpPr/>
          <p:nvPr/>
        </p:nvSpPr>
        <p:spPr>
          <a:xfrm rot="420000" flipV="1">
            <a:off x="8004176" y="5359402"/>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800" b="0" i="0" dirty="0">
              <a:solidFill>
                <a:prstClr val="white"/>
              </a:solidFill>
              <a:latin typeface="Times New Roman Regular" panose="02020603050405020304" pitchFamily="18" charset="0"/>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base">
              <a:spcBef>
                <a:spcPct val="0"/>
              </a:spcBef>
              <a:spcAft>
                <a:spcPct val="0"/>
              </a:spcAft>
              <a:defRPr/>
            </a:pPr>
            <a:endParaRPr lang="en-US" sz="1800" b="0" i="0" dirty="0">
              <a:solidFill>
                <a:prstClr val="black"/>
              </a:solidFill>
              <a:latin typeface="Times New Roman Regular" panose="02020603050405020304" pitchFamily="18" charset="0"/>
            </a:endParaRPr>
          </a:p>
        </p:txBody>
      </p:sp>
      <p:sp>
        <p:nvSpPr>
          <p:cNvPr id="8" name="Freeform 7"/>
          <p:cNvSpPr>
            <a:spLocks/>
          </p:cNvSpPr>
          <p:nvPr/>
        </p:nvSpPr>
        <p:spPr bwMode="auto">
          <a:xfrm flipV="1">
            <a:off x="4381500" y="621982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base">
              <a:spcBef>
                <a:spcPct val="0"/>
              </a:spcBef>
              <a:spcAft>
                <a:spcPct val="0"/>
              </a:spcAft>
              <a:defRPr/>
            </a:pPr>
            <a:endParaRPr lang="en-US" sz="1800" b="0" i="0" dirty="0">
              <a:solidFill>
                <a:prstClr val="black"/>
              </a:solidFill>
              <a:latin typeface="Times New Roman Regular" panose="02020603050405020304" pitchFamily="18" charset="0"/>
            </a:endParaRPr>
          </a:p>
        </p:txBody>
      </p:sp>
      <p:sp>
        <p:nvSpPr>
          <p:cNvPr id="2" name="Title 1"/>
          <p:cNvSpPr>
            <a:spLocks noGrp="1"/>
          </p:cNvSpPr>
          <p:nvPr>
            <p:ph type="title"/>
          </p:nvPr>
        </p:nvSpPr>
        <p:spPr>
          <a:xfrm>
            <a:off x="609600" y="1176998"/>
            <a:ext cx="2212848" cy="1582621"/>
          </a:xfrm>
        </p:spPr>
        <p:txBody>
          <a:bodyPr lIns="45720" rIns="45720" bIns="45720"/>
          <a:lstStyle>
            <a:lvl1pPr algn="l">
              <a:buNone/>
              <a:defRPr sz="15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188"/>
              </a:spcBef>
              <a:buFontTx/>
              <a:buNone/>
              <a:defRPr sz="975"/>
            </a:lvl1pPr>
            <a:lvl2pPr>
              <a:defRPr sz="900"/>
            </a:lvl2pPr>
            <a:lvl3pPr>
              <a:defRPr sz="750"/>
            </a:lvl3pPr>
            <a:lvl4pPr>
              <a:defRPr sz="675"/>
            </a:lvl4pPr>
            <a:lvl5pPr>
              <a:defRPr sz="675"/>
            </a:lvl5pPr>
          </a:lstStyle>
          <a:p>
            <a:pPr lvl="0"/>
            <a:r>
              <a:rPr lang="en-US"/>
              <a:t>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24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b="0" i="0">
                <a:latin typeface="Times New Roman Regular" panose="02020603050405020304" pitchFamily="18" charset="0"/>
              </a:defRPr>
            </a:lvl1pPr>
          </a:lstStyle>
          <a:p>
            <a:pPr>
              <a:defRPr/>
            </a:pPr>
            <a:fld id="{9E937561-D355-1341-9D8F-B173E803B74B}" type="datetime1">
              <a:rPr lang="en-US" smtClean="0">
                <a:solidFill>
                  <a:srgbClr val="04617B">
                    <a:shade val="90000"/>
                  </a:srgbClr>
                </a:solidFill>
              </a:rPr>
              <a:t>9/23/2021</a:t>
            </a:fld>
            <a:endParaRPr lang="en-US" dirty="0">
              <a:solidFill>
                <a:srgbClr val="04617B">
                  <a:shade val="90000"/>
                </a:srgbClr>
              </a:solidFill>
            </a:endParaRPr>
          </a:p>
        </p:txBody>
      </p:sp>
      <p:sp>
        <p:nvSpPr>
          <p:cNvPr id="10" name="Footer Placeholder 5"/>
          <p:cNvSpPr>
            <a:spLocks noGrp="1"/>
          </p:cNvSpPr>
          <p:nvPr>
            <p:ph type="ftr" sz="quarter" idx="11"/>
          </p:nvPr>
        </p:nvSpPr>
        <p:spPr/>
        <p:txBody>
          <a:bodyPr/>
          <a:lstStyle>
            <a:lvl1pPr>
              <a:defRPr b="0" i="0">
                <a:latin typeface="Times New Roman Regular" panose="02020603050405020304" pitchFamily="18" charset="0"/>
              </a:defRPr>
            </a:lvl1pPr>
          </a:lstStyle>
          <a:p>
            <a:pPr>
              <a:defRPr/>
            </a:pPr>
            <a:endParaRPr lang="en-US" dirty="0">
              <a:solidFill>
                <a:srgbClr val="04617B">
                  <a:shade val="90000"/>
                </a:srgbClr>
              </a:solidFill>
            </a:endParaRPr>
          </a:p>
        </p:txBody>
      </p:sp>
      <p:sp>
        <p:nvSpPr>
          <p:cNvPr id="11" name="Slide Number Placeholder 6"/>
          <p:cNvSpPr>
            <a:spLocks noGrp="1"/>
          </p:cNvSpPr>
          <p:nvPr>
            <p:ph type="sldNum" sz="quarter" idx="12"/>
          </p:nvPr>
        </p:nvSpPr>
        <p:spPr>
          <a:xfrm>
            <a:off x="8077200" y="6356352"/>
            <a:ext cx="609600" cy="365125"/>
          </a:xfrm>
        </p:spPr>
        <p:txBody>
          <a:bodyPr/>
          <a:lstStyle>
            <a:lvl1pPr>
              <a:defRPr b="0" i="0">
                <a:latin typeface="Times New Roman Regular" panose="02020603050405020304" pitchFamily="18" charset="0"/>
              </a:defRPr>
            </a:lvl1pPr>
          </a:lstStyle>
          <a:p>
            <a:fld id="{FD43DEF9-D6DE-4FB3-A219-4729F31BCB0B}" type="slidenum">
              <a:rPr lang="en-US" altLang="en-US" smtClean="0"/>
              <a:pPr/>
              <a:t>‹#›</a:t>
            </a:fld>
            <a:endParaRPr lang="en-US" altLang="en-US" dirty="0"/>
          </a:p>
        </p:txBody>
      </p:sp>
    </p:spTree>
    <p:extLst>
      <p:ext uri="{BB962C8B-B14F-4D97-AF65-F5344CB8AC3E}">
        <p14:creationId xmlns:p14="http://schemas.microsoft.com/office/powerpoint/2010/main" val="15703102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alpha val="44000"/>
          </a:srgbClr>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base">
              <a:spcBef>
                <a:spcPct val="0"/>
              </a:spcBef>
              <a:spcAft>
                <a:spcPct val="0"/>
              </a:spcAft>
              <a:defRPr/>
            </a:pPr>
            <a:endParaRPr lang="en-US" sz="1800" b="0" i="0" dirty="0">
              <a:solidFill>
                <a:prstClr val="black"/>
              </a:solidFill>
              <a:latin typeface="Times New Roman Regular" panose="02020603050405020304" pitchFamily="18" charset="0"/>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base">
              <a:spcBef>
                <a:spcPct val="0"/>
              </a:spcBef>
              <a:spcAft>
                <a:spcPct val="0"/>
              </a:spcAft>
              <a:defRPr/>
            </a:pPr>
            <a:endParaRPr lang="en-US" sz="1800" b="0" i="0" dirty="0">
              <a:solidFill>
                <a:prstClr val="black"/>
              </a:solidFill>
              <a:latin typeface="Times New Roman Regular" panose="02020603050405020304" pitchFamily="18" charset="0"/>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dirty="0"/>
              <a:t>Click to edit Master title style</a:t>
            </a:r>
          </a:p>
        </p:txBody>
      </p:sp>
      <p:sp>
        <p:nvSpPr>
          <p:cNvPr id="1029" name="Text Placeholder 29"/>
          <p:cNvSpPr>
            <a:spLocks noGrp="1"/>
          </p:cNvSpPr>
          <p:nvPr>
            <p:ph type="body" idx="1"/>
          </p:nvPr>
        </p:nvSpPr>
        <p:spPr bwMode="auto">
          <a:xfrm>
            <a:off x="457200" y="1935165"/>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457200" y="6356352"/>
            <a:ext cx="2133600" cy="365125"/>
          </a:xfrm>
          <a:prstGeom prst="rect">
            <a:avLst/>
          </a:prstGeom>
        </p:spPr>
        <p:txBody>
          <a:bodyPr vert="horz" lIns="0" tIns="0" rIns="0" bIns="0" anchor="b"/>
          <a:lstStyle>
            <a:lvl1pPr algn="l" eaLnBrk="1" latinLnBrk="0" hangingPunct="1">
              <a:defRPr kumimoji="0" sz="900">
                <a:solidFill>
                  <a:schemeClr val="tx2">
                    <a:shade val="90000"/>
                  </a:schemeClr>
                </a:solidFill>
              </a:defRPr>
            </a:lvl1pPr>
          </a:lstStyle>
          <a:p>
            <a:pPr fontAlgn="base">
              <a:spcBef>
                <a:spcPct val="0"/>
              </a:spcBef>
              <a:spcAft>
                <a:spcPct val="0"/>
              </a:spcAft>
              <a:defRPr/>
            </a:pPr>
            <a:fld id="{70B836E3-B707-574F-8397-939A166E2395}" type="datetime1">
              <a:rPr lang="en-US" b="1" smtClean="0">
                <a:solidFill>
                  <a:srgbClr val="04617B">
                    <a:shade val="90000"/>
                  </a:srgbClr>
                </a:solidFill>
                <a:latin typeface="Times New Roman" panose="02020603050405020304" pitchFamily="18" charset="0"/>
              </a:rPr>
              <a:t>9/23/2021</a:t>
            </a:fld>
            <a:endParaRPr lang="en-US" b="1" dirty="0">
              <a:solidFill>
                <a:srgbClr val="04617B">
                  <a:shade val="90000"/>
                </a:srgbClr>
              </a:solidFill>
              <a:latin typeface="Times New Roman" panose="02020603050405020304" pitchFamily="18" charset="0"/>
            </a:endParaRPr>
          </a:p>
        </p:txBody>
      </p:sp>
      <p:sp>
        <p:nvSpPr>
          <p:cNvPr id="22" name="Footer Placeholder 21"/>
          <p:cNvSpPr>
            <a:spLocks noGrp="1"/>
          </p:cNvSpPr>
          <p:nvPr>
            <p:ph type="ftr" sz="quarter" idx="3"/>
          </p:nvPr>
        </p:nvSpPr>
        <p:spPr>
          <a:xfrm>
            <a:off x="2667000" y="6356352"/>
            <a:ext cx="3352800" cy="365125"/>
          </a:xfrm>
          <a:prstGeom prst="rect">
            <a:avLst/>
          </a:prstGeom>
        </p:spPr>
        <p:txBody>
          <a:bodyPr vert="horz" lIns="0" tIns="0" rIns="0" bIns="0" anchor="b"/>
          <a:lstStyle>
            <a:lvl1pPr algn="l" eaLnBrk="1" latinLnBrk="0" hangingPunct="1">
              <a:defRPr kumimoji="0" sz="900">
                <a:solidFill>
                  <a:schemeClr val="tx2">
                    <a:shade val="90000"/>
                  </a:schemeClr>
                </a:solidFill>
              </a:defRPr>
            </a:lvl1pPr>
          </a:lstStyle>
          <a:p>
            <a:pPr fontAlgn="base">
              <a:spcBef>
                <a:spcPct val="0"/>
              </a:spcBef>
              <a:spcAft>
                <a:spcPct val="0"/>
              </a:spcAft>
              <a:defRPr/>
            </a:pPr>
            <a:endParaRPr lang="en-US" b="1">
              <a:solidFill>
                <a:srgbClr val="04617B">
                  <a:shade val="90000"/>
                </a:srgbClr>
              </a:solidFill>
              <a:latin typeface="Times New Roman" panose="02020603050405020304" pitchFamily="18" charset="0"/>
            </a:endParaRPr>
          </a:p>
        </p:txBody>
      </p:sp>
      <p:sp>
        <p:nvSpPr>
          <p:cNvPr id="18" name="Slide Number Placeholder 17"/>
          <p:cNvSpPr>
            <a:spLocks noGrp="1"/>
          </p:cNvSpPr>
          <p:nvPr>
            <p:ph type="sldNum" sz="quarter" idx="4"/>
          </p:nvPr>
        </p:nvSpPr>
        <p:spPr>
          <a:xfrm>
            <a:off x="7924800" y="6356352"/>
            <a:ext cx="762000" cy="365125"/>
          </a:xfrm>
          <a:prstGeom prst="rect">
            <a:avLst/>
          </a:prstGeom>
        </p:spPr>
        <p:txBody>
          <a:bodyPr vert="horz" wrap="square" lIns="0" tIns="0" rIns="0" bIns="0" numCol="1" anchor="b" anchorCtr="0" compatLnSpc="1">
            <a:prstTxWarp prst="textNoShape">
              <a:avLst/>
            </a:prstTxWarp>
          </a:bodyPr>
          <a:lstStyle>
            <a:lvl1pPr algn="r">
              <a:defRPr sz="900">
                <a:solidFill>
                  <a:srgbClr val="045C75"/>
                </a:solidFill>
              </a:defRPr>
            </a:lvl1pPr>
          </a:lstStyle>
          <a:p>
            <a:pPr fontAlgn="base">
              <a:spcBef>
                <a:spcPct val="0"/>
              </a:spcBef>
              <a:spcAft>
                <a:spcPct val="0"/>
              </a:spcAft>
            </a:pPr>
            <a:fld id="{4B5CD19E-6AC8-4DA4-A97F-FDC0EDCE37F7}" type="slidenum">
              <a:rPr lang="en-US" altLang="en-US" b="1" smtClean="0">
                <a:latin typeface="Times New Roman" panose="02020603050405020304" pitchFamily="18" charset="0"/>
              </a:rPr>
              <a:pPr fontAlgn="base">
                <a:spcBef>
                  <a:spcPct val="0"/>
                </a:spcBef>
                <a:spcAft>
                  <a:spcPct val="0"/>
                </a:spcAft>
              </a:pPr>
              <a:t>‹#›</a:t>
            </a:fld>
            <a:endParaRPr lang="en-US" altLang="en-US" b="1">
              <a:latin typeface="Times New Roman" panose="02020603050405020304" pitchFamily="18" charset="0"/>
            </a:endParaRPr>
          </a:p>
        </p:txBody>
      </p:sp>
      <p:grpSp>
        <p:nvGrpSpPr>
          <p:cNvPr id="1033" name="Group 1"/>
          <p:cNvGrpSpPr>
            <a:grpSpLocks/>
          </p:cNvGrpSpPr>
          <p:nvPr/>
        </p:nvGrpSpPr>
        <p:grpSpPr bwMode="auto">
          <a:xfrm>
            <a:off x="-19049"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base">
                <a:spcBef>
                  <a:spcPct val="0"/>
                </a:spcBef>
                <a:spcAft>
                  <a:spcPct val="0"/>
                </a:spcAft>
                <a:defRPr/>
              </a:pPr>
              <a:endParaRPr lang="en-US" sz="1800" b="1" dirty="0">
                <a:solidFill>
                  <a:prstClr val="black"/>
                </a:solidFill>
                <a:latin typeface="Times New Roman" panose="02020603050405020304" pitchFamily="18" charset="0"/>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base">
                <a:spcBef>
                  <a:spcPct val="0"/>
                </a:spcBef>
                <a:spcAft>
                  <a:spcPct val="0"/>
                </a:spcAft>
                <a:defRPr/>
              </a:pPr>
              <a:endParaRPr lang="en-US" sz="1800" b="1" dirty="0">
                <a:solidFill>
                  <a:prstClr val="black"/>
                </a:solidFill>
                <a:latin typeface="Times New Roman" panose="02020603050405020304" pitchFamily="18" charset="0"/>
              </a:endParaRPr>
            </a:p>
          </p:txBody>
        </p:sp>
      </p:grpSp>
    </p:spTree>
    <p:extLst>
      <p:ext uri="{BB962C8B-B14F-4D97-AF65-F5344CB8AC3E}">
        <p14:creationId xmlns:p14="http://schemas.microsoft.com/office/powerpoint/2010/main" val="488958646"/>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Lst>
  <p:transition/>
  <p:hf hdr="0" ftr="0" dt="0"/>
  <p:txStyles>
    <p:titleStyle>
      <a:lvl1pPr algn="ctr" rtl="0" eaLnBrk="1" fontAlgn="base" hangingPunct="1">
        <a:spcBef>
          <a:spcPct val="0"/>
        </a:spcBef>
        <a:spcAft>
          <a:spcPct val="0"/>
        </a:spcAft>
        <a:defRPr sz="3600" b="1" i="0" kern="1200">
          <a:solidFill>
            <a:schemeClr val="tx2"/>
          </a:solidFill>
          <a:latin typeface="Times New Roman Regular" panose="02020603050405020304" pitchFamily="18" charset="0"/>
          <a:ea typeface="+mj-ea"/>
          <a:cs typeface="+mj-cs"/>
        </a:defRPr>
      </a:lvl1pPr>
      <a:lvl2pPr algn="l" rtl="0" eaLnBrk="1" fontAlgn="base" hangingPunct="1">
        <a:spcBef>
          <a:spcPct val="0"/>
        </a:spcBef>
        <a:spcAft>
          <a:spcPct val="0"/>
        </a:spcAft>
        <a:defRPr sz="3750">
          <a:solidFill>
            <a:schemeClr val="tx2"/>
          </a:solidFill>
          <a:latin typeface="Calibri" pitchFamily="34" charset="0"/>
        </a:defRPr>
      </a:lvl2pPr>
      <a:lvl3pPr algn="l" rtl="0" eaLnBrk="1" fontAlgn="base" hangingPunct="1">
        <a:spcBef>
          <a:spcPct val="0"/>
        </a:spcBef>
        <a:spcAft>
          <a:spcPct val="0"/>
        </a:spcAft>
        <a:defRPr sz="3750">
          <a:solidFill>
            <a:schemeClr val="tx2"/>
          </a:solidFill>
          <a:latin typeface="Calibri" pitchFamily="34" charset="0"/>
        </a:defRPr>
      </a:lvl3pPr>
      <a:lvl4pPr algn="l" rtl="0" eaLnBrk="1" fontAlgn="base" hangingPunct="1">
        <a:spcBef>
          <a:spcPct val="0"/>
        </a:spcBef>
        <a:spcAft>
          <a:spcPct val="0"/>
        </a:spcAft>
        <a:defRPr sz="3750">
          <a:solidFill>
            <a:schemeClr val="tx2"/>
          </a:solidFill>
          <a:latin typeface="Calibri" pitchFamily="34" charset="0"/>
        </a:defRPr>
      </a:lvl4pPr>
      <a:lvl5pPr algn="l" rtl="0" eaLnBrk="1" fontAlgn="base" hangingPunct="1">
        <a:spcBef>
          <a:spcPct val="0"/>
        </a:spcBef>
        <a:spcAft>
          <a:spcPct val="0"/>
        </a:spcAft>
        <a:defRPr sz="3750">
          <a:solidFill>
            <a:schemeClr val="tx2"/>
          </a:solidFill>
          <a:latin typeface="Calibri" pitchFamily="34" charset="0"/>
        </a:defRPr>
      </a:lvl5pPr>
      <a:lvl6pPr marL="342900" algn="l" rtl="0" eaLnBrk="1" fontAlgn="base" hangingPunct="1">
        <a:spcBef>
          <a:spcPct val="0"/>
        </a:spcBef>
        <a:spcAft>
          <a:spcPct val="0"/>
        </a:spcAft>
        <a:defRPr sz="3750">
          <a:solidFill>
            <a:schemeClr val="tx2"/>
          </a:solidFill>
          <a:latin typeface="Calibri" pitchFamily="34" charset="0"/>
        </a:defRPr>
      </a:lvl6pPr>
      <a:lvl7pPr marL="685800" algn="l" rtl="0" eaLnBrk="1" fontAlgn="base" hangingPunct="1">
        <a:spcBef>
          <a:spcPct val="0"/>
        </a:spcBef>
        <a:spcAft>
          <a:spcPct val="0"/>
        </a:spcAft>
        <a:defRPr sz="3750">
          <a:solidFill>
            <a:schemeClr val="tx2"/>
          </a:solidFill>
          <a:latin typeface="Calibri" pitchFamily="34" charset="0"/>
        </a:defRPr>
      </a:lvl7pPr>
      <a:lvl8pPr marL="1028700" algn="l" rtl="0" eaLnBrk="1" fontAlgn="base" hangingPunct="1">
        <a:spcBef>
          <a:spcPct val="0"/>
        </a:spcBef>
        <a:spcAft>
          <a:spcPct val="0"/>
        </a:spcAft>
        <a:defRPr sz="3750">
          <a:solidFill>
            <a:schemeClr val="tx2"/>
          </a:solidFill>
          <a:latin typeface="Calibri" pitchFamily="34" charset="0"/>
        </a:defRPr>
      </a:lvl8pPr>
      <a:lvl9pPr marL="1371600" algn="l" rtl="0" eaLnBrk="1" fontAlgn="base" hangingPunct="1">
        <a:spcBef>
          <a:spcPct val="0"/>
        </a:spcBef>
        <a:spcAft>
          <a:spcPct val="0"/>
        </a:spcAft>
        <a:defRPr sz="3750">
          <a:solidFill>
            <a:schemeClr val="tx2"/>
          </a:solidFill>
          <a:latin typeface="Calibri" pitchFamily="34" charset="0"/>
        </a:defRPr>
      </a:lvl9pPr>
    </p:titleStyle>
    <p:bodyStyle>
      <a:lvl1pPr marL="204788" indent="-204788" algn="l" rtl="0" eaLnBrk="1" fontAlgn="base" hangingPunct="1">
        <a:spcBef>
          <a:spcPct val="20000"/>
        </a:spcBef>
        <a:spcAft>
          <a:spcPct val="0"/>
        </a:spcAft>
        <a:buClr>
          <a:srgbClr val="0BD0D9"/>
        </a:buClr>
        <a:buSzPct val="95000"/>
        <a:buFont typeface="Wingdings 2" panose="05020102010507070707" pitchFamily="18" charset="2"/>
        <a:buChar char=""/>
        <a:defRPr sz="1950" b="0" i="0" kern="1200">
          <a:solidFill>
            <a:schemeClr val="tx1"/>
          </a:solidFill>
          <a:latin typeface="Times New Roman Regular" panose="02020603050405020304" pitchFamily="18" charset="0"/>
          <a:ea typeface="+mn-ea"/>
          <a:cs typeface="+mn-cs"/>
        </a:defRPr>
      </a:lvl1pPr>
      <a:lvl2pPr marL="479822" indent="-184547" algn="l" rtl="0" eaLnBrk="1" fontAlgn="base" hangingPunct="1">
        <a:spcBef>
          <a:spcPct val="20000"/>
        </a:spcBef>
        <a:spcAft>
          <a:spcPct val="0"/>
        </a:spcAft>
        <a:buClr>
          <a:schemeClr val="accent1"/>
        </a:buClr>
        <a:buSzPct val="85000"/>
        <a:buFont typeface="Wingdings 2" panose="05020102010507070707" pitchFamily="18" charset="2"/>
        <a:buChar char=""/>
        <a:defRPr sz="1800" b="0" i="0" kern="1200">
          <a:solidFill>
            <a:schemeClr val="tx1"/>
          </a:solidFill>
          <a:latin typeface="Times New Roman Regular" panose="02020603050405020304" pitchFamily="18" charset="0"/>
          <a:ea typeface="+mn-ea"/>
          <a:cs typeface="+mn-cs"/>
        </a:defRPr>
      </a:lvl2pPr>
      <a:lvl3pPr marL="685800" indent="-184547" algn="l" rtl="0" eaLnBrk="1" fontAlgn="base" hangingPunct="1">
        <a:spcBef>
          <a:spcPct val="20000"/>
        </a:spcBef>
        <a:spcAft>
          <a:spcPct val="0"/>
        </a:spcAft>
        <a:buClr>
          <a:schemeClr val="accent2"/>
        </a:buClr>
        <a:buSzPct val="70000"/>
        <a:buFont typeface="Wingdings 2" panose="05020102010507070707" pitchFamily="18" charset="2"/>
        <a:buChar char=""/>
        <a:defRPr sz="1575" b="0" i="0" kern="1200">
          <a:solidFill>
            <a:schemeClr val="tx1"/>
          </a:solidFill>
          <a:latin typeface="Times New Roman Regular" panose="02020603050405020304" pitchFamily="18" charset="0"/>
          <a:ea typeface="+mn-ea"/>
          <a:cs typeface="+mn-cs"/>
        </a:defRPr>
      </a:lvl3pPr>
      <a:lvl4pPr marL="890588" indent="-157163" algn="l" rtl="0" eaLnBrk="1" fontAlgn="base" hangingPunct="1">
        <a:spcBef>
          <a:spcPct val="20000"/>
        </a:spcBef>
        <a:spcAft>
          <a:spcPct val="0"/>
        </a:spcAft>
        <a:buClr>
          <a:srgbClr val="0BD0D9"/>
        </a:buClr>
        <a:buSzPct val="65000"/>
        <a:buFont typeface="Wingdings 2" panose="05020102010507070707" pitchFamily="18" charset="2"/>
        <a:buChar char=""/>
        <a:defRPr sz="1500" b="0" i="0" kern="1200">
          <a:solidFill>
            <a:schemeClr val="tx1"/>
          </a:solidFill>
          <a:latin typeface="Times New Roman Regular" panose="02020603050405020304" pitchFamily="18" charset="0"/>
          <a:ea typeface="+mn-ea"/>
          <a:cs typeface="+mn-cs"/>
        </a:defRPr>
      </a:lvl4pPr>
      <a:lvl5pPr marL="1096566" indent="-157163" algn="l" rtl="0" eaLnBrk="1" fontAlgn="base" hangingPunct="1">
        <a:spcBef>
          <a:spcPct val="20000"/>
        </a:spcBef>
        <a:spcAft>
          <a:spcPct val="0"/>
        </a:spcAft>
        <a:buClr>
          <a:srgbClr val="10CF9B"/>
        </a:buClr>
        <a:buSzPct val="65000"/>
        <a:buFont typeface="Wingdings 2" panose="05020102010507070707" pitchFamily="18" charset="2"/>
        <a:buChar char=""/>
        <a:defRPr sz="1500" b="0" i="0" kern="1200">
          <a:solidFill>
            <a:schemeClr val="tx1"/>
          </a:solidFill>
          <a:latin typeface="Times New Roman Regular" panose="02020603050405020304" pitchFamily="18" charset="0"/>
          <a:ea typeface="+mn-ea"/>
          <a:cs typeface="+mn-cs"/>
        </a:defRPr>
      </a:lvl5pPr>
      <a:lvl6pPr marL="1303020" indent="-157734" algn="l" rtl="0" eaLnBrk="1" latinLnBrk="0" hangingPunct="1">
        <a:spcBef>
          <a:spcPct val="20000"/>
        </a:spcBef>
        <a:buClr>
          <a:schemeClr val="accent5"/>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851660" indent="-137160" algn="l" rtl="0" eaLnBrk="1" latinLnBrk="0" hangingPunct="1">
        <a:spcBef>
          <a:spcPct val="20000"/>
        </a:spcBef>
        <a:buClr>
          <a:schemeClr val="tx2"/>
        </a:buClr>
        <a:buFontTx/>
        <a:buChar char="•"/>
        <a:defRPr kumimoji="0" sz="105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5.bin"/><Relationship Id="rId1" Type="http://schemas.openxmlformats.org/officeDocument/2006/relationships/slideLayout" Target="../slideLayouts/slideLayout7.xml"/><Relationship Id="rId5" Type="http://schemas.openxmlformats.org/officeDocument/2006/relationships/image" Target="../media/image8.emf"/><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3.emf"/><Relationship Id="rId7"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4.emf"/><Relationship Id="rId4" Type="http://schemas.openxmlformats.org/officeDocument/2006/relationships/oleObject" Target="../embeddings/oleObject2.bin"/><Relationship Id="rId9"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4" name="Rectangle 4"/>
          <p:cNvSpPr>
            <a:spLocks noChangeArrowheads="1"/>
          </p:cNvSpPr>
          <p:nvPr/>
        </p:nvSpPr>
        <p:spPr bwMode="auto">
          <a:xfrm flipV="1">
            <a:off x="381000" y="1676400"/>
            <a:ext cx="8305800" cy="76200"/>
          </a:xfrm>
          <a:prstGeom prst="rect">
            <a:avLst/>
          </a:prstGeom>
          <a:solidFill>
            <a:srgbClr val="D29B00"/>
          </a:solidFill>
          <a:ln w="9525">
            <a:noFill/>
            <a:miter lim="800000"/>
            <a:headEnd/>
            <a:tailEnd/>
          </a:ln>
          <a:effectLst/>
        </p:spPr>
        <p:txBody>
          <a:bodyPr wrap="none" anchor="ctr"/>
          <a:lstStyle/>
          <a:p>
            <a:endParaRPr lang="en-US" dirty="0">
              <a:latin typeface="Times New Roman Regular" panose="02020603050405020304" pitchFamily="18" charset="0"/>
            </a:endParaRPr>
          </a:p>
        </p:txBody>
      </p:sp>
      <p:sp>
        <p:nvSpPr>
          <p:cNvPr id="235525" name="Text Box 5"/>
          <p:cNvSpPr txBox="1">
            <a:spLocks noChangeArrowheads="1"/>
          </p:cNvSpPr>
          <p:nvPr/>
        </p:nvSpPr>
        <p:spPr bwMode="auto">
          <a:xfrm>
            <a:off x="381000" y="2068513"/>
            <a:ext cx="8458200" cy="4358116"/>
          </a:xfrm>
          <a:prstGeom prst="rect">
            <a:avLst/>
          </a:prstGeom>
          <a:noFill/>
          <a:ln w="9525">
            <a:noFill/>
            <a:miter lim="800000"/>
            <a:headEnd/>
            <a:tailEnd/>
          </a:ln>
          <a:effectLst/>
        </p:spPr>
        <p:txBody>
          <a:bodyPr wrap="square">
            <a:spAutoFit/>
          </a:bodyPr>
          <a:lstStyle/>
          <a:p>
            <a:pPr algn="ctr" eaLnBrk="1" hangingPunct="1">
              <a:lnSpc>
                <a:spcPct val="80000"/>
              </a:lnSpc>
            </a:pPr>
            <a:r>
              <a:rPr lang="en-US" altLang="en-US" sz="2800" dirty="0">
                <a:latin typeface="Times New Roman" panose="02020603050405020304" pitchFamily="18" charset="0"/>
                <a:cs typeface="Times New Roman" panose="02020603050405020304" pitchFamily="18" charset="0"/>
              </a:rPr>
              <a:t>Fall 2021- </a:t>
            </a:r>
            <a:r>
              <a:rPr lang="en-US" altLang="en-US" sz="2800" dirty="0" err="1">
                <a:latin typeface="Times New Roman" panose="02020603050405020304" pitchFamily="18" charset="0"/>
                <a:cs typeface="Times New Roman" panose="02020603050405020304" pitchFamily="18" charset="0"/>
              </a:rPr>
              <a:t>CSc</a:t>
            </a:r>
            <a:r>
              <a:rPr lang="en-US" altLang="en-US" sz="2800" dirty="0">
                <a:latin typeface="Times New Roman" panose="02020603050405020304" pitchFamily="18" charset="0"/>
                <a:cs typeface="Times New Roman" panose="02020603050405020304" pitchFamily="18" charset="0"/>
              </a:rPr>
              <a:t> 131</a:t>
            </a:r>
          </a:p>
          <a:p>
            <a:pPr algn="ctr" eaLnBrk="1" hangingPunct="1">
              <a:lnSpc>
                <a:spcPct val="80000"/>
              </a:lnSpc>
            </a:pPr>
            <a:r>
              <a:rPr lang="en-US" altLang="en-US" sz="2800" dirty="0">
                <a:latin typeface="Times New Roman" panose="02020603050405020304" pitchFamily="18" charset="0"/>
                <a:cs typeface="Times New Roman" panose="02020603050405020304" pitchFamily="18" charset="0"/>
              </a:rPr>
              <a:t>Computer Software  Engineering</a:t>
            </a:r>
          </a:p>
          <a:p>
            <a:pPr algn="ctr" eaLnBrk="1" hangingPunct="1"/>
            <a:endParaRPr lang="en-US" altLang="en-US" sz="2600" b="1" dirty="0">
              <a:latin typeface="Arial Narrow" panose="020B0604020202020204" pitchFamily="34" charset="0"/>
            </a:endParaRPr>
          </a:p>
          <a:p>
            <a:pPr algn="ctr" eaLnBrk="1" hangingPunct="1">
              <a:lnSpc>
                <a:spcPct val="80000"/>
              </a:lnSpc>
            </a:pPr>
            <a:r>
              <a:rPr lang="en-US" altLang="en-US" sz="2800" u="sng" dirty="0">
                <a:latin typeface="Times New Roman" panose="02020603050405020304" pitchFamily="18" charset="0"/>
                <a:cs typeface="Times New Roman" panose="02020603050405020304" pitchFamily="18" charset="0"/>
              </a:rPr>
              <a:t>Lecture # 4</a:t>
            </a:r>
          </a:p>
          <a:p>
            <a:pPr algn="ctr" eaLnBrk="1" hangingPunct="1">
              <a:lnSpc>
                <a:spcPct val="80000"/>
              </a:lnSpc>
            </a:pPr>
            <a:endParaRPr lang="en-US" altLang="en-US" sz="2800" dirty="0">
              <a:latin typeface="Times New Roman" panose="02020603050405020304" pitchFamily="18" charset="0"/>
              <a:cs typeface="Times New Roman" panose="02020603050405020304" pitchFamily="18" charset="0"/>
            </a:endParaRPr>
          </a:p>
          <a:p>
            <a:pPr algn="ctr" eaLnBrk="1" hangingPunct="1">
              <a:lnSpc>
                <a:spcPct val="80000"/>
              </a:lnSpc>
            </a:pPr>
            <a:r>
              <a:rPr lang="en-US" altLang="en-US" sz="2800" dirty="0">
                <a:latin typeface="Times New Roman" panose="02020603050405020304" pitchFamily="18" charset="0"/>
                <a:cs typeface="Times New Roman" panose="02020603050405020304" pitchFamily="18" charset="0"/>
              </a:rPr>
              <a:t>Object-Oriented Analysis &amp; Unified Modeling Language (UML)</a:t>
            </a:r>
          </a:p>
          <a:p>
            <a:pPr algn="ctr" eaLnBrk="1" hangingPunct="1">
              <a:lnSpc>
                <a:spcPct val="80000"/>
              </a:lnSpc>
            </a:pPr>
            <a:endParaRPr lang="en-US" altLang="en-US" sz="2800" dirty="0">
              <a:latin typeface="Times New Roman" panose="02020603050405020304" pitchFamily="18" charset="0"/>
              <a:cs typeface="Times New Roman" panose="02020603050405020304" pitchFamily="18" charset="0"/>
            </a:endParaRPr>
          </a:p>
          <a:p>
            <a:pPr algn="ctr" eaLnBrk="1" hangingPunct="1">
              <a:lnSpc>
                <a:spcPct val="80000"/>
              </a:lnSpc>
            </a:pPr>
            <a:r>
              <a:rPr lang="en-US" altLang="en-US" sz="2800" dirty="0">
                <a:latin typeface="Times New Roman" panose="02020603050405020304" pitchFamily="18" charset="0"/>
                <a:cs typeface="Times New Roman" panose="02020603050405020304" pitchFamily="18" charset="0"/>
              </a:rPr>
              <a:t>-Use Cases-</a:t>
            </a:r>
          </a:p>
          <a:p>
            <a:pPr eaLnBrk="1" hangingPunct="1"/>
            <a:endParaRPr lang="en-US" sz="3600" b="1" dirty="0">
              <a:latin typeface="Comic Sans MS" pitchFamily="66" charset="0"/>
            </a:endParaRPr>
          </a:p>
          <a:p>
            <a:pPr eaLnBrk="1" hangingPunct="1"/>
            <a:endParaRPr lang="en-US" sz="3600" b="1" dirty="0">
              <a:latin typeface="Comic Sans MS" pitchFamily="66" charset="0"/>
            </a:endParaRPr>
          </a:p>
        </p:txBody>
      </p:sp>
      <p:sp>
        <p:nvSpPr>
          <p:cNvPr id="235526" name="Text Box 6"/>
          <p:cNvSpPr txBox="1">
            <a:spLocks noChangeArrowheads="1"/>
          </p:cNvSpPr>
          <p:nvPr/>
        </p:nvSpPr>
        <p:spPr bwMode="auto">
          <a:xfrm>
            <a:off x="1600200" y="792882"/>
            <a:ext cx="6324600" cy="830997"/>
          </a:xfrm>
          <a:prstGeom prst="rect">
            <a:avLst/>
          </a:prstGeom>
          <a:noFill/>
          <a:ln w="9525">
            <a:noFill/>
            <a:miter lim="800000"/>
            <a:headEnd/>
            <a:tailEnd/>
          </a:ln>
          <a:effectLst/>
        </p:spPr>
        <p:txBody>
          <a:bodyPr wrap="square">
            <a:spAutoFit/>
          </a:bodyPr>
          <a:lstStyle/>
          <a:p>
            <a:pPr algn="ctr" eaLnBrk="1" hangingPunct="1"/>
            <a:r>
              <a:rPr lang="en-US" sz="2400" b="1" dirty="0">
                <a:latin typeface="Comic Sans MS" pitchFamily="66" charset="0"/>
              </a:rPr>
              <a:t>California State University, Sacramento</a:t>
            </a:r>
          </a:p>
          <a:p>
            <a:pPr algn="ctr" eaLnBrk="1" hangingPunct="1"/>
            <a:r>
              <a:rPr lang="en-US" sz="2400" b="1" dirty="0">
                <a:latin typeface="Comic Sans MS" pitchFamily="66" charset="0"/>
              </a:rPr>
              <a:t>Computer Science Department</a:t>
            </a:r>
          </a:p>
        </p:txBody>
      </p:sp>
      <p:sp>
        <p:nvSpPr>
          <p:cNvPr id="235527" name="Text Box 7"/>
          <p:cNvSpPr txBox="1">
            <a:spLocks noChangeArrowheads="1"/>
          </p:cNvSpPr>
          <p:nvPr/>
        </p:nvSpPr>
        <p:spPr bwMode="auto">
          <a:xfrm>
            <a:off x="2025650" y="2068513"/>
            <a:ext cx="184150" cy="304800"/>
          </a:xfrm>
          <a:prstGeom prst="rect">
            <a:avLst/>
          </a:prstGeom>
          <a:noFill/>
          <a:ln w="9525">
            <a:noFill/>
            <a:miter lim="800000"/>
            <a:headEnd/>
            <a:tailEnd/>
          </a:ln>
          <a:effectLst/>
        </p:spPr>
        <p:txBody>
          <a:bodyPr wrap="none">
            <a:spAutoFit/>
          </a:bodyPr>
          <a:lstStyle/>
          <a:p>
            <a:pPr algn="l" eaLnBrk="1" hangingPunct="1"/>
            <a:endParaRPr lang="en-US" sz="1400" b="1" dirty="0">
              <a:latin typeface="Tahoma" pitchFamily="34" charset="0"/>
            </a:endParaRPr>
          </a:p>
        </p:txBody>
      </p:sp>
      <p:sp>
        <p:nvSpPr>
          <p:cNvPr id="4" name="Slide Number Placeholder 3">
            <a:extLst>
              <a:ext uri="{FF2B5EF4-FFF2-40B4-BE49-F238E27FC236}">
                <a16:creationId xmlns:a16="http://schemas.microsoft.com/office/drawing/2014/main" id="{7737EE7A-A368-3444-B5AA-691515B4CEBA}"/>
              </a:ext>
            </a:extLst>
          </p:cNvPr>
          <p:cNvSpPr>
            <a:spLocks noGrp="1"/>
          </p:cNvSpPr>
          <p:nvPr>
            <p:ph type="sldNum" sz="quarter" idx="12"/>
          </p:nvPr>
        </p:nvSpPr>
        <p:spPr/>
        <p:txBody>
          <a:bodyPr/>
          <a:lstStyle/>
          <a:p>
            <a:fld id="{4B648210-755D-4E3B-B871-CDE5B7491831}" type="slidenum">
              <a:rPr lang="en-US" altLang="en-US" smtClean="0"/>
              <a:pPr/>
              <a:t>1</a:t>
            </a:fld>
            <a:endParaRPr lang="en-US" altLang="en-US" dirty="0"/>
          </a:p>
        </p:txBody>
      </p:sp>
    </p:spTree>
    <p:extLst>
      <p:ext uri="{BB962C8B-B14F-4D97-AF65-F5344CB8AC3E}">
        <p14:creationId xmlns:p14="http://schemas.microsoft.com/office/powerpoint/2010/main" val="292671925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a:extLst>
              <a:ext uri="{FF2B5EF4-FFF2-40B4-BE49-F238E27FC236}">
                <a16:creationId xmlns:a16="http://schemas.microsoft.com/office/drawing/2014/main" id="{7D6E3D8D-2D70-A94B-A160-D5CA49093BEF}"/>
              </a:ext>
            </a:extLst>
          </p:cNvPr>
          <p:cNvGraphicFramePr>
            <a:graphicFrameLocks noChangeAspect="1"/>
          </p:cNvGraphicFramePr>
          <p:nvPr>
            <p:extLst>
              <p:ext uri="{D42A27DB-BD31-4B8C-83A1-F6EECF244321}">
                <p14:modId xmlns:p14="http://schemas.microsoft.com/office/powerpoint/2010/main" val="2767387607"/>
              </p:ext>
            </p:extLst>
          </p:nvPr>
        </p:nvGraphicFramePr>
        <p:xfrm>
          <a:off x="307052" y="1463040"/>
          <a:ext cx="8608347" cy="4999037"/>
        </p:xfrm>
        <a:graphic>
          <a:graphicData uri="http://schemas.openxmlformats.org/presentationml/2006/ole">
            <mc:AlternateContent xmlns:mc="http://schemas.openxmlformats.org/markup-compatibility/2006">
              <mc:Choice xmlns:v="urn:schemas-microsoft-com:vml" Requires="v">
                <p:oleObj name="Document" r:id="rId2" imgW="8547100" imgH="5207000" progId="Word.Document.8">
                  <p:embed/>
                </p:oleObj>
              </mc:Choice>
              <mc:Fallback>
                <p:oleObj name="Document" r:id="rId2" imgW="8547100" imgH="5207000" progId="Word.Document.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052" y="1463040"/>
                        <a:ext cx="8608347" cy="4999037"/>
                      </a:xfrm>
                      <a:prstGeom prst="rect">
                        <a:avLst/>
                      </a:prstGeom>
                      <a:solidFill>
                        <a:srgbClr val="FFFFFF"/>
                      </a:solidFill>
                      <a:ln>
                        <a:noFill/>
                      </a:ln>
                      <a:effectLst/>
                    </p:spPr>
                  </p:pic>
                </p:oleObj>
              </mc:Fallback>
            </mc:AlternateContent>
          </a:graphicData>
        </a:graphic>
      </p:graphicFrame>
      <p:graphicFrame>
        <p:nvGraphicFramePr>
          <p:cNvPr id="20483" name="Object 3">
            <a:extLst>
              <a:ext uri="{FF2B5EF4-FFF2-40B4-BE49-F238E27FC236}">
                <a16:creationId xmlns:a16="http://schemas.microsoft.com/office/drawing/2014/main" id="{61FB0552-3877-024B-9F05-7BA1CEB2ED67}"/>
              </a:ext>
            </a:extLst>
          </p:cNvPr>
          <p:cNvGraphicFramePr>
            <a:graphicFrameLocks noChangeAspect="1"/>
          </p:cNvGraphicFramePr>
          <p:nvPr>
            <p:extLst>
              <p:ext uri="{D42A27DB-BD31-4B8C-83A1-F6EECF244321}">
                <p14:modId xmlns:p14="http://schemas.microsoft.com/office/powerpoint/2010/main" val="2052545067"/>
              </p:ext>
            </p:extLst>
          </p:nvPr>
        </p:nvGraphicFramePr>
        <p:xfrm>
          <a:off x="7158408" y="2025756"/>
          <a:ext cx="923925" cy="482600"/>
        </p:xfrm>
        <a:graphic>
          <a:graphicData uri="http://schemas.openxmlformats.org/presentationml/2006/ole">
            <mc:AlternateContent xmlns:mc="http://schemas.openxmlformats.org/markup-compatibility/2006">
              <mc:Choice xmlns:v="urn:schemas-microsoft-com:vml" Requires="v">
                <p:oleObj name="VISIO" r:id="rId4" imgW="927100" imgH="482600" progId="Visio.Drawing.5">
                  <p:embed/>
                </p:oleObj>
              </mc:Choice>
              <mc:Fallback>
                <p:oleObj name="VISIO" r:id="rId4" imgW="927100" imgH="482600" progId="Visio.Drawing.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8408" y="2025756"/>
                        <a:ext cx="923925"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4" name="Rectangle 4">
            <a:extLst>
              <a:ext uri="{FF2B5EF4-FFF2-40B4-BE49-F238E27FC236}">
                <a16:creationId xmlns:a16="http://schemas.microsoft.com/office/drawing/2014/main" id="{3EC0FD60-C9FF-2342-9D65-E882A09DCE1F}"/>
              </a:ext>
            </a:extLst>
          </p:cNvPr>
          <p:cNvSpPr>
            <a:spLocks noChangeArrowheads="1"/>
          </p:cNvSpPr>
          <p:nvPr/>
        </p:nvSpPr>
        <p:spPr bwMode="auto">
          <a:xfrm>
            <a:off x="6979439" y="3295823"/>
            <a:ext cx="12382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r>
              <a:rPr lang="en-US" altLang="en-US" sz="1400" dirty="0">
                <a:latin typeface="Arial" panose="020B0604020202020204" pitchFamily="34" charset="0"/>
              </a:rPr>
              <a:t>&lt;&lt;</a:t>
            </a:r>
            <a:r>
              <a:rPr lang="en-US" altLang="en-US" sz="1600" dirty="0">
                <a:latin typeface="Arial" panose="020B0604020202020204" pitchFamily="34" charset="0"/>
              </a:rPr>
              <a:t>extend</a:t>
            </a:r>
            <a:r>
              <a:rPr lang="en-US" altLang="en-US" sz="1400" dirty="0">
                <a:latin typeface="Arial" panose="020B0604020202020204" pitchFamily="34" charset="0"/>
              </a:rPr>
              <a:t>&gt;&gt;</a:t>
            </a:r>
          </a:p>
        </p:txBody>
      </p:sp>
      <p:sp>
        <p:nvSpPr>
          <p:cNvPr id="20485" name="Line 6">
            <a:extLst>
              <a:ext uri="{FF2B5EF4-FFF2-40B4-BE49-F238E27FC236}">
                <a16:creationId xmlns:a16="http://schemas.microsoft.com/office/drawing/2014/main" id="{CB986A3B-BFF2-724F-BD89-37EB7364B961}"/>
              </a:ext>
            </a:extLst>
          </p:cNvPr>
          <p:cNvSpPr>
            <a:spLocks noChangeShapeType="1"/>
          </p:cNvSpPr>
          <p:nvPr/>
        </p:nvSpPr>
        <p:spPr bwMode="auto">
          <a:xfrm>
            <a:off x="7171527" y="3200400"/>
            <a:ext cx="85407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0486" name="Group 15">
            <a:extLst>
              <a:ext uri="{FF2B5EF4-FFF2-40B4-BE49-F238E27FC236}">
                <a16:creationId xmlns:a16="http://schemas.microsoft.com/office/drawing/2014/main" id="{93F4477C-075B-5146-982F-A026C2C54DC9}"/>
              </a:ext>
            </a:extLst>
          </p:cNvPr>
          <p:cNvGrpSpPr>
            <a:grpSpLocks/>
          </p:cNvGrpSpPr>
          <p:nvPr/>
        </p:nvGrpSpPr>
        <p:grpSpPr bwMode="auto">
          <a:xfrm>
            <a:off x="0" y="3581400"/>
            <a:ext cx="7620000" cy="2817106"/>
            <a:chOff x="-2" y="-2"/>
            <a:chExt cx="4194" cy="1458"/>
          </a:xfrm>
        </p:grpSpPr>
        <p:grpSp>
          <p:nvGrpSpPr>
            <p:cNvPr id="20490" name="Group 13">
              <a:extLst>
                <a:ext uri="{FF2B5EF4-FFF2-40B4-BE49-F238E27FC236}">
                  <a16:creationId xmlns:a16="http://schemas.microsoft.com/office/drawing/2014/main" id="{EB419A34-CB12-2744-A00C-D9BA19F89C5E}"/>
                </a:ext>
              </a:extLst>
            </p:cNvPr>
            <p:cNvGrpSpPr>
              <a:grpSpLocks/>
            </p:cNvGrpSpPr>
            <p:nvPr/>
          </p:nvGrpSpPr>
          <p:grpSpPr bwMode="auto">
            <a:xfrm>
              <a:off x="0" y="0"/>
              <a:ext cx="4190" cy="1456"/>
              <a:chOff x="0" y="0"/>
              <a:chExt cx="4190" cy="1456"/>
            </a:xfrm>
          </p:grpSpPr>
          <p:grpSp>
            <p:nvGrpSpPr>
              <p:cNvPr id="20492" name="Group 10">
                <a:extLst>
                  <a:ext uri="{FF2B5EF4-FFF2-40B4-BE49-F238E27FC236}">
                    <a16:creationId xmlns:a16="http://schemas.microsoft.com/office/drawing/2014/main" id="{FE1D0762-99A0-6749-B623-D63FA841927D}"/>
                  </a:ext>
                </a:extLst>
              </p:cNvPr>
              <p:cNvGrpSpPr>
                <a:grpSpLocks/>
              </p:cNvGrpSpPr>
              <p:nvPr/>
            </p:nvGrpSpPr>
            <p:grpSpPr bwMode="auto">
              <a:xfrm>
                <a:off x="0" y="0"/>
                <a:ext cx="1391" cy="1456"/>
                <a:chOff x="0" y="0"/>
                <a:chExt cx="1391" cy="1456"/>
              </a:xfrm>
            </p:grpSpPr>
            <p:sp>
              <p:nvSpPr>
                <p:cNvPr id="20496" name="Rectangle 7">
                  <a:extLst>
                    <a:ext uri="{FF2B5EF4-FFF2-40B4-BE49-F238E27FC236}">
                      <a16:creationId xmlns:a16="http://schemas.microsoft.com/office/drawing/2014/main" id="{E155FD9C-6479-9543-83B7-3DD2C842E5EE}"/>
                    </a:ext>
                  </a:extLst>
                </p:cNvPr>
                <p:cNvSpPr>
                  <a:spLocks noChangeArrowheads="1"/>
                </p:cNvSpPr>
                <p:nvPr/>
              </p:nvSpPr>
              <p:spPr bwMode="auto">
                <a:xfrm>
                  <a:off x="181" y="198"/>
                  <a:ext cx="1210" cy="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b="1" dirty="0">
                    <a:latin typeface="Arial" panose="020B0604020202020204" pitchFamily="34" charset="0"/>
                    <a:cs typeface="Times New Roman" panose="02020603050405020304" pitchFamily="18" charset="0"/>
                  </a:endParaRPr>
                </a:p>
                <a:p>
                  <a:pPr>
                    <a:spcBef>
                      <a:spcPct val="0"/>
                    </a:spcBef>
                    <a:buClrTx/>
                    <a:buSzTx/>
                    <a:buFontTx/>
                    <a:buNone/>
                  </a:pPr>
                  <a:r>
                    <a:rPr lang="en-US" altLang="en-US" sz="1800" b="1" dirty="0">
                      <a:latin typeface="Arial" panose="020B0604020202020204" pitchFamily="34" charset="0"/>
                      <a:cs typeface="Times New Roman" panose="02020603050405020304" pitchFamily="18" charset="0"/>
                    </a:rPr>
                    <a:t>Include</a:t>
                  </a:r>
                  <a:endParaRPr lang="en-US" altLang="en-US" sz="900" dirty="0">
                    <a:latin typeface="Arial" panose="020B0604020202020204" pitchFamily="34" charset="0"/>
                    <a:cs typeface="Times New Roman" panose="02020603050405020304" pitchFamily="18" charset="0"/>
                  </a:endParaRPr>
                </a:p>
                <a:p>
                  <a:pPr>
                    <a:spcBef>
                      <a:spcPct val="0"/>
                    </a:spcBef>
                    <a:buClrTx/>
                    <a:buSzTx/>
                    <a:buFontTx/>
                    <a:buNone/>
                  </a:pPr>
                  <a:endParaRPr lang="en-US" altLang="en-US" sz="2400" dirty="0">
                    <a:solidFill>
                      <a:schemeClr val="bg2"/>
                    </a:solidFill>
                    <a:latin typeface="Arial" panose="020B0604020202020204" pitchFamily="34" charset="0"/>
                  </a:endParaRPr>
                </a:p>
              </p:txBody>
            </p:sp>
            <p:sp>
              <p:nvSpPr>
                <p:cNvPr id="20497" name="Rectangle 9">
                  <a:extLst>
                    <a:ext uri="{FF2B5EF4-FFF2-40B4-BE49-F238E27FC236}">
                      <a16:creationId xmlns:a16="http://schemas.microsoft.com/office/drawing/2014/main" id="{ADBA78FD-2E6C-9243-AD18-50E3C32A7E1E}"/>
                    </a:ext>
                  </a:extLst>
                </p:cNvPr>
                <p:cNvSpPr>
                  <a:spLocks noChangeArrowheads="1"/>
                </p:cNvSpPr>
                <p:nvPr/>
              </p:nvSpPr>
              <p:spPr bwMode="auto">
                <a:xfrm>
                  <a:off x="0" y="0"/>
                  <a:ext cx="1296" cy="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lIns="107950" tIns="53975" rIns="107950" bIns="53975"/>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grpSp>
          <p:grpSp>
            <p:nvGrpSpPr>
              <p:cNvPr id="20493" name="Group 12">
                <a:extLst>
                  <a:ext uri="{FF2B5EF4-FFF2-40B4-BE49-F238E27FC236}">
                    <a16:creationId xmlns:a16="http://schemas.microsoft.com/office/drawing/2014/main" id="{8AA846F4-C32C-7146-B9F5-7C0D905D4F9F}"/>
                  </a:ext>
                </a:extLst>
              </p:cNvPr>
              <p:cNvGrpSpPr>
                <a:grpSpLocks/>
              </p:cNvGrpSpPr>
              <p:nvPr/>
            </p:nvGrpSpPr>
            <p:grpSpPr bwMode="auto">
              <a:xfrm>
                <a:off x="1296" y="0"/>
                <a:ext cx="2894" cy="1258"/>
                <a:chOff x="1296" y="0"/>
                <a:chExt cx="2894" cy="1258"/>
              </a:xfrm>
            </p:grpSpPr>
            <p:sp>
              <p:nvSpPr>
                <p:cNvPr id="20494" name="Rectangle 8">
                  <a:extLst>
                    <a:ext uri="{FF2B5EF4-FFF2-40B4-BE49-F238E27FC236}">
                      <a16:creationId xmlns:a16="http://schemas.microsoft.com/office/drawing/2014/main" id="{7C38D2CF-FAFE-6E44-82FF-1E8D583128AF}"/>
                    </a:ext>
                  </a:extLst>
                </p:cNvPr>
                <p:cNvSpPr>
                  <a:spLocks noChangeArrowheads="1"/>
                </p:cNvSpPr>
                <p:nvPr/>
              </p:nvSpPr>
              <p:spPr bwMode="auto">
                <a:xfrm>
                  <a:off x="1339" y="0"/>
                  <a:ext cx="2808" cy="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2100">
                    <a:solidFill>
                      <a:schemeClr val="bg2"/>
                    </a:solidFill>
                    <a:latin typeface="Arial" panose="020B0604020202020204" pitchFamily="34" charset="0"/>
                  </a:endParaRPr>
                </a:p>
              </p:txBody>
            </p:sp>
            <p:sp>
              <p:nvSpPr>
                <p:cNvPr id="20495" name="Rectangle 11">
                  <a:extLst>
                    <a:ext uri="{FF2B5EF4-FFF2-40B4-BE49-F238E27FC236}">
                      <a16:creationId xmlns:a16="http://schemas.microsoft.com/office/drawing/2014/main" id="{53CD7660-68AE-8946-A38E-5CB4AE4F247C}"/>
                    </a:ext>
                  </a:extLst>
                </p:cNvPr>
                <p:cNvSpPr>
                  <a:spLocks noChangeArrowheads="1"/>
                </p:cNvSpPr>
                <p:nvPr/>
              </p:nvSpPr>
              <p:spPr bwMode="auto">
                <a:xfrm>
                  <a:off x="1296" y="0"/>
                  <a:ext cx="2894" cy="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lIns="107950" tIns="53975" rIns="107950" bIns="53975"/>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grpSp>
        </p:grpSp>
        <p:sp>
          <p:nvSpPr>
            <p:cNvPr id="20491" name="Rectangle 14">
              <a:extLst>
                <a:ext uri="{FF2B5EF4-FFF2-40B4-BE49-F238E27FC236}">
                  <a16:creationId xmlns:a16="http://schemas.microsoft.com/office/drawing/2014/main" id="{BBC3EE46-9810-B34D-BE3E-7037DF2C07EC}"/>
                </a:ext>
              </a:extLst>
            </p:cNvPr>
            <p:cNvSpPr>
              <a:spLocks noChangeArrowheads="1"/>
            </p:cNvSpPr>
            <p:nvPr/>
          </p:nvSpPr>
          <p:spPr bwMode="auto">
            <a:xfrm>
              <a:off x="-2" y="-2"/>
              <a:ext cx="4194" cy="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07950" tIns="53975" rIns="107950" bIns="53975"/>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grpSp>
      <p:sp>
        <p:nvSpPr>
          <p:cNvPr id="20487" name="Rectangle 16">
            <a:extLst>
              <a:ext uri="{FF2B5EF4-FFF2-40B4-BE49-F238E27FC236}">
                <a16:creationId xmlns:a16="http://schemas.microsoft.com/office/drawing/2014/main" id="{547AB719-949D-924A-A3D3-95E37FA89B17}"/>
              </a:ext>
            </a:extLst>
          </p:cNvPr>
          <p:cNvSpPr>
            <a:spLocks noChangeArrowheads="1"/>
          </p:cNvSpPr>
          <p:nvPr/>
        </p:nvSpPr>
        <p:spPr bwMode="auto">
          <a:xfrm>
            <a:off x="6963564" y="4786484"/>
            <a:ext cx="12700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r>
              <a:rPr lang="en-US" altLang="en-US" sz="1400" dirty="0">
                <a:latin typeface="Arial" panose="020B0604020202020204" pitchFamily="34" charset="0"/>
              </a:rPr>
              <a:t>&lt;&lt;</a:t>
            </a:r>
            <a:r>
              <a:rPr lang="en-US" altLang="en-US" sz="1600" dirty="0">
                <a:latin typeface="Arial" panose="020B0604020202020204" pitchFamily="34" charset="0"/>
              </a:rPr>
              <a:t>include</a:t>
            </a:r>
            <a:r>
              <a:rPr lang="en-US" altLang="en-US" sz="1400" dirty="0">
                <a:latin typeface="Arial" panose="020B0604020202020204" pitchFamily="34" charset="0"/>
              </a:rPr>
              <a:t>&gt;&gt;</a:t>
            </a:r>
          </a:p>
        </p:txBody>
      </p:sp>
      <p:sp>
        <p:nvSpPr>
          <p:cNvPr id="20488" name="Line 17">
            <a:extLst>
              <a:ext uri="{FF2B5EF4-FFF2-40B4-BE49-F238E27FC236}">
                <a16:creationId xmlns:a16="http://schemas.microsoft.com/office/drawing/2014/main" id="{D5CE4F32-6316-FE46-9D32-CFAFFAE9C85E}"/>
              </a:ext>
            </a:extLst>
          </p:cNvPr>
          <p:cNvSpPr>
            <a:spLocks noChangeShapeType="1"/>
          </p:cNvSpPr>
          <p:nvPr/>
        </p:nvSpPr>
        <p:spPr bwMode="auto">
          <a:xfrm>
            <a:off x="7171527" y="4648200"/>
            <a:ext cx="97472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489" name="Rectangle 21">
            <a:extLst>
              <a:ext uri="{FF2B5EF4-FFF2-40B4-BE49-F238E27FC236}">
                <a16:creationId xmlns:a16="http://schemas.microsoft.com/office/drawing/2014/main" id="{BC2D8B44-7FD5-E146-9DA7-BB17A23844C3}"/>
              </a:ext>
            </a:extLst>
          </p:cNvPr>
          <p:cNvSpPr>
            <a:spLocks noChangeArrowheads="1"/>
          </p:cNvSpPr>
          <p:nvPr/>
        </p:nvSpPr>
        <p:spPr bwMode="auto">
          <a:xfrm>
            <a:off x="2279505" y="4027489"/>
            <a:ext cx="4495800" cy="2009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50000"/>
              </a:spcBef>
              <a:buClrTx/>
              <a:buSzTx/>
              <a:buFontTx/>
              <a:buNone/>
            </a:pPr>
            <a:r>
              <a:rPr lang="en-US" altLang="en-US" sz="1800" dirty="0">
                <a:latin typeface="Arial" panose="020B0604020202020204" pitchFamily="34" charset="0"/>
                <a:cs typeface="Arial" panose="020B0604020202020204" pitchFamily="34" charset="0"/>
              </a:rPr>
              <a:t>An relationship from a base use case to an inclusion use case, specifying how the behavior for the inclusion use case is inserted into the behavior defined for the base use case.</a:t>
            </a:r>
          </a:p>
          <a:p>
            <a:pPr>
              <a:spcBef>
                <a:spcPct val="50000"/>
              </a:spcBef>
              <a:buClrTx/>
              <a:buSzTx/>
              <a:buFontTx/>
              <a:buNone/>
            </a:pPr>
            <a:endParaRPr lang="en-US" altLang="en-US" sz="1900" b="1" dirty="0">
              <a:solidFill>
                <a:schemeClr val="bg2"/>
              </a:solidFill>
              <a:latin typeface="Arial" panose="020B0604020202020204" pitchFamily="34" charset="0"/>
            </a:endParaRPr>
          </a:p>
        </p:txBody>
      </p:sp>
      <p:sp>
        <p:nvSpPr>
          <p:cNvPr id="2" name="Slide Number Placeholder 1">
            <a:extLst>
              <a:ext uri="{FF2B5EF4-FFF2-40B4-BE49-F238E27FC236}">
                <a16:creationId xmlns:a16="http://schemas.microsoft.com/office/drawing/2014/main" id="{2E2031BD-8137-314D-AF0E-302B9BF1C41D}"/>
              </a:ext>
            </a:extLst>
          </p:cNvPr>
          <p:cNvSpPr>
            <a:spLocks noGrp="1"/>
          </p:cNvSpPr>
          <p:nvPr>
            <p:ph type="sldNum" sz="quarter" idx="12"/>
          </p:nvPr>
        </p:nvSpPr>
        <p:spPr/>
        <p:txBody>
          <a:bodyPr/>
          <a:lstStyle/>
          <a:p>
            <a:fld id="{4B648210-755D-4E3B-B871-CDE5B7491831}" type="slidenum">
              <a:rPr lang="en-US" altLang="en-US" smtClean="0"/>
              <a:pPr/>
              <a:t>10</a:t>
            </a:fld>
            <a:endParaRPr lang="en-US" altLang="en-US" dirty="0"/>
          </a:p>
        </p:txBody>
      </p:sp>
      <p:sp>
        <p:nvSpPr>
          <p:cNvPr id="19" name="Rectangle 2">
            <a:extLst>
              <a:ext uri="{FF2B5EF4-FFF2-40B4-BE49-F238E27FC236}">
                <a16:creationId xmlns:a16="http://schemas.microsoft.com/office/drawing/2014/main" id="{09B8C16D-ECF8-414E-AC3F-A1DB2083AC7D}"/>
              </a:ext>
            </a:extLst>
          </p:cNvPr>
          <p:cNvSpPr txBox="1">
            <a:spLocks noRot="1" noChangeArrowheads="1"/>
          </p:cNvSpPr>
          <p:nvPr/>
        </p:nvSpPr>
        <p:spPr>
          <a:xfrm>
            <a:off x="731520" y="731520"/>
            <a:ext cx="7498080" cy="731520"/>
          </a:xfrm>
          <a:prstGeom prst="rect">
            <a:avLst/>
          </a:prstGeom>
        </p:spPr>
        <p:txBody>
          <a:bodyPr>
            <a:normAutofit/>
          </a:bodyPr>
          <a:lstStyle>
            <a:lvl1pPr algn="ctr" rtl="0" eaLnBrk="1" fontAlgn="base" hangingPunct="1">
              <a:spcBef>
                <a:spcPct val="0"/>
              </a:spcBef>
              <a:spcAft>
                <a:spcPct val="0"/>
              </a:spcAft>
              <a:defRPr sz="3600" b="1" i="0" kern="1200">
                <a:solidFill>
                  <a:schemeClr val="tx2"/>
                </a:solidFill>
                <a:latin typeface="Times New Roman Regular" panose="02020603050405020304" pitchFamily="18" charset="0"/>
                <a:ea typeface="+mj-ea"/>
                <a:cs typeface="+mj-cs"/>
              </a:defRPr>
            </a:lvl1pPr>
            <a:lvl2pPr algn="l" rtl="0" eaLnBrk="1" fontAlgn="base" hangingPunct="1">
              <a:spcBef>
                <a:spcPct val="0"/>
              </a:spcBef>
              <a:spcAft>
                <a:spcPct val="0"/>
              </a:spcAft>
              <a:defRPr sz="3750">
                <a:solidFill>
                  <a:schemeClr val="tx2"/>
                </a:solidFill>
                <a:latin typeface="Calibri" pitchFamily="34" charset="0"/>
              </a:defRPr>
            </a:lvl2pPr>
            <a:lvl3pPr algn="l" rtl="0" eaLnBrk="1" fontAlgn="base" hangingPunct="1">
              <a:spcBef>
                <a:spcPct val="0"/>
              </a:spcBef>
              <a:spcAft>
                <a:spcPct val="0"/>
              </a:spcAft>
              <a:defRPr sz="3750">
                <a:solidFill>
                  <a:schemeClr val="tx2"/>
                </a:solidFill>
                <a:latin typeface="Calibri" pitchFamily="34" charset="0"/>
              </a:defRPr>
            </a:lvl3pPr>
            <a:lvl4pPr algn="l" rtl="0" eaLnBrk="1" fontAlgn="base" hangingPunct="1">
              <a:spcBef>
                <a:spcPct val="0"/>
              </a:spcBef>
              <a:spcAft>
                <a:spcPct val="0"/>
              </a:spcAft>
              <a:defRPr sz="3750">
                <a:solidFill>
                  <a:schemeClr val="tx2"/>
                </a:solidFill>
                <a:latin typeface="Calibri" pitchFamily="34" charset="0"/>
              </a:defRPr>
            </a:lvl4pPr>
            <a:lvl5pPr algn="l" rtl="0" eaLnBrk="1" fontAlgn="base" hangingPunct="1">
              <a:spcBef>
                <a:spcPct val="0"/>
              </a:spcBef>
              <a:spcAft>
                <a:spcPct val="0"/>
              </a:spcAft>
              <a:defRPr sz="3750">
                <a:solidFill>
                  <a:schemeClr val="tx2"/>
                </a:solidFill>
                <a:latin typeface="Calibri" pitchFamily="34" charset="0"/>
              </a:defRPr>
            </a:lvl5pPr>
            <a:lvl6pPr marL="342900" algn="l" rtl="0" eaLnBrk="1" fontAlgn="base" hangingPunct="1">
              <a:spcBef>
                <a:spcPct val="0"/>
              </a:spcBef>
              <a:spcAft>
                <a:spcPct val="0"/>
              </a:spcAft>
              <a:defRPr sz="3750">
                <a:solidFill>
                  <a:schemeClr val="tx2"/>
                </a:solidFill>
                <a:latin typeface="Calibri" pitchFamily="34" charset="0"/>
              </a:defRPr>
            </a:lvl6pPr>
            <a:lvl7pPr marL="685800" algn="l" rtl="0" eaLnBrk="1" fontAlgn="base" hangingPunct="1">
              <a:spcBef>
                <a:spcPct val="0"/>
              </a:spcBef>
              <a:spcAft>
                <a:spcPct val="0"/>
              </a:spcAft>
              <a:defRPr sz="3750">
                <a:solidFill>
                  <a:schemeClr val="tx2"/>
                </a:solidFill>
                <a:latin typeface="Calibri" pitchFamily="34" charset="0"/>
              </a:defRPr>
            </a:lvl7pPr>
            <a:lvl8pPr marL="1028700" algn="l" rtl="0" eaLnBrk="1" fontAlgn="base" hangingPunct="1">
              <a:spcBef>
                <a:spcPct val="0"/>
              </a:spcBef>
              <a:spcAft>
                <a:spcPct val="0"/>
              </a:spcAft>
              <a:defRPr sz="3750">
                <a:solidFill>
                  <a:schemeClr val="tx2"/>
                </a:solidFill>
                <a:latin typeface="Calibri" pitchFamily="34" charset="0"/>
              </a:defRPr>
            </a:lvl8pPr>
            <a:lvl9pPr marL="1371600" algn="l" rtl="0" eaLnBrk="1" fontAlgn="base" hangingPunct="1">
              <a:spcBef>
                <a:spcPct val="0"/>
              </a:spcBef>
              <a:spcAft>
                <a:spcPct val="0"/>
              </a:spcAft>
              <a:defRPr sz="3750">
                <a:solidFill>
                  <a:schemeClr val="tx2"/>
                </a:solidFill>
                <a:latin typeface="Calibri" pitchFamily="34" charset="0"/>
              </a:defRPr>
            </a:lvl9pPr>
          </a:lstStyle>
          <a:p>
            <a:pPr>
              <a:buClr>
                <a:schemeClr val="bg1"/>
              </a:buClr>
              <a:defRPr/>
            </a:pPr>
            <a:r>
              <a:rPr lang="en-US" dirty="0">
                <a:latin typeface="Times New Roman" panose="02020603050405020304" pitchFamily="18" charset="0"/>
                <a:cs typeface="Times New Roman" panose="02020603050405020304" pitchFamily="18" charset="0"/>
              </a:rPr>
              <a:t>Use Case Modeling: Core Elements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7305DB6-7357-A043-8C95-CD37ABF86E29}"/>
              </a:ext>
            </a:extLst>
          </p:cNvPr>
          <p:cNvSpPr>
            <a:spLocks noChangeArrowheads="1"/>
          </p:cNvSpPr>
          <p:nvPr/>
        </p:nvSpPr>
        <p:spPr bwMode="auto">
          <a:xfrm>
            <a:off x="274320" y="640080"/>
            <a:ext cx="8778240" cy="7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ctr" eaLnBrk="1" hangingPunct="1">
              <a:buClr>
                <a:srgbClr val="73E1FF"/>
              </a:buClr>
              <a:defRPr/>
            </a:pPr>
            <a:r>
              <a:rPr lang="en-US" sz="3600" b="1" dirty="0">
                <a:solidFill>
                  <a:schemeClr val="tx2"/>
                </a:solidFill>
                <a:latin typeface="Times New Roman" panose="02020603050405020304" pitchFamily="18" charset="0"/>
                <a:cs typeface="Times New Roman" panose="02020603050405020304" pitchFamily="18" charset="0"/>
              </a:rPr>
              <a:t>Review: Benefits of Use-Case Models</a:t>
            </a:r>
          </a:p>
        </p:txBody>
      </p:sp>
      <p:sp>
        <p:nvSpPr>
          <p:cNvPr id="735235" name="Rectangle 3">
            <a:extLst>
              <a:ext uri="{FF2B5EF4-FFF2-40B4-BE49-F238E27FC236}">
                <a16:creationId xmlns:a16="http://schemas.microsoft.com/office/drawing/2014/main" id="{184C2BFC-AD9C-A342-B64D-7C5E1A32A187}"/>
              </a:ext>
            </a:extLst>
          </p:cNvPr>
          <p:cNvSpPr>
            <a:spLocks noGrp="1" noChangeArrowheads="1"/>
          </p:cNvSpPr>
          <p:nvPr>
            <p:ph idx="1"/>
          </p:nvPr>
        </p:nvSpPr>
        <p:spPr>
          <a:xfrm>
            <a:off x="457200" y="1828800"/>
            <a:ext cx="8229600" cy="4267200"/>
          </a:xfrm>
        </p:spPr>
        <p:txBody>
          <a:bodyPr lIns="107950" tIns="53975" rIns="107950" bIns="53975"/>
          <a:lstStyle/>
          <a:p>
            <a:pPr marL="182880" indent="-182880" eaLnBrk="1" hangingPunct="1">
              <a:lnSpc>
                <a:spcPct val="90000"/>
              </a:lnSpc>
              <a:defRPr/>
            </a:pPr>
            <a:r>
              <a:rPr lang="en-US" sz="2800" dirty="0">
                <a:latin typeface="Times New Roman" pitchFamily="18" charset="0"/>
                <a:cs typeface="Times New Roman" pitchFamily="18" charset="0"/>
              </a:rPr>
              <a:t> Used to communicate with the end users and domain experts</a:t>
            </a:r>
          </a:p>
          <a:p>
            <a:pPr marL="388858" lvl="2" indent="-182880">
              <a:lnSpc>
                <a:spcPct val="90000"/>
              </a:lnSpc>
              <a:spcBef>
                <a:spcPts val="672"/>
              </a:spcBef>
              <a:buClr>
                <a:schemeClr val="tx2"/>
              </a:buClr>
              <a:buSzPct val="95000"/>
              <a:buFont typeface="Arial" panose="020B0604020202020204" pitchFamily="34" charset="0"/>
              <a:buChar char="•"/>
              <a:defRPr/>
            </a:pPr>
            <a:r>
              <a:rPr lang="en-US" sz="2800" dirty="0">
                <a:latin typeface="Times New Roman" pitchFamily="18" charset="0"/>
                <a:cs typeface="Times New Roman" pitchFamily="18" charset="0"/>
              </a:rPr>
              <a:t>Insures a mutual understanding of the requirements</a:t>
            </a:r>
            <a:endParaRPr lang="en-US" sz="2400" dirty="0">
              <a:latin typeface="Times New Roman" pitchFamily="18" charset="0"/>
              <a:cs typeface="Times New Roman" pitchFamily="18" charset="0"/>
            </a:endParaRPr>
          </a:p>
          <a:p>
            <a:pPr marL="182880" indent="-182880" eaLnBrk="1" hangingPunct="1">
              <a:lnSpc>
                <a:spcPct val="90000"/>
              </a:lnSpc>
              <a:defRPr/>
            </a:pPr>
            <a:r>
              <a:rPr lang="en-US" sz="2800" dirty="0">
                <a:latin typeface="Times New Roman" pitchFamily="18" charset="0"/>
                <a:cs typeface="Times New Roman" pitchFamily="18" charset="0"/>
              </a:rPr>
              <a:t> Used to identify</a:t>
            </a:r>
          </a:p>
          <a:p>
            <a:pPr marL="388858" lvl="2" indent="-182880">
              <a:lnSpc>
                <a:spcPct val="90000"/>
              </a:lnSpc>
              <a:spcBef>
                <a:spcPts val="672"/>
              </a:spcBef>
              <a:buClr>
                <a:schemeClr val="tx2"/>
              </a:buClr>
              <a:buSzPct val="95000"/>
              <a:buFont typeface="Arial" panose="020B0604020202020204" pitchFamily="34" charset="0"/>
              <a:buChar char="•"/>
              <a:defRPr/>
            </a:pPr>
            <a:r>
              <a:rPr lang="en-US" sz="2800" dirty="0">
                <a:latin typeface="Times New Roman" pitchFamily="18" charset="0"/>
                <a:cs typeface="Times New Roman" pitchFamily="18" charset="0"/>
              </a:rPr>
              <a:t>Who interacts with the system and what the system should do</a:t>
            </a:r>
          </a:p>
          <a:p>
            <a:pPr marL="388858" lvl="2" indent="-182880">
              <a:lnSpc>
                <a:spcPct val="90000"/>
              </a:lnSpc>
              <a:spcBef>
                <a:spcPts val="672"/>
              </a:spcBef>
              <a:buClr>
                <a:schemeClr val="tx2"/>
              </a:buClr>
              <a:buSzPct val="95000"/>
              <a:buFont typeface="Arial" panose="020B0604020202020204" pitchFamily="34" charset="0"/>
              <a:buChar char="•"/>
              <a:defRPr/>
            </a:pPr>
            <a:r>
              <a:rPr lang="en-US" sz="2800" dirty="0">
                <a:latin typeface="Times New Roman" pitchFamily="18" charset="0"/>
                <a:cs typeface="Times New Roman" pitchFamily="18" charset="0"/>
              </a:rPr>
              <a:t>The interfaces the system should have</a:t>
            </a:r>
            <a:endParaRPr lang="en-US" sz="2400" dirty="0">
              <a:latin typeface="Times New Roman" pitchFamily="18" charset="0"/>
              <a:cs typeface="Times New Roman" pitchFamily="18" charset="0"/>
            </a:endParaRPr>
          </a:p>
          <a:p>
            <a:pPr marL="182880" indent="-182880" eaLnBrk="1" hangingPunct="1">
              <a:lnSpc>
                <a:spcPct val="90000"/>
              </a:lnSpc>
              <a:defRPr/>
            </a:pPr>
            <a:r>
              <a:rPr lang="en-US" dirty="0">
                <a:latin typeface="Times New Roman" pitchFamily="18" charset="0"/>
                <a:cs typeface="Times New Roman" pitchFamily="18" charset="0"/>
              </a:rPr>
              <a:t> </a:t>
            </a:r>
            <a:r>
              <a:rPr lang="en-US" sz="2800" dirty="0">
                <a:latin typeface="Times New Roman" pitchFamily="18" charset="0"/>
                <a:cs typeface="Times New Roman" pitchFamily="18" charset="0"/>
              </a:rPr>
              <a:t>Used to verify</a:t>
            </a:r>
          </a:p>
          <a:p>
            <a:pPr marL="388858" lvl="2" indent="-182880">
              <a:lnSpc>
                <a:spcPct val="90000"/>
              </a:lnSpc>
              <a:spcBef>
                <a:spcPts val="672"/>
              </a:spcBef>
              <a:buClr>
                <a:schemeClr val="tx2"/>
              </a:buClr>
              <a:buSzPct val="95000"/>
              <a:buFont typeface="Arial" panose="020B0604020202020204" pitchFamily="34" charset="0"/>
              <a:buChar char="•"/>
              <a:defRPr/>
            </a:pPr>
            <a:r>
              <a:rPr lang="en-US" sz="2800" dirty="0">
                <a:latin typeface="Times New Roman" pitchFamily="18" charset="0"/>
                <a:cs typeface="Times New Roman" pitchFamily="18" charset="0"/>
              </a:rPr>
              <a:t>All requirements have been captured</a:t>
            </a:r>
          </a:p>
          <a:p>
            <a:pPr marL="388858" lvl="2" indent="-182880">
              <a:lnSpc>
                <a:spcPct val="90000"/>
              </a:lnSpc>
              <a:spcBef>
                <a:spcPts val="672"/>
              </a:spcBef>
              <a:buClr>
                <a:schemeClr val="tx2"/>
              </a:buClr>
              <a:buSzPct val="95000"/>
              <a:buFont typeface="Arial" panose="020B0604020202020204" pitchFamily="34" charset="0"/>
              <a:buChar char="•"/>
              <a:defRPr/>
            </a:pPr>
            <a:r>
              <a:rPr lang="en-US" sz="2800" dirty="0">
                <a:latin typeface="Times New Roman" pitchFamily="18" charset="0"/>
                <a:cs typeface="Times New Roman" pitchFamily="18" charset="0"/>
              </a:rPr>
              <a:t>The development team understands the requirements</a:t>
            </a:r>
          </a:p>
          <a:p>
            <a:pPr eaLnBrk="1" hangingPunct="1">
              <a:buClr>
                <a:schemeClr val="bg1"/>
              </a:buClr>
              <a:defRPr/>
            </a:pPr>
            <a:endParaRPr lang="en-US" sz="2800"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DDF6427B-FACF-E542-BF6C-0DA71AAF9083}"/>
              </a:ext>
            </a:extLst>
          </p:cNvPr>
          <p:cNvSpPr>
            <a:spLocks noGrp="1"/>
          </p:cNvSpPr>
          <p:nvPr>
            <p:ph type="sldNum" sz="quarter" idx="12"/>
          </p:nvPr>
        </p:nvSpPr>
        <p:spPr/>
        <p:txBody>
          <a:bodyPr/>
          <a:lstStyle/>
          <a:p>
            <a:fld id="{BA514042-282F-4A4C-AEE0-05D5E3952A87}" type="slidenum">
              <a:rPr lang="en-US" altLang="en-US" smtClean="0"/>
              <a:pPr/>
              <a:t>11</a:t>
            </a:fld>
            <a:endParaRPr lang="en-US" alt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345C6B3A-5FCD-A04C-B9B9-D557B9307CFB}"/>
              </a:ext>
            </a:extLst>
          </p:cNvPr>
          <p:cNvSpPr>
            <a:spLocks noChangeArrowheads="1"/>
          </p:cNvSpPr>
          <p:nvPr/>
        </p:nvSpPr>
        <p:spPr bwMode="auto">
          <a:xfrm>
            <a:off x="182880" y="640080"/>
            <a:ext cx="8869680" cy="7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ctr" eaLnBrk="1" hangingPunct="1">
              <a:buClr>
                <a:srgbClr val="73E1FF"/>
              </a:buClr>
              <a:defRPr/>
            </a:pPr>
            <a:r>
              <a:rPr lang="en-US" sz="3600" b="1" dirty="0">
                <a:solidFill>
                  <a:schemeClr val="tx2"/>
                </a:solidFill>
                <a:latin typeface="Times New Roman" panose="02020603050405020304" pitchFamily="18" charset="0"/>
                <a:cs typeface="Times New Roman" panose="02020603050405020304" pitchFamily="18" charset="0"/>
              </a:rPr>
              <a:t>Useful Questions in Finding Actors</a:t>
            </a:r>
          </a:p>
        </p:txBody>
      </p:sp>
      <p:sp>
        <p:nvSpPr>
          <p:cNvPr id="737283" name="Rectangle 3">
            <a:extLst>
              <a:ext uri="{FF2B5EF4-FFF2-40B4-BE49-F238E27FC236}">
                <a16:creationId xmlns:a16="http://schemas.microsoft.com/office/drawing/2014/main" id="{D48BD16C-4C47-BA4F-BDED-BEFE8891064B}"/>
              </a:ext>
            </a:extLst>
          </p:cNvPr>
          <p:cNvSpPr>
            <a:spLocks noChangeArrowheads="1"/>
          </p:cNvSpPr>
          <p:nvPr/>
        </p:nvSpPr>
        <p:spPr bwMode="auto">
          <a:xfrm>
            <a:off x="304800" y="838200"/>
            <a:ext cx="7162800" cy="5562600"/>
          </a:xfrm>
          <a:prstGeom prst="rect">
            <a:avLst/>
          </a:prstGeom>
          <a:noFill/>
          <a:ln w="9525">
            <a:noFill/>
            <a:miter lim="800000"/>
            <a:headEnd/>
            <a:tailEnd/>
          </a:ln>
          <a:effectLst/>
        </p:spPr>
        <p:txBody>
          <a:bodyPr lIns="107950" tIns="53975" rIns="107950" bIns="53975"/>
          <a:lstStyle/>
          <a:p>
            <a:pPr marL="342900" indent="-342900" eaLnBrk="1" hangingPunct="1">
              <a:spcBef>
                <a:spcPct val="20000"/>
              </a:spcBef>
              <a:buClr>
                <a:schemeClr val="hlink"/>
              </a:buClr>
              <a:buFont typeface="Wingdings" pitchFamily="2" charset="2"/>
              <a:buChar char="§"/>
              <a:defRPr/>
            </a:pPr>
            <a:endParaRPr lang="en-US" sz="2800" dirty="0">
              <a:effectLst>
                <a:outerShdw blurRad="38100" dist="38100" dir="2700000" algn="tl">
                  <a:srgbClr val="000000"/>
                </a:outerShdw>
              </a:effectLst>
              <a:latin typeface="Times New Roman" pitchFamily="18" charset="0"/>
              <a:cs typeface="Times New Roman" pitchFamily="18" charset="0"/>
            </a:endParaRPr>
          </a:p>
          <a:p>
            <a:pPr marL="457200" indent="-457200" eaLnBrk="1" hangingPunct="1">
              <a:spcBef>
                <a:spcPct val="20000"/>
              </a:spcBef>
              <a:buClr>
                <a:schemeClr val="tx2"/>
              </a:buClr>
              <a:buSzPct val="95000"/>
              <a:buFont typeface="Wingdings" pitchFamily="2" charset="2"/>
              <a:buChar char="q"/>
              <a:defRPr/>
            </a:pPr>
            <a:r>
              <a:rPr lang="en-US" sz="2800" dirty="0">
                <a:effectLst>
                  <a:outerShdw dist="38100" sx="1000" sy="1000" algn="tl">
                    <a:srgbClr val="000000"/>
                  </a:outerShdw>
                </a:effectLst>
                <a:latin typeface="Times New Roman" pitchFamily="18" charset="0"/>
                <a:cs typeface="Times New Roman" pitchFamily="18" charset="0"/>
              </a:rPr>
              <a:t>Who will supply, use, or remove information? </a:t>
            </a:r>
          </a:p>
          <a:p>
            <a:pPr marL="457200" indent="-457200" eaLnBrk="1" hangingPunct="1">
              <a:spcBef>
                <a:spcPct val="20000"/>
              </a:spcBef>
              <a:buClr>
                <a:schemeClr val="tx2"/>
              </a:buClr>
              <a:buSzPct val="95000"/>
              <a:buFont typeface="Wingdings" pitchFamily="2" charset="2"/>
              <a:buChar char="q"/>
              <a:defRPr/>
            </a:pPr>
            <a:r>
              <a:rPr lang="en-US" sz="2800" dirty="0">
                <a:effectLst>
                  <a:outerShdw dist="38100" sx="1000" sy="1000" algn="tl">
                    <a:srgbClr val="000000"/>
                  </a:outerShdw>
                </a:effectLst>
                <a:latin typeface="Times New Roman" pitchFamily="18" charset="0"/>
                <a:cs typeface="Times New Roman" pitchFamily="18" charset="0"/>
              </a:rPr>
              <a:t>Who will use this functionality?</a:t>
            </a:r>
          </a:p>
          <a:p>
            <a:pPr marL="457200" indent="-457200" eaLnBrk="1" hangingPunct="1">
              <a:spcBef>
                <a:spcPct val="20000"/>
              </a:spcBef>
              <a:buClr>
                <a:schemeClr val="tx2"/>
              </a:buClr>
              <a:buSzPct val="95000"/>
              <a:buFont typeface="Wingdings" pitchFamily="2" charset="2"/>
              <a:buChar char="q"/>
              <a:defRPr/>
            </a:pPr>
            <a:r>
              <a:rPr lang="en-US" sz="2800" dirty="0">
                <a:effectLst>
                  <a:outerShdw dist="38100" sx="1000" sy="1000" algn="tl">
                    <a:srgbClr val="000000"/>
                  </a:outerShdw>
                </a:effectLst>
                <a:latin typeface="Times New Roman" pitchFamily="18" charset="0"/>
                <a:cs typeface="Times New Roman" pitchFamily="18" charset="0"/>
              </a:rPr>
              <a:t>Who is interested in a certain requirement?</a:t>
            </a:r>
          </a:p>
          <a:p>
            <a:pPr marL="457200" indent="-457200" eaLnBrk="1" hangingPunct="1">
              <a:spcBef>
                <a:spcPct val="20000"/>
              </a:spcBef>
              <a:buClr>
                <a:schemeClr val="tx2"/>
              </a:buClr>
              <a:buSzPct val="95000"/>
              <a:buFont typeface="Wingdings" pitchFamily="2" charset="2"/>
              <a:buChar char="q"/>
              <a:defRPr/>
            </a:pPr>
            <a:r>
              <a:rPr lang="en-US" sz="2800" dirty="0">
                <a:effectLst>
                  <a:outerShdw dist="38100" sx="1000" sy="1000" algn="tl">
                    <a:srgbClr val="000000"/>
                  </a:outerShdw>
                </a:effectLst>
                <a:latin typeface="Times New Roman" pitchFamily="18" charset="0"/>
                <a:cs typeface="Times New Roman" pitchFamily="18" charset="0"/>
              </a:rPr>
              <a:t>Where in the organization is the system used?</a:t>
            </a:r>
          </a:p>
          <a:p>
            <a:pPr marL="457200" indent="-457200" eaLnBrk="1" hangingPunct="1">
              <a:spcBef>
                <a:spcPct val="20000"/>
              </a:spcBef>
              <a:buClr>
                <a:schemeClr val="tx2"/>
              </a:buClr>
              <a:buSzPct val="95000"/>
              <a:buFont typeface="Wingdings" pitchFamily="2" charset="2"/>
              <a:buChar char="q"/>
              <a:defRPr/>
            </a:pPr>
            <a:r>
              <a:rPr lang="en-US" sz="2800" dirty="0">
                <a:effectLst>
                  <a:outerShdw dist="38100" sx="1000" sy="1000" algn="tl">
                    <a:srgbClr val="000000"/>
                  </a:outerShdw>
                </a:effectLst>
                <a:latin typeface="Times New Roman" pitchFamily="18" charset="0"/>
                <a:cs typeface="Times New Roman" pitchFamily="18" charset="0"/>
              </a:rPr>
              <a:t>Who will support and maintain the system?</a:t>
            </a:r>
          </a:p>
          <a:p>
            <a:pPr marL="457200" indent="-457200" eaLnBrk="1" hangingPunct="1">
              <a:spcBef>
                <a:spcPct val="20000"/>
              </a:spcBef>
              <a:buClr>
                <a:schemeClr val="tx2"/>
              </a:buClr>
              <a:buSzPct val="95000"/>
              <a:buFont typeface="Wingdings" pitchFamily="2" charset="2"/>
              <a:buChar char="q"/>
              <a:defRPr/>
            </a:pPr>
            <a:r>
              <a:rPr lang="en-US" sz="2800" dirty="0">
                <a:effectLst>
                  <a:outerShdw dist="38100" sx="1000" sy="1000" algn="tl">
                    <a:srgbClr val="000000"/>
                  </a:outerShdw>
                </a:effectLst>
                <a:latin typeface="Times New Roman" pitchFamily="18" charset="0"/>
                <a:cs typeface="Times New Roman" pitchFamily="18" charset="0"/>
              </a:rPr>
              <a:t>What are the system’s external resources?</a:t>
            </a:r>
          </a:p>
          <a:p>
            <a:pPr marL="457200" indent="-457200" eaLnBrk="1" hangingPunct="1">
              <a:spcBef>
                <a:spcPct val="20000"/>
              </a:spcBef>
              <a:buClr>
                <a:schemeClr val="tx2"/>
              </a:buClr>
              <a:buSzPct val="95000"/>
              <a:buFont typeface="Wingdings" pitchFamily="2" charset="2"/>
              <a:buChar char="q"/>
              <a:defRPr/>
            </a:pPr>
            <a:r>
              <a:rPr lang="en-US" sz="2800" dirty="0">
                <a:effectLst>
                  <a:outerShdw dist="38100" sx="1000" sy="1000" algn="tl">
                    <a:srgbClr val="000000"/>
                  </a:outerShdw>
                </a:effectLst>
                <a:latin typeface="Times New Roman" pitchFamily="18" charset="0"/>
                <a:cs typeface="Times New Roman" pitchFamily="18" charset="0"/>
              </a:rPr>
              <a:t>What other systems will need to interact with this one?</a:t>
            </a:r>
          </a:p>
        </p:txBody>
      </p:sp>
      <p:sp>
        <p:nvSpPr>
          <p:cNvPr id="23556" name="Rectangle 4">
            <a:extLst>
              <a:ext uri="{FF2B5EF4-FFF2-40B4-BE49-F238E27FC236}">
                <a16:creationId xmlns:a16="http://schemas.microsoft.com/office/drawing/2014/main" id="{304579FA-C2C9-1A41-8E84-317A5DECB649}"/>
              </a:ext>
            </a:extLst>
          </p:cNvPr>
          <p:cNvSpPr>
            <a:spLocks noChangeArrowheads="1"/>
          </p:cNvSpPr>
          <p:nvPr/>
        </p:nvSpPr>
        <p:spPr bwMode="invGray">
          <a:xfrm>
            <a:off x="7317323" y="3977039"/>
            <a:ext cx="937757" cy="46230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r>
              <a:rPr lang="en-US" altLang="en-US" sz="2400" b="1" dirty="0">
                <a:latin typeface="Times New Roman" panose="02020603050405020304" pitchFamily="18" charset="0"/>
                <a:cs typeface="Times New Roman" panose="02020603050405020304" pitchFamily="18" charset="0"/>
              </a:rPr>
              <a:t>Actor</a:t>
            </a:r>
          </a:p>
        </p:txBody>
      </p:sp>
      <p:sp>
        <p:nvSpPr>
          <p:cNvPr id="23557" name="Freeform 6">
            <a:extLst>
              <a:ext uri="{FF2B5EF4-FFF2-40B4-BE49-F238E27FC236}">
                <a16:creationId xmlns:a16="http://schemas.microsoft.com/office/drawing/2014/main" id="{0E0B3AC9-2E2D-5F45-BDCF-3CAB94F808E4}"/>
              </a:ext>
            </a:extLst>
          </p:cNvPr>
          <p:cNvSpPr>
            <a:spLocks/>
          </p:cNvSpPr>
          <p:nvPr/>
        </p:nvSpPr>
        <p:spPr bwMode="invGray">
          <a:xfrm>
            <a:off x="7412118" y="1611584"/>
            <a:ext cx="842962" cy="790575"/>
          </a:xfrm>
          <a:custGeom>
            <a:avLst/>
            <a:gdLst>
              <a:gd name="T0" fmla="*/ 2147483646 w 320"/>
              <a:gd name="T1" fmla="*/ 0 h 316"/>
              <a:gd name="T2" fmla="*/ 2147483646 w 320"/>
              <a:gd name="T3" fmla="*/ 2147483646 h 316"/>
              <a:gd name="T4" fmla="*/ 2147483646 w 320"/>
              <a:gd name="T5" fmla="*/ 2147483646 h 316"/>
              <a:gd name="T6" fmla="*/ 2147483646 w 320"/>
              <a:gd name="T7" fmla="*/ 2147483646 h 316"/>
              <a:gd name="T8" fmla="*/ 2147483646 w 320"/>
              <a:gd name="T9" fmla="*/ 2147483646 h 316"/>
              <a:gd name="T10" fmla="*/ 2147483646 w 320"/>
              <a:gd name="T11" fmla="*/ 2147483646 h 316"/>
              <a:gd name="T12" fmla="*/ 2147483646 w 320"/>
              <a:gd name="T13" fmla="*/ 2147483646 h 316"/>
              <a:gd name="T14" fmla="*/ 2147483646 w 320"/>
              <a:gd name="T15" fmla="*/ 2147483646 h 316"/>
              <a:gd name="T16" fmla="*/ 2147483646 w 320"/>
              <a:gd name="T17" fmla="*/ 2147483646 h 316"/>
              <a:gd name="T18" fmla="*/ 2147483646 w 320"/>
              <a:gd name="T19" fmla="*/ 2147483646 h 316"/>
              <a:gd name="T20" fmla="*/ 2147483646 w 320"/>
              <a:gd name="T21" fmla="*/ 2147483646 h 316"/>
              <a:gd name="T22" fmla="*/ 2147483646 w 320"/>
              <a:gd name="T23" fmla="*/ 2147483646 h 316"/>
              <a:gd name="T24" fmla="*/ 0 w 320"/>
              <a:gd name="T25" fmla="*/ 2147483646 h 316"/>
              <a:gd name="T26" fmla="*/ 2147483646 w 320"/>
              <a:gd name="T27" fmla="*/ 2147483646 h 316"/>
              <a:gd name="T28" fmla="*/ 2147483646 w 320"/>
              <a:gd name="T29" fmla="*/ 2147483646 h 316"/>
              <a:gd name="T30" fmla="*/ 2147483646 w 320"/>
              <a:gd name="T31" fmla="*/ 2147483646 h 316"/>
              <a:gd name="T32" fmla="*/ 2147483646 w 320"/>
              <a:gd name="T33" fmla="*/ 0 h 3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0"/>
              <a:gd name="T52" fmla="*/ 0 h 316"/>
              <a:gd name="T53" fmla="*/ 320 w 320"/>
              <a:gd name="T54" fmla="*/ 316 h 3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0" h="316">
                <a:moveTo>
                  <a:pt x="160" y="0"/>
                </a:moveTo>
                <a:lnTo>
                  <a:pt x="221" y="15"/>
                </a:lnTo>
                <a:lnTo>
                  <a:pt x="266" y="53"/>
                </a:lnTo>
                <a:lnTo>
                  <a:pt x="304" y="98"/>
                </a:lnTo>
                <a:lnTo>
                  <a:pt x="320" y="158"/>
                </a:lnTo>
                <a:lnTo>
                  <a:pt x="304" y="218"/>
                </a:lnTo>
                <a:lnTo>
                  <a:pt x="266" y="271"/>
                </a:lnTo>
                <a:lnTo>
                  <a:pt x="221" y="308"/>
                </a:lnTo>
                <a:lnTo>
                  <a:pt x="160" y="316"/>
                </a:lnTo>
                <a:lnTo>
                  <a:pt x="99" y="308"/>
                </a:lnTo>
                <a:lnTo>
                  <a:pt x="46" y="271"/>
                </a:lnTo>
                <a:lnTo>
                  <a:pt x="15" y="218"/>
                </a:lnTo>
                <a:lnTo>
                  <a:pt x="0" y="158"/>
                </a:lnTo>
                <a:lnTo>
                  <a:pt x="15" y="98"/>
                </a:lnTo>
                <a:lnTo>
                  <a:pt x="46" y="53"/>
                </a:lnTo>
                <a:lnTo>
                  <a:pt x="99" y="15"/>
                </a:lnTo>
                <a:lnTo>
                  <a:pt x="160" y="0"/>
                </a:lnTo>
              </a:path>
            </a:pathLst>
          </a:custGeom>
          <a:noFill/>
          <a:ln w="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58" name="Line 7">
            <a:extLst>
              <a:ext uri="{FF2B5EF4-FFF2-40B4-BE49-F238E27FC236}">
                <a16:creationId xmlns:a16="http://schemas.microsoft.com/office/drawing/2014/main" id="{EA734085-5E26-7C48-AD5E-3B5874838A5E}"/>
              </a:ext>
            </a:extLst>
          </p:cNvPr>
          <p:cNvSpPr>
            <a:spLocks noChangeShapeType="1"/>
          </p:cNvSpPr>
          <p:nvPr/>
        </p:nvSpPr>
        <p:spPr bwMode="invGray">
          <a:xfrm>
            <a:off x="7228204" y="2408427"/>
            <a:ext cx="1160463" cy="3175"/>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59" name="Freeform 8">
            <a:extLst>
              <a:ext uri="{FF2B5EF4-FFF2-40B4-BE49-F238E27FC236}">
                <a16:creationId xmlns:a16="http://schemas.microsoft.com/office/drawing/2014/main" id="{A5045E51-54C2-EA46-B0E5-DD24DDE74E0E}"/>
              </a:ext>
            </a:extLst>
          </p:cNvPr>
          <p:cNvSpPr>
            <a:spLocks/>
          </p:cNvSpPr>
          <p:nvPr/>
        </p:nvSpPr>
        <p:spPr bwMode="invGray">
          <a:xfrm>
            <a:off x="7228204" y="2395892"/>
            <a:ext cx="580232" cy="1496658"/>
          </a:xfrm>
          <a:custGeom>
            <a:avLst/>
            <a:gdLst>
              <a:gd name="T0" fmla="*/ 2147483646 w 343"/>
              <a:gd name="T1" fmla="*/ 0 h 601"/>
              <a:gd name="T2" fmla="*/ 2147483646 w 343"/>
              <a:gd name="T3" fmla="*/ 2147483646 h 601"/>
              <a:gd name="T4" fmla="*/ 0 w 343"/>
              <a:gd name="T5" fmla="*/ 2147483646 h 601"/>
              <a:gd name="T6" fmla="*/ 0 60000 65536"/>
              <a:gd name="T7" fmla="*/ 0 60000 65536"/>
              <a:gd name="T8" fmla="*/ 0 60000 65536"/>
              <a:gd name="T9" fmla="*/ 0 w 343"/>
              <a:gd name="T10" fmla="*/ 0 h 601"/>
              <a:gd name="T11" fmla="*/ 343 w 343"/>
              <a:gd name="T12" fmla="*/ 601 h 601"/>
            </a:gdLst>
            <a:ahLst/>
            <a:cxnLst>
              <a:cxn ang="T6">
                <a:pos x="T0" y="T1"/>
              </a:cxn>
              <a:cxn ang="T7">
                <a:pos x="T2" y="T3"/>
              </a:cxn>
              <a:cxn ang="T8">
                <a:pos x="T4" y="T5"/>
              </a:cxn>
            </a:cxnLst>
            <a:rect l="T9" t="T10" r="T11" b="T12"/>
            <a:pathLst>
              <a:path w="343" h="601">
                <a:moveTo>
                  <a:pt x="343" y="0"/>
                </a:moveTo>
                <a:lnTo>
                  <a:pt x="343" y="278"/>
                </a:lnTo>
                <a:lnTo>
                  <a:pt x="0" y="601"/>
                </a:lnTo>
              </a:path>
            </a:pathLst>
          </a:custGeom>
          <a:noFill/>
          <a:ln w="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60" name="Line 9">
            <a:extLst>
              <a:ext uri="{FF2B5EF4-FFF2-40B4-BE49-F238E27FC236}">
                <a16:creationId xmlns:a16="http://schemas.microsoft.com/office/drawing/2014/main" id="{795F138F-F928-D848-A051-E4530360BEC9}"/>
              </a:ext>
            </a:extLst>
          </p:cNvPr>
          <p:cNvSpPr>
            <a:spLocks noChangeShapeType="1"/>
          </p:cNvSpPr>
          <p:nvPr/>
        </p:nvSpPr>
        <p:spPr bwMode="invGray">
          <a:xfrm>
            <a:off x="7821017" y="3090245"/>
            <a:ext cx="555068" cy="844550"/>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Slide Number Placeholder 1">
            <a:extLst>
              <a:ext uri="{FF2B5EF4-FFF2-40B4-BE49-F238E27FC236}">
                <a16:creationId xmlns:a16="http://schemas.microsoft.com/office/drawing/2014/main" id="{37436510-602D-754A-90A8-349ADE2318E1}"/>
              </a:ext>
            </a:extLst>
          </p:cNvPr>
          <p:cNvSpPr>
            <a:spLocks noGrp="1"/>
          </p:cNvSpPr>
          <p:nvPr>
            <p:ph type="sldNum" sz="quarter" idx="12"/>
          </p:nvPr>
        </p:nvSpPr>
        <p:spPr/>
        <p:txBody>
          <a:bodyPr/>
          <a:lstStyle/>
          <a:p>
            <a:fld id="{BA514042-282F-4A4C-AEE0-05D5E3952A87}" type="slidenum">
              <a:rPr lang="en-US" altLang="en-US" smtClean="0"/>
              <a:pPr/>
              <a:t>12</a:t>
            </a:fld>
            <a:endParaRPr lang="en-US" alt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0818C063-E44B-C44E-83D0-F724AC73B1DE}"/>
              </a:ext>
            </a:extLst>
          </p:cNvPr>
          <p:cNvSpPr>
            <a:spLocks noGrp="1" noRot="1" noChangeArrowheads="1"/>
          </p:cNvSpPr>
          <p:nvPr>
            <p:ph type="title"/>
          </p:nvPr>
        </p:nvSpPr>
        <p:spPr>
          <a:xfrm>
            <a:off x="274320" y="640080"/>
            <a:ext cx="8686800" cy="731520"/>
          </a:xfrm>
        </p:spPr>
        <p:txBody>
          <a:bodyPr>
            <a:normAutofit/>
          </a:bodyPr>
          <a:lstStyle/>
          <a:p>
            <a:pPr eaLnBrk="1" hangingPunct="1">
              <a:buClr>
                <a:schemeClr val="bg1"/>
              </a:buClr>
            </a:pPr>
            <a:r>
              <a:rPr lang="en-US" altLang="en-US" dirty="0">
                <a:effectLst/>
                <a:latin typeface="Times New Roman" panose="02020603050405020304" pitchFamily="18" charset="0"/>
                <a:cs typeface="Times New Roman" panose="02020603050405020304" pitchFamily="18" charset="0"/>
              </a:rPr>
              <a:t>Name and Describe Each Actor</a:t>
            </a:r>
          </a:p>
        </p:txBody>
      </p:sp>
      <p:sp>
        <p:nvSpPr>
          <p:cNvPr id="745475" name="Rectangle 3">
            <a:extLst>
              <a:ext uri="{FF2B5EF4-FFF2-40B4-BE49-F238E27FC236}">
                <a16:creationId xmlns:a16="http://schemas.microsoft.com/office/drawing/2014/main" id="{E6110E68-62CD-6945-8CFB-27C81491F7DC}"/>
              </a:ext>
            </a:extLst>
          </p:cNvPr>
          <p:cNvSpPr>
            <a:spLocks noGrp="1" noRot="1" noChangeArrowheads="1"/>
          </p:cNvSpPr>
          <p:nvPr>
            <p:ph idx="1"/>
          </p:nvPr>
        </p:nvSpPr>
        <p:spPr>
          <a:xfrm>
            <a:off x="914400" y="2286000"/>
            <a:ext cx="7498080" cy="3931919"/>
          </a:xfrm>
        </p:spPr>
        <p:txBody>
          <a:bodyPr/>
          <a:lstStyle/>
          <a:p>
            <a:pPr marL="457200" indent="-457200" eaLnBrk="1" hangingPunct="1">
              <a:lnSpc>
                <a:spcPct val="90000"/>
              </a:lnSpc>
              <a:defRPr/>
            </a:pPr>
            <a:r>
              <a:rPr lang="en-US" dirty="0">
                <a:latin typeface="Times New Roman" pitchFamily="18" charset="0"/>
                <a:cs typeface="Times New Roman" pitchFamily="18" charset="0"/>
              </a:rPr>
              <a:t>Actor names should clearly denote the actor’s role</a:t>
            </a:r>
          </a:p>
          <a:p>
            <a:pPr marL="457200" indent="-457200" eaLnBrk="1" hangingPunct="1">
              <a:lnSpc>
                <a:spcPct val="90000"/>
              </a:lnSpc>
              <a:defRPr/>
            </a:pPr>
            <a:r>
              <a:rPr lang="en-US" dirty="0">
                <a:latin typeface="Times New Roman" pitchFamily="18" charset="0"/>
                <a:cs typeface="Times New Roman" pitchFamily="18" charset="0"/>
              </a:rPr>
              <a:t>Actor description:</a:t>
            </a:r>
            <a:endParaRPr lang="en-US" sz="2800" dirty="0">
              <a:latin typeface="Times New Roman" pitchFamily="18" charset="0"/>
              <a:cs typeface="Times New Roman" pitchFamily="18" charset="0"/>
            </a:endParaRPr>
          </a:p>
          <a:p>
            <a:pPr marL="388858" lvl="2" indent="-182880">
              <a:lnSpc>
                <a:spcPct val="90000"/>
              </a:lnSpc>
              <a:buClr>
                <a:schemeClr val="tx2"/>
              </a:buClr>
              <a:buSzPct val="95000"/>
              <a:buFont typeface="Arial" panose="020B0604020202020204" pitchFamily="34" charset="0"/>
              <a:buChar char="•"/>
              <a:defRPr/>
            </a:pPr>
            <a:r>
              <a:rPr lang="en-US" sz="2800" dirty="0">
                <a:latin typeface="Times New Roman" pitchFamily="18" charset="0"/>
                <a:cs typeface="Times New Roman" pitchFamily="18" charset="0"/>
              </a:rPr>
              <a:t>Area of responsibility</a:t>
            </a:r>
          </a:p>
          <a:p>
            <a:pPr marL="388858" lvl="2" indent="-182880">
              <a:lnSpc>
                <a:spcPct val="90000"/>
              </a:lnSpc>
              <a:buClr>
                <a:schemeClr val="tx2"/>
              </a:buClr>
              <a:buSzPct val="95000"/>
              <a:buFont typeface="Arial" panose="020B0604020202020204" pitchFamily="34" charset="0"/>
              <a:buChar char="•"/>
              <a:defRPr/>
            </a:pPr>
            <a:r>
              <a:rPr lang="en-US" sz="2800" dirty="0">
                <a:latin typeface="Times New Roman" pitchFamily="18" charset="0"/>
                <a:cs typeface="Times New Roman" pitchFamily="18" charset="0"/>
              </a:rPr>
              <a:t>Dependency of the actor on the system</a:t>
            </a:r>
          </a:p>
        </p:txBody>
      </p:sp>
      <p:sp>
        <p:nvSpPr>
          <p:cNvPr id="2" name="Slide Number Placeholder 1">
            <a:extLst>
              <a:ext uri="{FF2B5EF4-FFF2-40B4-BE49-F238E27FC236}">
                <a16:creationId xmlns:a16="http://schemas.microsoft.com/office/drawing/2014/main" id="{BFCDD256-318F-3A4C-8F19-B7091383B648}"/>
              </a:ext>
            </a:extLst>
          </p:cNvPr>
          <p:cNvSpPr>
            <a:spLocks noGrp="1"/>
          </p:cNvSpPr>
          <p:nvPr>
            <p:ph type="sldNum" sz="quarter" idx="12"/>
          </p:nvPr>
        </p:nvSpPr>
        <p:spPr/>
        <p:txBody>
          <a:bodyPr/>
          <a:lstStyle/>
          <a:p>
            <a:fld id="{BA514042-282F-4A4C-AEE0-05D5E3952A87}" type="slidenum">
              <a:rPr lang="en-US" altLang="en-US" smtClean="0"/>
              <a:pPr/>
              <a:t>13</a:t>
            </a:fld>
            <a:endParaRPr lang="en-US" alt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CFC17A61-3AB4-B742-9DA7-E70049642FEA}"/>
              </a:ext>
            </a:extLst>
          </p:cNvPr>
          <p:cNvSpPr>
            <a:spLocks noGrp="1" noRot="1" noChangeArrowheads="1"/>
          </p:cNvSpPr>
          <p:nvPr>
            <p:ph type="title"/>
          </p:nvPr>
        </p:nvSpPr>
        <p:spPr>
          <a:xfrm>
            <a:off x="403860" y="1432083"/>
            <a:ext cx="8641080" cy="533400"/>
          </a:xfrm>
        </p:spPr>
        <p:txBody>
          <a:bodyPr>
            <a:normAutofit fontScale="90000"/>
          </a:bodyPr>
          <a:lstStyle/>
          <a:p>
            <a:pPr eaLnBrk="1" hangingPunct="1">
              <a:buClr>
                <a:schemeClr val="bg1"/>
              </a:buClr>
            </a:pPr>
            <a:br>
              <a:rPr lang="en-US" altLang="en-US" sz="4000" dirty="0">
                <a:solidFill>
                  <a:schemeClr val="tx1"/>
                </a:solidFill>
                <a:effectLst/>
                <a:cs typeface="Times New Roman" panose="02020603050405020304" pitchFamily="18" charset="0"/>
              </a:rPr>
            </a:br>
            <a:r>
              <a:rPr lang="en-US" altLang="en-US" sz="4000" dirty="0">
                <a:effectLst/>
                <a:latin typeface="Times New Roman" panose="02020603050405020304" pitchFamily="18" charset="0"/>
                <a:cs typeface="Times New Roman" panose="02020603050405020304" pitchFamily="18" charset="0"/>
              </a:rPr>
              <a:t>Finding Use Cases: </a:t>
            </a:r>
            <a:br>
              <a:rPr lang="en-US" altLang="en-US" sz="4000" dirty="0">
                <a:effectLst/>
                <a:latin typeface="Times New Roman" panose="02020603050405020304" pitchFamily="18" charset="0"/>
                <a:cs typeface="Times New Roman" panose="02020603050405020304" pitchFamily="18" charset="0"/>
              </a:rPr>
            </a:br>
            <a:r>
              <a:rPr lang="en-US" altLang="en-US" sz="4000" dirty="0">
                <a:effectLst/>
                <a:latin typeface="Times New Roman" panose="02020603050405020304" pitchFamily="18" charset="0"/>
                <a:cs typeface="Times New Roman" panose="02020603050405020304" pitchFamily="18" charset="0"/>
              </a:rPr>
              <a:t>Focus on the Actor</a:t>
            </a:r>
          </a:p>
        </p:txBody>
      </p:sp>
      <p:sp>
        <p:nvSpPr>
          <p:cNvPr id="751619" name="Rectangle 3">
            <a:extLst>
              <a:ext uri="{FF2B5EF4-FFF2-40B4-BE49-F238E27FC236}">
                <a16:creationId xmlns:a16="http://schemas.microsoft.com/office/drawing/2014/main" id="{FF611DAD-6563-FB46-A76A-FC97DDF6ED78}"/>
              </a:ext>
            </a:extLst>
          </p:cNvPr>
          <p:cNvSpPr>
            <a:spLocks noGrp="1" noRot="1" noChangeArrowheads="1"/>
          </p:cNvSpPr>
          <p:nvPr>
            <p:ph idx="1"/>
          </p:nvPr>
        </p:nvSpPr>
        <p:spPr>
          <a:xfrm>
            <a:off x="762000" y="2438400"/>
            <a:ext cx="7924800" cy="3505517"/>
          </a:xfrm>
        </p:spPr>
        <p:txBody>
          <a:bodyPr/>
          <a:lstStyle/>
          <a:p>
            <a:pPr eaLnBrk="1" hangingPunct="1">
              <a:defRPr/>
            </a:pPr>
            <a:r>
              <a:rPr lang="en-US" sz="2800" dirty="0">
                <a:latin typeface="Times New Roman" pitchFamily="18" charset="0"/>
                <a:cs typeface="Times New Roman" pitchFamily="18" charset="0"/>
              </a:rPr>
              <a:t> The system exists only for its users.</a:t>
            </a:r>
          </a:p>
          <a:p>
            <a:pPr eaLnBrk="1" hangingPunct="1">
              <a:defRPr/>
            </a:pPr>
            <a:r>
              <a:rPr lang="en-US" sz="2800" dirty="0">
                <a:latin typeface="Times New Roman" pitchFamily="18" charset="0"/>
                <a:cs typeface="Times New Roman" pitchFamily="18" charset="0"/>
              </a:rPr>
              <a:t> Use cases should be based on the user’s needs.</a:t>
            </a:r>
          </a:p>
        </p:txBody>
      </p:sp>
      <p:sp>
        <p:nvSpPr>
          <p:cNvPr id="2" name="Slide Number Placeholder 1">
            <a:extLst>
              <a:ext uri="{FF2B5EF4-FFF2-40B4-BE49-F238E27FC236}">
                <a16:creationId xmlns:a16="http://schemas.microsoft.com/office/drawing/2014/main" id="{710A4BCF-8064-8B47-A544-5DB2A2A9B4C3}"/>
              </a:ext>
            </a:extLst>
          </p:cNvPr>
          <p:cNvSpPr>
            <a:spLocks noGrp="1"/>
          </p:cNvSpPr>
          <p:nvPr>
            <p:ph type="sldNum" sz="quarter" idx="12"/>
          </p:nvPr>
        </p:nvSpPr>
        <p:spPr/>
        <p:txBody>
          <a:bodyPr/>
          <a:lstStyle/>
          <a:p>
            <a:fld id="{BA514042-282F-4A4C-AEE0-05D5E3952A87}" type="slidenum">
              <a:rPr lang="en-US" altLang="en-US" smtClean="0"/>
              <a:pPr/>
              <a:t>14</a:t>
            </a:fld>
            <a:endParaRPr lang="en-US" alt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18AA80E-1342-4C4A-8147-627B3525712E}"/>
              </a:ext>
            </a:extLst>
          </p:cNvPr>
          <p:cNvSpPr>
            <a:spLocks noChangeArrowheads="1"/>
          </p:cNvSpPr>
          <p:nvPr/>
        </p:nvSpPr>
        <p:spPr bwMode="auto">
          <a:xfrm>
            <a:off x="182880" y="731520"/>
            <a:ext cx="880872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ctr" eaLnBrk="1" hangingPunct="1">
              <a:buClr>
                <a:srgbClr val="73E1FF"/>
              </a:buClr>
              <a:defRPr/>
            </a:pPr>
            <a:r>
              <a:rPr lang="en-US" sz="3600" b="1" dirty="0">
                <a:solidFill>
                  <a:schemeClr val="tx2"/>
                </a:solidFill>
                <a:latin typeface="Times New Roman" panose="02020603050405020304" pitchFamily="18" charset="0"/>
                <a:cs typeface="Times New Roman" panose="02020603050405020304" pitchFamily="18" charset="0"/>
              </a:rPr>
              <a:t>Useful Questions in Finding Use Cases</a:t>
            </a:r>
          </a:p>
        </p:txBody>
      </p:sp>
      <p:sp>
        <p:nvSpPr>
          <p:cNvPr id="753667" name="Rectangle 3">
            <a:extLst>
              <a:ext uri="{FF2B5EF4-FFF2-40B4-BE49-F238E27FC236}">
                <a16:creationId xmlns:a16="http://schemas.microsoft.com/office/drawing/2014/main" id="{97D015AD-5CEF-B440-B441-11CDB74A0522}"/>
              </a:ext>
            </a:extLst>
          </p:cNvPr>
          <p:cNvSpPr>
            <a:spLocks noGrp="1" noChangeArrowheads="1"/>
          </p:cNvSpPr>
          <p:nvPr>
            <p:ph idx="1"/>
          </p:nvPr>
        </p:nvSpPr>
        <p:spPr>
          <a:xfrm>
            <a:off x="457200" y="1554480"/>
            <a:ext cx="8229600" cy="4663440"/>
          </a:xfrm>
        </p:spPr>
        <p:txBody>
          <a:bodyPr lIns="107950" tIns="53975" rIns="107950" bIns="53975"/>
          <a:lstStyle/>
          <a:p>
            <a:pPr eaLnBrk="1" hangingPunct="1">
              <a:buClr>
                <a:schemeClr val="bg1"/>
              </a:buClr>
              <a:defRPr/>
            </a:pPr>
            <a:r>
              <a:rPr lang="en-US" dirty="0">
                <a:latin typeface="Times New Roman" pitchFamily="18" charset="0"/>
                <a:cs typeface="Times New Roman" pitchFamily="18" charset="0"/>
              </a:rPr>
              <a:t>Answer the following questions to find use cases.</a:t>
            </a:r>
          </a:p>
          <a:p>
            <a:pPr lvl="1" eaLnBrk="1" hangingPunct="1">
              <a:spcBef>
                <a:spcPts val="500"/>
              </a:spcBef>
              <a:spcAft>
                <a:spcPts val="500"/>
              </a:spcAft>
              <a:buClr>
                <a:schemeClr val="tx2"/>
              </a:buClr>
              <a:buSzPct val="95000"/>
              <a:buFont typeface="Wingdings" pitchFamily="2" charset="2"/>
              <a:buChar char="q"/>
              <a:defRPr/>
            </a:pPr>
            <a:r>
              <a:rPr lang="en-US" sz="2800" dirty="0">
                <a:latin typeface="Times New Roman" pitchFamily="18" charset="0"/>
                <a:cs typeface="Times New Roman" pitchFamily="18" charset="0"/>
              </a:rPr>
              <a:t> For each actor you have identified, what are the tasks the system would be involved in? </a:t>
            </a:r>
          </a:p>
          <a:p>
            <a:pPr lvl="1" eaLnBrk="1" hangingPunct="1">
              <a:spcBef>
                <a:spcPts val="500"/>
              </a:spcBef>
              <a:spcAft>
                <a:spcPts val="500"/>
              </a:spcAft>
              <a:buClr>
                <a:schemeClr val="tx2"/>
              </a:buClr>
              <a:buSzPct val="95000"/>
              <a:buFont typeface="Wingdings" pitchFamily="2" charset="2"/>
              <a:buChar char="q"/>
              <a:defRPr/>
            </a:pPr>
            <a:r>
              <a:rPr lang="en-US" sz="2800" dirty="0">
                <a:latin typeface="Times New Roman" pitchFamily="18" charset="0"/>
                <a:cs typeface="Times New Roman" pitchFamily="18" charset="0"/>
              </a:rPr>
              <a:t> Does the actor need to be informed about certain occurrences in the system? </a:t>
            </a:r>
          </a:p>
          <a:p>
            <a:pPr lvl="1" eaLnBrk="1" hangingPunct="1">
              <a:spcBef>
                <a:spcPts val="500"/>
              </a:spcBef>
              <a:spcAft>
                <a:spcPts val="500"/>
              </a:spcAft>
              <a:buClr>
                <a:schemeClr val="tx2"/>
              </a:buClr>
              <a:buSzPct val="95000"/>
              <a:buFont typeface="Wingdings" pitchFamily="2" charset="2"/>
              <a:buChar char="q"/>
              <a:defRPr/>
            </a:pPr>
            <a:r>
              <a:rPr lang="en-US" sz="2800" dirty="0">
                <a:latin typeface="Times New Roman" pitchFamily="18" charset="0"/>
                <a:cs typeface="Times New Roman" pitchFamily="18" charset="0"/>
              </a:rPr>
              <a:t> Will the actor need to inform the system about sudden, external changes? </a:t>
            </a:r>
          </a:p>
          <a:p>
            <a:pPr lvl="1" eaLnBrk="1" hangingPunct="1">
              <a:spcBef>
                <a:spcPts val="500"/>
              </a:spcBef>
              <a:spcAft>
                <a:spcPts val="500"/>
              </a:spcAft>
              <a:buClr>
                <a:schemeClr val="tx2"/>
              </a:buClr>
              <a:buSzPct val="95000"/>
              <a:buFont typeface="Wingdings" pitchFamily="2" charset="2"/>
              <a:buChar char="q"/>
              <a:defRPr/>
            </a:pPr>
            <a:r>
              <a:rPr lang="en-US" sz="2800" dirty="0">
                <a:latin typeface="Times New Roman" pitchFamily="18" charset="0"/>
                <a:cs typeface="Times New Roman" pitchFamily="18" charset="0"/>
              </a:rPr>
              <a:t> What information must be modified or created in the system? </a:t>
            </a:r>
          </a:p>
          <a:p>
            <a:pPr lvl="1" eaLnBrk="1" hangingPunct="1">
              <a:buClr>
                <a:schemeClr val="bg1"/>
              </a:buClr>
              <a:defRPr/>
            </a:pPr>
            <a:endParaRPr lang="en-US"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5C42DD1D-23AD-164E-8473-A931E0AC4A9C}"/>
              </a:ext>
            </a:extLst>
          </p:cNvPr>
          <p:cNvSpPr>
            <a:spLocks noGrp="1"/>
          </p:cNvSpPr>
          <p:nvPr>
            <p:ph type="sldNum" sz="quarter" idx="12"/>
          </p:nvPr>
        </p:nvSpPr>
        <p:spPr/>
        <p:txBody>
          <a:bodyPr/>
          <a:lstStyle/>
          <a:p>
            <a:fld id="{BA514042-282F-4A4C-AEE0-05D5E3952A87}" type="slidenum">
              <a:rPr lang="en-US" altLang="en-US" smtClean="0"/>
              <a:pPr/>
              <a:t>15</a:t>
            </a:fld>
            <a:endParaRPr lang="en-US" alt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A3F3BA5-F5DD-0C40-909C-CE56C47AB02F}"/>
              </a:ext>
            </a:extLst>
          </p:cNvPr>
          <p:cNvSpPr>
            <a:spLocks noChangeArrowheads="1"/>
          </p:cNvSpPr>
          <p:nvPr/>
        </p:nvSpPr>
        <p:spPr bwMode="auto">
          <a:xfrm>
            <a:off x="274320" y="640080"/>
            <a:ext cx="8961120" cy="7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ctr" eaLnBrk="1" hangingPunct="1">
              <a:buClr>
                <a:srgbClr val="73E1FF"/>
              </a:buClr>
              <a:defRPr/>
            </a:pPr>
            <a:r>
              <a:rPr lang="en-US" sz="3600" b="1" dirty="0">
                <a:solidFill>
                  <a:schemeClr val="tx2"/>
                </a:solidFill>
                <a:latin typeface="Times New Roman" panose="02020603050405020304" pitchFamily="18" charset="0"/>
                <a:cs typeface="Times New Roman" panose="02020603050405020304" pitchFamily="18" charset="0"/>
              </a:rPr>
              <a:t>Naming the Use Case</a:t>
            </a:r>
          </a:p>
        </p:txBody>
      </p:sp>
      <p:sp>
        <p:nvSpPr>
          <p:cNvPr id="755715" name="Rectangle 3">
            <a:extLst>
              <a:ext uri="{FF2B5EF4-FFF2-40B4-BE49-F238E27FC236}">
                <a16:creationId xmlns:a16="http://schemas.microsoft.com/office/drawing/2014/main" id="{905232DF-B107-A34D-B0D5-AC7C5411E160}"/>
              </a:ext>
            </a:extLst>
          </p:cNvPr>
          <p:cNvSpPr>
            <a:spLocks noGrp="1" noChangeArrowheads="1"/>
          </p:cNvSpPr>
          <p:nvPr>
            <p:ph idx="1"/>
          </p:nvPr>
        </p:nvSpPr>
        <p:spPr>
          <a:xfrm>
            <a:off x="4389120" y="1371600"/>
            <a:ext cx="4297680" cy="4938713"/>
          </a:xfrm>
          <a:ln>
            <a:noFill/>
          </a:ln>
        </p:spPr>
        <p:txBody>
          <a:bodyPr lIns="107950" tIns="53975" rIns="107950" bIns="53975"/>
          <a:lstStyle/>
          <a:p>
            <a:pPr eaLnBrk="1" hangingPunct="1">
              <a:spcBef>
                <a:spcPts val="500"/>
              </a:spcBef>
              <a:spcAft>
                <a:spcPts val="500"/>
              </a:spcAft>
              <a:defRPr/>
            </a:pPr>
            <a:r>
              <a:rPr lang="en-US" sz="2800" dirty="0">
                <a:latin typeface="Times New Roman" pitchFamily="18" charset="0"/>
                <a:cs typeface="Times New Roman" pitchFamily="18" charset="0"/>
              </a:rPr>
              <a:t> The name indicates what is achieved by its interactions with the actor(s). </a:t>
            </a:r>
          </a:p>
          <a:p>
            <a:pPr eaLnBrk="1" hangingPunct="1">
              <a:spcBef>
                <a:spcPts val="500"/>
              </a:spcBef>
              <a:spcAft>
                <a:spcPts val="500"/>
              </a:spcAft>
              <a:defRPr/>
            </a:pPr>
            <a:r>
              <a:rPr lang="en-US" sz="2800" dirty="0">
                <a:latin typeface="Times New Roman" pitchFamily="18" charset="0"/>
                <a:cs typeface="Times New Roman" pitchFamily="18" charset="0"/>
              </a:rPr>
              <a:t> The name may be several words in length.</a:t>
            </a:r>
          </a:p>
          <a:p>
            <a:pPr eaLnBrk="1" hangingPunct="1">
              <a:spcBef>
                <a:spcPts val="500"/>
              </a:spcBef>
              <a:spcAft>
                <a:spcPts val="500"/>
              </a:spcAft>
              <a:defRPr/>
            </a:pPr>
            <a:r>
              <a:rPr lang="en-US" sz="2800" dirty="0">
                <a:latin typeface="Times New Roman" pitchFamily="18" charset="0"/>
                <a:cs typeface="Times New Roman" pitchFamily="18" charset="0"/>
              </a:rPr>
              <a:t> No two use cases should have the same name. </a:t>
            </a:r>
          </a:p>
          <a:p>
            <a:pPr eaLnBrk="1" hangingPunct="1">
              <a:buClr>
                <a:schemeClr val="bg1"/>
              </a:buClr>
              <a:defRPr/>
            </a:pPr>
            <a:endParaRPr lang="en-US" dirty="0">
              <a:latin typeface="Times New Roman" pitchFamily="18" charset="0"/>
              <a:cs typeface="Times New Roman" pitchFamily="18" charset="0"/>
            </a:endParaRPr>
          </a:p>
        </p:txBody>
      </p:sp>
      <p:grpSp>
        <p:nvGrpSpPr>
          <p:cNvPr id="31748" name="Group 4">
            <a:extLst>
              <a:ext uri="{FF2B5EF4-FFF2-40B4-BE49-F238E27FC236}">
                <a16:creationId xmlns:a16="http://schemas.microsoft.com/office/drawing/2014/main" id="{FD51E6B9-951E-B841-9C75-71D77651E0FE}"/>
              </a:ext>
            </a:extLst>
          </p:cNvPr>
          <p:cNvGrpSpPr>
            <a:grpSpLocks/>
          </p:cNvGrpSpPr>
          <p:nvPr/>
        </p:nvGrpSpPr>
        <p:grpSpPr bwMode="auto">
          <a:xfrm>
            <a:off x="299445" y="1583962"/>
            <a:ext cx="3886200" cy="3657600"/>
            <a:chOff x="192" y="576"/>
            <a:chExt cx="2730" cy="2688"/>
          </a:xfrm>
        </p:grpSpPr>
        <p:sp>
          <p:nvSpPr>
            <p:cNvPr id="31750" name="Oval 5">
              <a:extLst>
                <a:ext uri="{FF2B5EF4-FFF2-40B4-BE49-F238E27FC236}">
                  <a16:creationId xmlns:a16="http://schemas.microsoft.com/office/drawing/2014/main" id="{3EE2DE25-74FC-3940-9274-19137B49DD76}"/>
                </a:ext>
              </a:extLst>
            </p:cNvPr>
            <p:cNvSpPr>
              <a:spLocks noChangeArrowheads="1"/>
            </p:cNvSpPr>
            <p:nvPr/>
          </p:nvSpPr>
          <p:spPr bwMode="auto">
            <a:xfrm>
              <a:off x="384" y="576"/>
              <a:ext cx="1338" cy="672"/>
            </a:xfrm>
            <a:prstGeom prst="ellipse">
              <a:avLst/>
            </a:prstGeom>
            <a:solidFill>
              <a:srgbClr val="FFFFCC"/>
            </a:solidFill>
            <a:ln w="25400">
              <a:solidFill>
                <a:schemeClr val="tx1"/>
              </a:solidFill>
              <a:round/>
              <a:headEnd/>
              <a:tailEnd/>
            </a:ln>
          </p:spPr>
          <p:txBody>
            <a:bodyPr wrap="none" anchor="ct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31751" name="Rectangle 6">
              <a:extLst>
                <a:ext uri="{FF2B5EF4-FFF2-40B4-BE49-F238E27FC236}">
                  <a16:creationId xmlns:a16="http://schemas.microsoft.com/office/drawing/2014/main" id="{718C50DE-2581-D244-9882-3E296458A12C}"/>
                </a:ext>
              </a:extLst>
            </p:cNvPr>
            <p:cNvSpPr>
              <a:spLocks noChangeArrowheads="1"/>
            </p:cNvSpPr>
            <p:nvPr/>
          </p:nvSpPr>
          <p:spPr bwMode="auto">
            <a:xfrm>
              <a:off x="397" y="1306"/>
              <a:ext cx="1282" cy="61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r>
                <a:rPr lang="en-US" altLang="en-US" sz="2400" b="1" dirty="0">
                  <a:latin typeface="Times New Roman" panose="02020603050405020304" pitchFamily="18" charset="0"/>
                  <a:cs typeface="Times New Roman" panose="02020603050405020304" pitchFamily="18" charset="0"/>
                </a:rPr>
                <a:t>Register for</a:t>
              </a:r>
            </a:p>
            <a:p>
              <a:pPr>
                <a:spcBef>
                  <a:spcPct val="0"/>
                </a:spcBef>
                <a:buClrTx/>
                <a:buSzTx/>
                <a:buFontTx/>
                <a:buNone/>
              </a:pPr>
              <a:r>
                <a:rPr lang="en-US" altLang="en-US" sz="2400" b="1" dirty="0">
                  <a:latin typeface="Times New Roman" panose="02020603050405020304" pitchFamily="18" charset="0"/>
                  <a:cs typeface="Times New Roman" panose="02020603050405020304" pitchFamily="18" charset="0"/>
                </a:rPr>
                <a:t>Courses</a:t>
              </a:r>
            </a:p>
          </p:txBody>
        </p:sp>
        <p:sp>
          <p:nvSpPr>
            <p:cNvPr id="31752" name="Oval 7">
              <a:extLst>
                <a:ext uri="{FF2B5EF4-FFF2-40B4-BE49-F238E27FC236}">
                  <a16:creationId xmlns:a16="http://schemas.microsoft.com/office/drawing/2014/main" id="{9E1B5A36-DD31-2F49-BB91-D6A899550D16}"/>
                </a:ext>
              </a:extLst>
            </p:cNvPr>
            <p:cNvSpPr>
              <a:spLocks noChangeArrowheads="1"/>
            </p:cNvSpPr>
            <p:nvPr/>
          </p:nvSpPr>
          <p:spPr bwMode="auto">
            <a:xfrm>
              <a:off x="192" y="2064"/>
              <a:ext cx="1338" cy="672"/>
            </a:xfrm>
            <a:prstGeom prst="ellipse">
              <a:avLst/>
            </a:prstGeom>
            <a:solidFill>
              <a:srgbClr val="FFFFCC"/>
            </a:solidFill>
            <a:ln w="25400">
              <a:solidFill>
                <a:schemeClr val="tx1"/>
              </a:solidFill>
              <a:round/>
              <a:headEnd/>
              <a:tailEnd/>
            </a:ln>
          </p:spPr>
          <p:txBody>
            <a:bodyPr wrap="none" anchor="ct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31753" name="Rectangle 8">
              <a:extLst>
                <a:ext uri="{FF2B5EF4-FFF2-40B4-BE49-F238E27FC236}">
                  <a16:creationId xmlns:a16="http://schemas.microsoft.com/office/drawing/2014/main" id="{1BF27252-3EAB-E84C-A31E-EAAB0DFADF99}"/>
                </a:ext>
              </a:extLst>
            </p:cNvPr>
            <p:cNvSpPr>
              <a:spLocks noChangeArrowheads="1"/>
            </p:cNvSpPr>
            <p:nvPr/>
          </p:nvSpPr>
          <p:spPr bwMode="auto">
            <a:xfrm>
              <a:off x="440" y="2854"/>
              <a:ext cx="671" cy="34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r>
                <a:rPr lang="en-US" altLang="en-US" sz="2400" b="1" dirty="0">
                  <a:latin typeface="Times New Roman" panose="02020603050405020304" pitchFamily="18" charset="0"/>
                  <a:cs typeface="Times New Roman" panose="02020603050405020304" pitchFamily="18" charset="0"/>
                </a:rPr>
                <a:t>Login</a:t>
              </a:r>
            </a:p>
          </p:txBody>
        </p:sp>
        <p:sp>
          <p:nvSpPr>
            <p:cNvPr id="31754" name="Oval 9">
              <a:extLst>
                <a:ext uri="{FF2B5EF4-FFF2-40B4-BE49-F238E27FC236}">
                  <a16:creationId xmlns:a16="http://schemas.microsoft.com/office/drawing/2014/main" id="{C22AD301-AE7B-F442-BA1B-9991BE2D484F}"/>
                </a:ext>
              </a:extLst>
            </p:cNvPr>
            <p:cNvSpPr>
              <a:spLocks noChangeArrowheads="1"/>
            </p:cNvSpPr>
            <p:nvPr/>
          </p:nvSpPr>
          <p:spPr bwMode="auto">
            <a:xfrm>
              <a:off x="1584" y="2592"/>
              <a:ext cx="1338" cy="672"/>
            </a:xfrm>
            <a:prstGeom prst="ellipse">
              <a:avLst/>
            </a:prstGeom>
            <a:solidFill>
              <a:srgbClr val="FFFFCC"/>
            </a:solidFill>
            <a:ln w="25400">
              <a:solidFill>
                <a:schemeClr val="tx1"/>
              </a:solidFill>
              <a:round/>
              <a:headEnd/>
              <a:tailEnd/>
            </a:ln>
          </p:spPr>
          <p:txBody>
            <a:bodyPr wrap="none" anchor="ct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grpSp>
      <p:sp>
        <p:nvSpPr>
          <p:cNvPr id="31749" name="Rectangle 10">
            <a:extLst>
              <a:ext uri="{FF2B5EF4-FFF2-40B4-BE49-F238E27FC236}">
                <a16:creationId xmlns:a16="http://schemas.microsoft.com/office/drawing/2014/main" id="{AEFEC9BE-9151-3344-8963-CA20F409C713}"/>
              </a:ext>
            </a:extLst>
          </p:cNvPr>
          <p:cNvSpPr>
            <a:spLocks noChangeArrowheads="1"/>
          </p:cNvSpPr>
          <p:nvPr/>
        </p:nvSpPr>
        <p:spPr bwMode="auto">
          <a:xfrm>
            <a:off x="990600" y="5480050"/>
            <a:ext cx="2503891" cy="83163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r>
              <a:rPr lang="en-US" altLang="en-US" sz="2400" b="1" dirty="0">
                <a:latin typeface="Times New Roman" panose="02020603050405020304" pitchFamily="18" charset="0"/>
                <a:cs typeface="Times New Roman" panose="02020603050405020304" pitchFamily="18" charset="0"/>
              </a:rPr>
              <a:t>Maintain Student</a:t>
            </a:r>
          </a:p>
          <a:p>
            <a:pPr>
              <a:spcBef>
                <a:spcPct val="0"/>
              </a:spcBef>
              <a:buClrTx/>
              <a:buSzTx/>
              <a:buFontTx/>
              <a:buNone/>
            </a:pPr>
            <a:r>
              <a:rPr lang="en-US" altLang="en-US" sz="2400" b="1" dirty="0">
                <a:latin typeface="Times New Roman" panose="02020603050405020304" pitchFamily="18" charset="0"/>
                <a:cs typeface="Times New Roman" panose="02020603050405020304" pitchFamily="18" charset="0"/>
              </a:rPr>
              <a:t>Information</a:t>
            </a:r>
          </a:p>
        </p:txBody>
      </p:sp>
      <p:sp>
        <p:nvSpPr>
          <p:cNvPr id="2" name="Slide Number Placeholder 1">
            <a:extLst>
              <a:ext uri="{FF2B5EF4-FFF2-40B4-BE49-F238E27FC236}">
                <a16:creationId xmlns:a16="http://schemas.microsoft.com/office/drawing/2014/main" id="{112BC0A6-3F4F-AE4A-BC80-6A502028B25F}"/>
              </a:ext>
            </a:extLst>
          </p:cNvPr>
          <p:cNvSpPr>
            <a:spLocks noGrp="1"/>
          </p:cNvSpPr>
          <p:nvPr>
            <p:ph type="sldNum" sz="quarter" idx="12"/>
          </p:nvPr>
        </p:nvSpPr>
        <p:spPr/>
        <p:txBody>
          <a:bodyPr/>
          <a:lstStyle/>
          <a:p>
            <a:fld id="{BA514042-282F-4A4C-AEE0-05D5E3952A87}" type="slidenum">
              <a:rPr lang="en-US" altLang="en-US" smtClean="0"/>
              <a:pPr/>
              <a:t>16</a:t>
            </a:fld>
            <a:endParaRPr lang="en-US" alt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E39590E8-A9F2-9644-9832-99D5FA45E264}"/>
              </a:ext>
            </a:extLst>
          </p:cNvPr>
          <p:cNvSpPr>
            <a:spLocks noChangeArrowheads="1"/>
          </p:cNvSpPr>
          <p:nvPr/>
        </p:nvSpPr>
        <p:spPr bwMode="auto">
          <a:xfrm>
            <a:off x="1143000" y="640080"/>
            <a:ext cx="7162800" cy="7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ctr" eaLnBrk="1" hangingPunct="1">
              <a:buClr>
                <a:srgbClr val="73E1FF"/>
              </a:buClr>
              <a:defRPr/>
            </a:pPr>
            <a:r>
              <a:rPr lang="en-US" sz="3600" b="1" dirty="0">
                <a:solidFill>
                  <a:schemeClr val="tx2"/>
                </a:solidFill>
                <a:latin typeface="Times New Roman" panose="02020603050405020304" pitchFamily="18" charset="0"/>
                <a:cs typeface="Times New Roman" panose="02020603050405020304" pitchFamily="18" charset="0"/>
              </a:rPr>
              <a:t>Use Cases and Actors</a:t>
            </a:r>
          </a:p>
        </p:txBody>
      </p:sp>
      <p:sp>
        <p:nvSpPr>
          <p:cNvPr id="33795" name="Rectangle 3">
            <a:extLst>
              <a:ext uri="{FF2B5EF4-FFF2-40B4-BE49-F238E27FC236}">
                <a16:creationId xmlns:a16="http://schemas.microsoft.com/office/drawing/2014/main" id="{C6BEB5DE-B62B-AA49-8DCB-90546FD14D07}"/>
              </a:ext>
            </a:extLst>
          </p:cNvPr>
          <p:cNvSpPr>
            <a:spLocks noGrp="1" noChangeArrowheads="1"/>
          </p:cNvSpPr>
          <p:nvPr>
            <p:ph idx="1"/>
          </p:nvPr>
        </p:nvSpPr>
        <p:spPr>
          <a:xfrm>
            <a:off x="457200" y="1554480"/>
            <a:ext cx="7955280" cy="4023360"/>
          </a:xfrm>
        </p:spPr>
        <p:txBody>
          <a:bodyPr lIns="107950" tIns="53975" rIns="107950" bIns="53975"/>
          <a:lstStyle/>
          <a:p>
            <a:pPr eaLnBrk="1" hangingPunct="1"/>
            <a:r>
              <a:rPr lang="en-US" altLang="en-US" sz="2800" dirty="0">
                <a:effectLst/>
                <a:latin typeface="Times New Roman" panose="02020603050405020304" pitchFamily="18" charset="0"/>
                <a:cs typeface="Times New Roman" panose="02020603050405020304" pitchFamily="18" charset="0"/>
              </a:rPr>
              <a:t> A use case models a dialog between actors and the system.</a:t>
            </a:r>
          </a:p>
          <a:p>
            <a:pPr eaLnBrk="1" hangingPunct="1"/>
            <a:endParaRPr lang="en-US" altLang="en-US" sz="2800" dirty="0">
              <a:effectLst/>
              <a:latin typeface="Times New Roman" panose="02020603050405020304" pitchFamily="18" charset="0"/>
              <a:cs typeface="Times New Roman" panose="02020603050405020304" pitchFamily="18" charset="0"/>
            </a:endParaRPr>
          </a:p>
          <a:p>
            <a:pPr eaLnBrk="1" hangingPunct="1"/>
            <a:r>
              <a:rPr lang="en-US" altLang="en-US" sz="2800" dirty="0">
                <a:effectLst/>
                <a:latin typeface="Times New Roman" panose="02020603050405020304" pitchFamily="18" charset="0"/>
                <a:cs typeface="Times New Roman" panose="02020603050405020304" pitchFamily="18" charset="0"/>
              </a:rPr>
              <a:t> A use case is initiated by an actor to invoke a certain functionality in the system.</a:t>
            </a:r>
          </a:p>
        </p:txBody>
      </p:sp>
      <p:sp>
        <p:nvSpPr>
          <p:cNvPr id="2" name="Slide Number Placeholder 1">
            <a:extLst>
              <a:ext uri="{FF2B5EF4-FFF2-40B4-BE49-F238E27FC236}">
                <a16:creationId xmlns:a16="http://schemas.microsoft.com/office/drawing/2014/main" id="{0F85FFA8-F250-4443-AC5C-09373211A0AA}"/>
              </a:ext>
            </a:extLst>
          </p:cNvPr>
          <p:cNvSpPr>
            <a:spLocks noGrp="1"/>
          </p:cNvSpPr>
          <p:nvPr>
            <p:ph type="sldNum" sz="quarter" idx="12"/>
          </p:nvPr>
        </p:nvSpPr>
        <p:spPr/>
        <p:txBody>
          <a:bodyPr/>
          <a:lstStyle/>
          <a:p>
            <a:fld id="{BA514042-282F-4A4C-AEE0-05D5E3952A87}" type="slidenum">
              <a:rPr lang="en-US" altLang="en-US" smtClean="0"/>
              <a:pPr/>
              <a:t>17</a:t>
            </a:fld>
            <a:endParaRPr lang="en-US" alt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056CD48A-9836-0745-AC8F-E15DC942057E}"/>
              </a:ext>
            </a:extLst>
          </p:cNvPr>
          <p:cNvSpPr>
            <a:spLocks noChangeArrowheads="1"/>
          </p:cNvSpPr>
          <p:nvPr/>
        </p:nvSpPr>
        <p:spPr bwMode="auto">
          <a:xfrm>
            <a:off x="1463040" y="640080"/>
            <a:ext cx="6675120" cy="7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ctr" eaLnBrk="1" hangingPunct="1">
              <a:buClr>
                <a:srgbClr val="73E1FF"/>
              </a:buClr>
              <a:defRPr/>
            </a:pPr>
            <a:r>
              <a:rPr lang="en-US" sz="3600" b="1" dirty="0">
                <a:solidFill>
                  <a:schemeClr val="tx2"/>
                </a:solidFill>
                <a:latin typeface="Times New Roman" panose="02020603050405020304" pitchFamily="18" charset="0"/>
                <a:cs typeface="Times New Roman" panose="02020603050405020304" pitchFamily="18" charset="0"/>
              </a:rPr>
              <a:t>Use-Case Specifications</a:t>
            </a:r>
          </a:p>
        </p:txBody>
      </p:sp>
      <p:sp>
        <p:nvSpPr>
          <p:cNvPr id="772099" name="Rectangle 3">
            <a:extLst>
              <a:ext uri="{FF2B5EF4-FFF2-40B4-BE49-F238E27FC236}">
                <a16:creationId xmlns:a16="http://schemas.microsoft.com/office/drawing/2014/main" id="{89BE3A7A-FF5D-1949-BE8D-A75CAE56F25D}"/>
              </a:ext>
            </a:extLst>
          </p:cNvPr>
          <p:cNvSpPr>
            <a:spLocks noGrp="1" noChangeArrowheads="1"/>
          </p:cNvSpPr>
          <p:nvPr>
            <p:ph idx="1"/>
          </p:nvPr>
        </p:nvSpPr>
        <p:spPr>
          <a:xfrm>
            <a:off x="457200" y="1463040"/>
            <a:ext cx="3689351" cy="4422775"/>
          </a:xfrm>
        </p:spPr>
        <p:txBody>
          <a:bodyPr lIns="107950" tIns="53975" rIns="107950" bIns="53975"/>
          <a:lstStyle/>
          <a:p>
            <a:pPr eaLnBrk="1" hangingPunct="1">
              <a:defRPr/>
            </a:pPr>
            <a:r>
              <a:rPr lang="en-US" sz="2800" dirty="0">
                <a:latin typeface="Times New Roman" pitchFamily="18" charset="0"/>
              </a:rPr>
              <a:t> Name</a:t>
            </a:r>
          </a:p>
          <a:p>
            <a:pPr eaLnBrk="1" hangingPunct="1">
              <a:defRPr/>
            </a:pPr>
            <a:r>
              <a:rPr lang="en-US" sz="2800" dirty="0">
                <a:latin typeface="Times New Roman" pitchFamily="18" charset="0"/>
              </a:rPr>
              <a:t> Brief description</a:t>
            </a:r>
          </a:p>
          <a:p>
            <a:pPr eaLnBrk="1" hangingPunct="1">
              <a:defRPr/>
            </a:pPr>
            <a:r>
              <a:rPr lang="en-GB" sz="2800" dirty="0">
                <a:latin typeface="Times New Roman" pitchFamily="18" charset="0"/>
              </a:rPr>
              <a:t> Flows of Events</a:t>
            </a:r>
          </a:p>
          <a:p>
            <a:pPr eaLnBrk="1" hangingPunct="1">
              <a:defRPr/>
            </a:pPr>
            <a:r>
              <a:rPr lang="en-GB" sz="2800" dirty="0">
                <a:latin typeface="Times New Roman" pitchFamily="18" charset="0"/>
              </a:rPr>
              <a:t> Relationships</a:t>
            </a:r>
          </a:p>
          <a:p>
            <a:pPr eaLnBrk="1" hangingPunct="1">
              <a:defRPr/>
            </a:pPr>
            <a:r>
              <a:rPr lang="en-GB" sz="2800" dirty="0">
                <a:latin typeface="Times New Roman" pitchFamily="18" charset="0"/>
              </a:rPr>
              <a:t> Use-Case diagrams</a:t>
            </a:r>
          </a:p>
          <a:p>
            <a:pPr eaLnBrk="1" hangingPunct="1">
              <a:defRPr/>
            </a:pPr>
            <a:r>
              <a:rPr lang="en-GB" sz="2800" dirty="0">
                <a:latin typeface="Times New Roman" pitchFamily="18" charset="0"/>
              </a:rPr>
              <a:t> Special requirements</a:t>
            </a:r>
          </a:p>
          <a:p>
            <a:pPr eaLnBrk="1" hangingPunct="1">
              <a:defRPr/>
            </a:pPr>
            <a:r>
              <a:rPr lang="en-GB" sz="2800" dirty="0">
                <a:latin typeface="Times New Roman" pitchFamily="18" charset="0"/>
              </a:rPr>
              <a:t> Preconditions</a:t>
            </a:r>
          </a:p>
          <a:p>
            <a:pPr eaLnBrk="1" hangingPunct="1">
              <a:defRPr/>
            </a:pPr>
            <a:r>
              <a:rPr lang="en-GB" sz="2800" dirty="0">
                <a:latin typeface="Times New Roman" pitchFamily="18" charset="0"/>
              </a:rPr>
              <a:t> Post conditions</a:t>
            </a:r>
          </a:p>
        </p:txBody>
      </p:sp>
      <p:grpSp>
        <p:nvGrpSpPr>
          <p:cNvPr id="35844" name="Group 4">
            <a:extLst>
              <a:ext uri="{FF2B5EF4-FFF2-40B4-BE49-F238E27FC236}">
                <a16:creationId xmlns:a16="http://schemas.microsoft.com/office/drawing/2014/main" id="{7EEB08D6-F6AD-C24D-9B77-A35D65CB9517}"/>
              </a:ext>
            </a:extLst>
          </p:cNvPr>
          <p:cNvGrpSpPr>
            <a:grpSpLocks/>
          </p:cNvGrpSpPr>
          <p:nvPr/>
        </p:nvGrpSpPr>
        <p:grpSpPr bwMode="auto">
          <a:xfrm>
            <a:off x="4191000" y="1585914"/>
            <a:ext cx="4495800" cy="4953000"/>
            <a:chOff x="2592" y="720"/>
            <a:chExt cx="3120" cy="3120"/>
          </a:xfrm>
        </p:grpSpPr>
        <p:sp>
          <p:nvSpPr>
            <p:cNvPr id="35845" name="Rectangle 5">
              <a:extLst>
                <a:ext uri="{FF2B5EF4-FFF2-40B4-BE49-F238E27FC236}">
                  <a16:creationId xmlns:a16="http://schemas.microsoft.com/office/drawing/2014/main" id="{381CE2E7-5478-D442-886B-8CCFDF129A20}"/>
                </a:ext>
              </a:extLst>
            </p:cNvPr>
            <p:cNvSpPr>
              <a:spLocks noChangeArrowheads="1"/>
            </p:cNvSpPr>
            <p:nvPr/>
          </p:nvSpPr>
          <p:spPr bwMode="auto">
            <a:xfrm>
              <a:off x="2592" y="720"/>
              <a:ext cx="3120" cy="312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grpSp>
          <p:nvGrpSpPr>
            <p:cNvPr id="35846" name="Group 6">
              <a:extLst>
                <a:ext uri="{FF2B5EF4-FFF2-40B4-BE49-F238E27FC236}">
                  <a16:creationId xmlns:a16="http://schemas.microsoft.com/office/drawing/2014/main" id="{F51DD5AF-E45C-D848-AF13-20A96BFFB1EA}"/>
                </a:ext>
              </a:extLst>
            </p:cNvPr>
            <p:cNvGrpSpPr>
              <a:grpSpLocks/>
            </p:cNvGrpSpPr>
            <p:nvPr/>
          </p:nvGrpSpPr>
          <p:grpSpPr bwMode="auto">
            <a:xfrm>
              <a:off x="3360" y="2400"/>
              <a:ext cx="732" cy="1008"/>
              <a:chOff x="365" y="2533"/>
              <a:chExt cx="754" cy="1008"/>
            </a:xfrm>
          </p:grpSpPr>
          <p:sp>
            <p:nvSpPr>
              <p:cNvPr id="35890" name="Oval 7">
                <a:extLst>
                  <a:ext uri="{FF2B5EF4-FFF2-40B4-BE49-F238E27FC236}">
                    <a16:creationId xmlns:a16="http://schemas.microsoft.com/office/drawing/2014/main" id="{20B0B88A-3652-5945-BA7F-549528DDDFFF}"/>
                  </a:ext>
                </a:extLst>
              </p:cNvPr>
              <p:cNvSpPr>
                <a:spLocks noChangeArrowheads="1"/>
              </p:cNvSpPr>
              <p:nvPr/>
            </p:nvSpPr>
            <p:spPr bwMode="auto">
              <a:xfrm>
                <a:off x="365" y="2533"/>
                <a:ext cx="624" cy="288"/>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35891" name="Rectangle 8">
                <a:extLst>
                  <a:ext uri="{FF2B5EF4-FFF2-40B4-BE49-F238E27FC236}">
                    <a16:creationId xmlns:a16="http://schemas.microsoft.com/office/drawing/2014/main" id="{27171927-C6CF-0447-96D4-4E79C43ED896}"/>
                  </a:ext>
                </a:extLst>
              </p:cNvPr>
              <p:cNvSpPr>
                <a:spLocks noChangeArrowheads="1"/>
              </p:cNvSpPr>
              <p:nvPr/>
            </p:nvSpPr>
            <p:spPr bwMode="auto">
              <a:xfrm>
                <a:off x="687" y="2821"/>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35892" name="Line 9">
                <a:extLst>
                  <a:ext uri="{FF2B5EF4-FFF2-40B4-BE49-F238E27FC236}">
                    <a16:creationId xmlns:a16="http://schemas.microsoft.com/office/drawing/2014/main" id="{E2C63F2A-3B03-4249-9E0A-6F8B18394245}"/>
                  </a:ext>
                </a:extLst>
              </p:cNvPr>
              <p:cNvSpPr>
                <a:spLocks noChangeShapeType="1"/>
              </p:cNvSpPr>
              <p:nvPr/>
            </p:nvSpPr>
            <p:spPr bwMode="auto">
              <a:xfrm>
                <a:off x="975" y="2821"/>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93" name="Line 10">
                <a:extLst>
                  <a:ext uri="{FF2B5EF4-FFF2-40B4-BE49-F238E27FC236}">
                    <a16:creationId xmlns:a16="http://schemas.microsoft.com/office/drawing/2014/main" id="{0D83706E-79AF-6040-B078-6FBFAFBDF8CC}"/>
                  </a:ext>
                </a:extLst>
              </p:cNvPr>
              <p:cNvSpPr>
                <a:spLocks noChangeShapeType="1"/>
              </p:cNvSpPr>
              <p:nvPr/>
            </p:nvSpPr>
            <p:spPr bwMode="auto">
              <a:xfrm>
                <a:off x="975" y="2821"/>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94" name="Line 11">
                <a:extLst>
                  <a:ext uri="{FF2B5EF4-FFF2-40B4-BE49-F238E27FC236}">
                    <a16:creationId xmlns:a16="http://schemas.microsoft.com/office/drawing/2014/main" id="{2A63E885-6C93-624A-ADD8-B50ADB994233}"/>
                  </a:ext>
                </a:extLst>
              </p:cNvPr>
              <p:cNvSpPr>
                <a:spLocks noChangeShapeType="1"/>
              </p:cNvSpPr>
              <p:nvPr/>
            </p:nvSpPr>
            <p:spPr bwMode="auto">
              <a:xfrm flipH="1">
                <a:off x="975" y="2965"/>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95" name="Line 12">
                <a:extLst>
                  <a:ext uri="{FF2B5EF4-FFF2-40B4-BE49-F238E27FC236}">
                    <a16:creationId xmlns:a16="http://schemas.microsoft.com/office/drawing/2014/main" id="{774829FD-3DE5-574A-A350-A4AB8BAD12A3}"/>
                  </a:ext>
                </a:extLst>
              </p:cNvPr>
              <p:cNvSpPr>
                <a:spLocks noChangeShapeType="1"/>
              </p:cNvSpPr>
              <p:nvPr/>
            </p:nvSpPr>
            <p:spPr bwMode="auto">
              <a:xfrm>
                <a:off x="735" y="3061"/>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96" name="Line 13">
                <a:extLst>
                  <a:ext uri="{FF2B5EF4-FFF2-40B4-BE49-F238E27FC236}">
                    <a16:creationId xmlns:a16="http://schemas.microsoft.com/office/drawing/2014/main" id="{CA220D58-54FB-954D-9F69-9E4C8771EE09}"/>
                  </a:ext>
                </a:extLst>
              </p:cNvPr>
              <p:cNvSpPr>
                <a:spLocks noChangeShapeType="1"/>
              </p:cNvSpPr>
              <p:nvPr/>
            </p:nvSpPr>
            <p:spPr bwMode="auto">
              <a:xfrm>
                <a:off x="735" y="3109"/>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97" name="Line 14">
                <a:extLst>
                  <a:ext uri="{FF2B5EF4-FFF2-40B4-BE49-F238E27FC236}">
                    <a16:creationId xmlns:a16="http://schemas.microsoft.com/office/drawing/2014/main" id="{E49F5579-BD28-E546-BB5A-D54FA19D4588}"/>
                  </a:ext>
                </a:extLst>
              </p:cNvPr>
              <p:cNvSpPr>
                <a:spLocks noChangeShapeType="1"/>
              </p:cNvSpPr>
              <p:nvPr/>
            </p:nvSpPr>
            <p:spPr bwMode="auto">
              <a:xfrm>
                <a:off x="735" y="3157"/>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98" name="Line 15">
                <a:extLst>
                  <a:ext uri="{FF2B5EF4-FFF2-40B4-BE49-F238E27FC236}">
                    <a16:creationId xmlns:a16="http://schemas.microsoft.com/office/drawing/2014/main" id="{E4E7CAF5-B8A1-7849-BAED-8E98AB2CE27F}"/>
                  </a:ext>
                </a:extLst>
              </p:cNvPr>
              <p:cNvSpPr>
                <a:spLocks noChangeShapeType="1"/>
              </p:cNvSpPr>
              <p:nvPr/>
            </p:nvSpPr>
            <p:spPr bwMode="auto">
              <a:xfrm>
                <a:off x="735" y="325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99" name="Line 16">
                <a:extLst>
                  <a:ext uri="{FF2B5EF4-FFF2-40B4-BE49-F238E27FC236}">
                    <a16:creationId xmlns:a16="http://schemas.microsoft.com/office/drawing/2014/main" id="{6315EB7C-13A9-604A-AAAF-ABBD3EDEEC2C}"/>
                  </a:ext>
                </a:extLst>
              </p:cNvPr>
              <p:cNvSpPr>
                <a:spLocks noChangeShapeType="1"/>
              </p:cNvSpPr>
              <p:nvPr/>
            </p:nvSpPr>
            <p:spPr bwMode="auto">
              <a:xfrm>
                <a:off x="735" y="3205"/>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900" name="Line 17">
                <a:extLst>
                  <a:ext uri="{FF2B5EF4-FFF2-40B4-BE49-F238E27FC236}">
                    <a16:creationId xmlns:a16="http://schemas.microsoft.com/office/drawing/2014/main" id="{AEFC73EA-A02D-104A-81EB-0571DB3D1388}"/>
                  </a:ext>
                </a:extLst>
              </p:cNvPr>
              <p:cNvSpPr>
                <a:spLocks noChangeShapeType="1"/>
              </p:cNvSpPr>
              <p:nvPr/>
            </p:nvSpPr>
            <p:spPr bwMode="auto">
              <a:xfrm>
                <a:off x="735" y="3301"/>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901" name="Line 18">
                <a:extLst>
                  <a:ext uri="{FF2B5EF4-FFF2-40B4-BE49-F238E27FC236}">
                    <a16:creationId xmlns:a16="http://schemas.microsoft.com/office/drawing/2014/main" id="{E064EA72-5B69-E84C-91AB-AFF9616837E8}"/>
                  </a:ext>
                </a:extLst>
              </p:cNvPr>
              <p:cNvSpPr>
                <a:spLocks noChangeShapeType="1"/>
              </p:cNvSpPr>
              <p:nvPr/>
            </p:nvSpPr>
            <p:spPr bwMode="auto">
              <a:xfrm>
                <a:off x="735" y="3349"/>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902" name="Line 19">
                <a:extLst>
                  <a:ext uri="{FF2B5EF4-FFF2-40B4-BE49-F238E27FC236}">
                    <a16:creationId xmlns:a16="http://schemas.microsoft.com/office/drawing/2014/main" id="{FAF229CC-B066-6943-A810-F7391BA14422}"/>
                  </a:ext>
                </a:extLst>
              </p:cNvPr>
              <p:cNvSpPr>
                <a:spLocks noChangeShapeType="1"/>
              </p:cNvSpPr>
              <p:nvPr/>
            </p:nvSpPr>
            <p:spPr bwMode="auto">
              <a:xfrm>
                <a:off x="735" y="3397"/>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903" name="Line 20">
                <a:extLst>
                  <a:ext uri="{FF2B5EF4-FFF2-40B4-BE49-F238E27FC236}">
                    <a16:creationId xmlns:a16="http://schemas.microsoft.com/office/drawing/2014/main" id="{C99C0059-F56C-3E45-B59D-0A50CFD71CC3}"/>
                  </a:ext>
                </a:extLst>
              </p:cNvPr>
              <p:cNvSpPr>
                <a:spLocks noChangeShapeType="1"/>
              </p:cNvSpPr>
              <p:nvPr/>
            </p:nvSpPr>
            <p:spPr bwMode="auto">
              <a:xfrm>
                <a:off x="735" y="3445"/>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904" name="Line 21">
                <a:extLst>
                  <a:ext uri="{FF2B5EF4-FFF2-40B4-BE49-F238E27FC236}">
                    <a16:creationId xmlns:a16="http://schemas.microsoft.com/office/drawing/2014/main" id="{F0E261A8-4CD7-6545-B7D8-EE1E5798653E}"/>
                  </a:ext>
                </a:extLst>
              </p:cNvPr>
              <p:cNvSpPr>
                <a:spLocks noChangeShapeType="1"/>
              </p:cNvSpPr>
              <p:nvPr/>
            </p:nvSpPr>
            <p:spPr bwMode="auto">
              <a:xfrm>
                <a:off x="735" y="349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905" name="Line 22">
                <a:extLst>
                  <a:ext uri="{FF2B5EF4-FFF2-40B4-BE49-F238E27FC236}">
                    <a16:creationId xmlns:a16="http://schemas.microsoft.com/office/drawing/2014/main" id="{DDB08BB6-5E82-3646-908C-E6CCEFAB3167}"/>
                  </a:ext>
                </a:extLst>
              </p:cNvPr>
              <p:cNvSpPr>
                <a:spLocks noChangeShapeType="1"/>
              </p:cNvSpPr>
              <p:nvPr/>
            </p:nvSpPr>
            <p:spPr bwMode="auto">
              <a:xfrm>
                <a:off x="735" y="301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906" name="Line 23">
                <a:extLst>
                  <a:ext uri="{FF2B5EF4-FFF2-40B4-BE49-F238E27FC236}">
                    <a16:creationId xmlns:a16="http://schemas.microsoft.com/office/drawing/2014/main" id="{081BC00C-C761-DD48-AE65-3D99BAC93650}"/>
                  </a:ext>
                </a:extLst>
              </p:cNvPr>
              <p:cNvSpPr>
                <a:spLocks noChangeShapeType="1"/>
              </p:cNvSpPr>
              <p:nvPr/>
            </p:nvSpPr>
            <p:spPr bwMode="auto">
              <a:xfrm>
                <a:off x="735" y="2917"/>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907" name="Line 24">
                <a:extLst>
                  <a:ext uri="{FF2B5EF4-FFF2-40B4-BE49-F238E27FC236}">
                    <a16:creationId xmlns:a16="http://schemas.microsoft.com/office/drawing/2014/main" id="{22670657-48FB-5545-815D-1294070FD430}"/>
                  </a:ext>
                </a:extLst>
              </p:cNvPr>
              <p:cNvSpPr>
                <a:spLocks noChangeShapeType="1"/>
              </p:cNvSpPr>
              <p:nvPr/>
            </p:nvSpPr>
            <p:spPr bwMode="auto">
              <a:xfrm>
                <a:off x="735" y="2869"/>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908" name="Line 25">
                <a:extLst>
                  <a:ext uri="{FF2B5EF4-FFF2-40B4-BE49-F238E27FC236}">
                    <a16:creationId xmlns:a16="http://schemas.microsoft.com/office/drawing/2014/main" id="{C2186292-6CEE-9F44-A891-EFB2EB163841}"/>
                  </a:ext>
                </a:extLst>
              </p:cNvPr>
              <p:cNvSpPr>
                <a:spLocks noChangeShapeType="1"/>
              </p:cNvSpPr>
              <p:nvPr/>
            </p:nvSpPr>
            <p:spPr bwMode="auto">
              <a:xfrm>
                <a:off x="735" y="2965"/>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35847" name="Text Box 26">
              <a:extLst>
                <a:ext uri="{FF2B5EF4-FFF2-40B4-BE49-F238E27FC236}">
                  <a16:creationId xmlns:a16="http://schemas.microsoft.com/office/drawing/2014/main" id="{3070F016-1081-B94C-8292-4BB8CFD30D26}"/>
                </a:ext>
              </a:extLst>
            </p:cNvPr>
            <p:cNvSpPr txBox="1">
              <a:spLocks noChangeArrowheads="1"/>
            </p:cNvSpPr>
            <p:nvPr/>
          </p:nvSpPr>
          <p:spPr bwMode="auto">
            <a:xfrm>
              <a:off x="3598" y="3504"/>
              <a:ext cx="1796" cy="239"/>
            </a:xfrm>
            <a:prstGeom prst="rect">
              <a:avLst/>
            </a:prstGeom>
            <a:noFill/>
            <a:ln w="12700">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r>
                <a:rPr lang="en-US" altLang="en-US" sz="1800" b="1">
                  <a:latin typeface="Arial" panose="020B0604020202020204" pitchFamily="34" charset="0"/>
                </a:rPr>
                <a:t>Use-Case Specifications</a:t>
              </a:r>
            </a:p>
          </p:txBody>
        </p:sp>
        <p:grpSp>
          <p:nvGrpSpPr>
            <p:cNvPr id="35848" name="Group 27">
              <a:extLst>
                <a:ext uri="{FF2B5EF4-FFF2-40B4-BE49-F238E27FC236}">
                  <a16:creationId xmlns:a16="http://schemas.microsoft.com/office/drawing/2014/main" id="{B15DE707-3EBC-CE49-B944-6B54B2093ED3}"/>
                </a:ext>
              </a:extLst>
            </p:cNvPr>
            <p:cNvGrpSpPr>
              <a:grpSpLocks/>
            </p:cNvGrpSpPr>
            <p:nvPr/>
          </p:nvGrpSpPr>
          <p:grpSpPr bwMode="auto">
            <a:xfrm>
              <a:off x="4152" y="2400"/>
              <a:ext cx="731" cy="1008"/>
              <a:chOff x="365" y="2533"/>
              <a:chExt cx="754" cy="1008"/>
            </a:xfrm>
          </p:grpSpPr>
          <p:sp>
            <p:nvSpPr>
              <p:cNvPr id="35871" name="Oval 28">
                <a:extLst>
                  <a:ext uri="{FF2B5EF4-FFF2-40B4-BE49-F238E27FC236}">
                    <a16:creationId xmlns:a16="http://schemas.microsoft.com/office/drawing/2014/main" id="{88DAE09B-AFE4-F447-9706-9C52F2F0230B}"/>
                  </a:ext>
                </a:extLst>
              </p:cNvPr>
              <p:cNvSpPr>
                <a:spLocks noChangeArrowheads="1"/>
              </p:cNvSpPr>
              <p:nvPr/>
            </p:nvSpPr>
            <p:spPr bwMode="auto">
              <a:xfrm>
                <a:off x="365" y="2533"/>
                <a:ext cx="624" cy="288"/>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35872" name="Rectangle 29">
                <a:extLst>
                  <a:ext uri="{FF2B5EF4-FFF2-40B4-BE49-F238E27FC236}">
                    <a16:creationId xmlns:a16="http://schemas.microsoft.com/office/drawing/2014/main" id="{D064F554-2DC5-F94B-B3B4-10CC33B07F4B}"/>
                  </a:ext>
                </a:extLst>
              </p:cNvPr>
              <p:cNvSpPr>
                <a:spLocks noChangeArrowheads="1"/>
              </p:cNvSpPr>
              <p:nvPr/>
            </p:nvSpPr>
            <p:spPr bwMode="auto">
              <a:xfrm>
                <a:off x="687" y="2821"/>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35873" name="Line 30">
                <a:extLst>
                  <a:ext uri="{FF2B5EF4-FFF2-40B4-BE49-F238E27FC236}">
                    <a16:creationId xmlns:a16="http://schemas.microsoft.com/office/drawing/2014/main" id="{48F733CB-F603-4644-9D78-7C736DC6066D}"/>
                  </a:ext>
                </a:extLst>
              </p:cNvPr>
              <p:cNvSpPr>
                <a:spLocks noChangeShapeType="1"/>
              </p:cNvSpPr>
              <p:nvPr/>
            </p:nvSpPr>
            <p:spPr bwMode="auto">
              <a:xfrm>
                <a:off x="975" y="2821"/>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74" name="Line 31">
                <a:extLst>
                  <a:ext uri="{FF2B5EF4-FFF2-40B4-BE49-F238E27FC236}">
                    <a16:creationId xmlns:a16="http://schemas.microsoft.com/office/drawing/2014/main" id="{91DB6850-3027-CD40-8868-4ADADC93327F}"/>
                  </a:ext>
                </a:extLst>
              </p:cNvPr>
              <p:cNvSpPr>
                <a:spLocks noChangeShapeType="1"/>
              </p:cNvSpPr>
              <p:nvPr/>
            </p:nvSpPr>
            <p:spPr bwMode="auto">
              <a:xfrm>
                <a:off x="975" y="2821"/>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75" name="Line 32">
                <a:extLst>
                  <a:ext uri="{FF2B5EF4-FFF2-40B4-BE49-F238E27FC236}">
                    <a16:creationId xmlns:a16="http://schemas.microsoft.com/office/drawing/2014/main" id="{D795DF40-C3D4-0643-9309-3AD192332BC2}"/>
                  </a:ext>
                </a:extLst>
              </p:cNvPr>
              <p:cNvSpPr>
                <a:spLocks noChangeShapeType="1"/>
              </p:cNvSpPr>
              <p:nvPr/>
            </p:nvSpPr>
            <p:spPr bwMode="auto">
              <a:xfrm flipH="1">
                <a:off x="975" y="2965"/>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76" name="Line 33">
                <a:extLst>
                  <a:ext uri="{FF2B5EF4-FFF2-40B4-BE49-F238E27FC236}">
                    <a16:creationId xmlns:a16="http://schemas.microsoft.com/office/drawing/2014/main" id="{C02E9B6D-356F-B84E-ACBA-7A941320BF47}"/>
                  </a:ext>
                </a:extLst>
              </p:cNvPr>
              <p:cNvSpPr>
                <a:spLocks noChangeShapeType="1"/>
              </p:cNvSpPr>
              <p:nvPr/>
            </p:nvSpPr>
            <p:spPr bwMode="auto">
              <a:xfrm>
                <a:off x="735" y="3061"/>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77" name="Line 34">
                <a:extLst>
                  <a:ext uri="{FF2B5EF4-FFF2-40B4-BE49-F238E27FC236}">
                    <a16:creationId xmlns:a16="http://schemas.microsoft.com/office/drawing/2014/main" id="{7BB57130-CA5D-8644-A21F-70495D37CC78}"/>
                  </a:ext>
                </a:extLst>
              </p:cNvPr>
              <p:cNvSpPr>
                <a:spLocks noChangeShapeType="1"/>
              </p:cNvSpPr>
              <p:nvPr/>
            </p:nvSpPr>
            <p:spPr bwMode="auto">
              <a:xfrm>
                <a:off x="735" y="3109"/>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78" name="Line 35">
                <a:extLst>
                  <a:ext uri="{FF2B5EF4-FFF2-40B4-BE49-F238E27FC236}">
                    <a16:creationId xmlns:a16="http://schemas.microsoft.com/office/drawing/2014/main" id="{A8D57C60-DCBC-5E45-A448-8F3CD85A299E}"/>
                  </a:ext>
                </a:extLst>
              </p:cNvPr>
              <p:cNvSpPr>
                <a:spLocks noChangeShapeType="1"/>
              </p:cNvSpPr>
              <p:nvPr/>
            </p:nvSpPr>
            <p:spPr bwMode="auto">
              <a:xfrm>
                <a:off x="735" y="3157"/>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79" name="Line 36">
                <a:extLst>
                  <a:ext uri="{FF2B5EF4-FFF2-40B4-BE49-F238E27FC236}">
                    <a16:creationId xmlns:a16="http://schemas.microsoft.com/office/drawing/2014/main" id="{0BF989D5-97E3-8148-B49B-72890528DD6A}"/>
                  </a:ext>
                </a:extLst>
              </p:cNvPr>
              <p:cNvSpPr>
                <a:spLocks noChangeShapeType="1"/>
              </p:cNvSpPr>
              <p:nvPr/>
            </p:nvSpPr>
            <p:spPr bwMode="auto">
              <a:xfrm>
                <a:off x="735" y="325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80" name="Line 37">
                <a:extLst>
                  <a:ext uri="{FF2B5EF4-FFF2-40B4-BE49-F238E27FC236}">
                    <a16:creationId xmlns:a16="http://schemas.microsoft.com/office/drawing/2014/main" id="{BCAB82C4-92C0-EF4E-9D78-DF3D4A01CC0B}"/>
                  </a:ext>
                </a:extLst>
              </p:cNvPr>
              <p:cNvSpPr>
                <a:spLocks noChangeShapeType="1"/>
              </p:cNvSpPr>
              <p:nvPr/>
            </p:nvSpPr>
            <p:spPr bwMode="auto">
              <a:xfrm>
                <a:off x="735" y="3205"/>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81" name="Line 38">
                <a:extLst>
                  <a:ext uri="{FF2B5EF4-FFF2-40B4-BE49-F238E27FC236}">
                    <a16:creationId xmlns:a16="http://schemas.microsoft.com/office/drawing/2014/main" id="{9CB7BD63-F306-944F-8D94-E84B8B11D8CE}"/>
                  </a:ext>
                </a:extLst>
              </p:cNvPr>
              <p:cNvSpPr>
                <a:spLocks noChangeShapeType="1"/>
              </p:cNvSpPr>
              <p:nvPr/>
            </p:nvSpPr>
            <p:spPr bwMode="auto">
              <a:xfrm>
                <a:off x="735" y="3301"/>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82" name="Line 39">
                <a:extLst>
                  <a:ext uri="{FF2B5EF4-FFF2-40B4-BE49-F238E27FC236}">
                    <a16:creationId xmlns:a16="http://schemas.microsoft.com/office/drawing/2014/main" id="{98775E11-E453-F343-B775-76A23C08A6A9}"/>
                  </a:ext>
                </a:extLst>
              </p:cNvPr>
              <p:cNvSpPr>
                <a:spLocks noChangeShapeType="1"/>
              </p:cNvSpPr>
              <p:nvPr/>
            </p:nvSpPr>
            <p:spPr bwMode="auto">
              <a:xfrm>
                <a:off x="735" y="3349"/>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83" name="Line 40">
                <a:extLst>
                  <a:ext uri="{FF2B5EF4-FFF2-40B4-BE49-F238E27FC236}">
                    <a16:creationId xmlns:a16="http://schemas.microsoft.com/office/drawing/2014/main" id="{9EA8EC09-7C89-FB44-9722-FDF0B56F2606}"/>
                  </a:ext>
                </a:extLst>
              </p:cNvPr>
              <p:cNvSpPr>
                <a:spLocks noChangeShapeType="1"/>
              </p:cNvSpPr>
              <p:nvPr/>
            </p:nvSpPr>
            <p:spPr bwMode="auto">
              <a:xfrm>
                <a:off x="735" y="3397"/>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84" name="Line 41">
                <a:extLst>
                  <a:ext uri="{FF2B5EF4-FFF2-40B4-BE49-F238E27FC236}">
                    <a16:creationId xmlns:a16="http://schemas.microsoft.com/office/drawing/2014/main" id="{13D2F996-D26D-5A42-BDEE-A9A08AEF0442}"/>
                  </a:ext>
                </a:extLst>
              </p:cNvPr>
              <p:cNvSpPr>
                <a:spLocks noChangeShapeType="1"/>
              </p:cNvSpPr>
              <p:nvPr/>
            </p:nvSpPr>
            <p:spPr bwMode="auto">
              <a:xfrm>
                <a:off x="735" y="3445"/>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85" name="Line 42">
                <a:extLst>
                  <a:ext uri="{FF2B5EF4-FFF2-40B4-BE49-F238E27FC236}">
                    <a16:creationId xmlns:a16="http://schemas.microsoft.com/office/drawing/2014/main" id="{3516BB0C-A7D9-1D4C-8CA8-29986DB17E61}"/>
                  </a:ext>
                </a:extLst>
              </p:cNvPr>
              <p:cNvSpPr>
                <a:spLocks noChangeShapeType="1"/>
              </p:cNvSpPr>
              <p:nvPr/>
            </p:nvSpPr>
            <p:spPr bwMode="auto">
              <a:xfrm>
                <a:off x="735" y="349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86" name="Line 43">
                <a:extLst>
                  <a:ext uri="{FF2B5EF4-FFF2-40B4-BE49-F238E27FC236}">
                    <a16:creationId xmlns:a16="http://schemas.microsoft.com/office/drawing/2014/main" id="{2BF455AD-60B9-0240-B540-A298BD12A834}"/>
                  </a:ext>
                </a:extLst>
              </p:cNvPr>
              <p:cNvSpPr>
                <a:spLocks noChangeShapeType="1"/>
              </p:cNvSpPr>
              <p:nvPr/>
            </p:nvSpPr>
            <p:spPr bwMode="auto">
              <a:xfrm>
                <a:off x="735" y="301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87" name="Line 44">
                <a:extLst>
                  <a:ext uri="{FF2B5EF4-FFF2-40B4-BE49-F238E27FC236}">
                    <a16:creationId xmlns:a16="http://schemas.microsoft.com/office/drawing/2014/main" id="{6B121EE7-F638-3B42-8C05-0BBEF11B7513}"/>
                  </a:ext>
                </a:extLst>
              </p:cNvPr>
              <p:cNvSpPr>
                <a:spLocks noChangeShapeType="1"/>
              </p:cNvSpPr>
              <p:nvPr/>
            </p:nvSpPr>
            <p:spPr bwMode="auto">
              <a:xfrm>
                <a:off x="735" y="2917"/>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88" name="Line 45">
                <a:extLst>
                  <a:ext uri="{FF2B5EF4-FFF2-40B4-BE49-F238E27FC236}">
                    <a16:creationId xmlns:a16="http://schemas.microsoft.com/office/drawing/2014/main" id="{1F24CC67-E417-C748-9AE7-BA75ACFE8AC4}"/>
                  </a:ext>
                </a:extLst>
              </p:cNvPr>
              <p:cNvSpPr>
                <a:spLocks noChangeShapeType="1"/>
              </p:cNvSpPr>
              <p:nvPr/>
            </p:nvSpPr>
            <p:spPr bwMode="auto">
              <a:xfrm>
                <a:off x="735" y="2869"/>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89" name="Line 46">
                <a:extLst>
                  <a:ext uri="{FF2B5EF4-FFF2-40B4-BE49-F238E27FC236}">
                    <a16:creationId xmlns:a16="http://schemas.microsoft.com/office/drawing/2014/main" id="{3D4034BA-CAC7-3645-95FA-8F3A6E9C0E38}"/>
                  </a:ext>
                </a:extLst>
              </p:cNvPr>
              <p:cNvSpPr>
                <a:spLocks noChangeShapeType="1"/>
              </p:cNvSpPr>
              <p:nvPr/>
            </p:nvSpPr>
            <p:spPr bwMode="auto">
              <a:xfrm>
                <a:off x="735" y="2965"/>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35849" name="Text Box 47">
              <a:extLst>
                <a:ext uri="{FF2B5EF4-FFF2-40B4-BE49-F238E27FC236}">
                  <a16:creationId xmlns:a16="http://schemas.microsoft.com/office/drawing/2014/main" id="{3E554E16-3CDA-8543-B34D-C8F3CB64956F}"/>
                </a:ext>
              </a:extLst>
            </p:cNvPr>
            <p:cNvSpPr txBox="1">
              <a:spLocks noChangeArrowheads="1"/>
            </p:cNvSpPr>
            <p:nvPr/>
          </p:nvSpPr>
          <p:spPr bwMode="auto">
            <a:xfrm>
              <a:off x="4152" y="2976"/>
              <a:ext cx="279"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lgn="ctr">
                <a:spcBef>
                  <a:spcPct val="50000"/>
                </a:spcBef>
                <a:buClrTx/>
                <a:buSzTx/>
                <a:buFontTx/>
                <a:buNone/>
              </a:pPr>
              <a:r>
                <a:rPr lang="en-US" altLang="en-US" sz="2400" b="1">
                  <a:latin typeface="Arial" panose="020B0604020202020204" pitchFamily="34" charset="0"/>
                </a:rPr>
                <a:t>...</a:t>
              </a:r>
            </a:p>
          </p:txBody>
        </p:sp>
        <p:grpSp>
          <p:nvGrpSpPr>
            <p:cNvPr id="35850" name="Group 48">
              <a:extLst>
                <a:ext uri="{FF2B5EF4-FFF2-40B4-BE49-F238E27FC236}">
                  <a16:creationId xmlns:a16="http://schemas.microsoft.com/office/drawing/2014/main" id="{D5760EC7-FD82-7E42-8598-F173D96DEC02}"/>
                </a:ext>
              </a:extLst>
            </p:cNvPr>
            <p:cNvGrpSpPr>
              <a:grpSpLocks/>
            </p:cNvGrpSpPr>
            <p:nvPr/>
          </p:nvGrpSpPr>
          <p:grpSpPr bwMode="auto">
            <a:xfrm>
              <a:off x="2918" y="1200"/>
              <a:ext cx="429" cy="505"/>
              <a:chOff x="7654" y="3380"/>
              <a:chExt cx="554" cy="754"/>
            </a:xfrm>
          </p:grpSpPr>
          <p:sp>
            <p:nvSpPr>
              <p:cNvPr id="35867" name="Oval 49">
                <a:extLst>
                  <a:ext uri="{FF2B5EF4-FFF2-40B4-BE49-F238E27FC236}">
                    <a16:creationId xmlns:a16="http://schemas.microsoft.com/office/drawing/2014/main" id="{7636E06D-F4AA-0049-9577-71AC26B2D2C6}"/>
                  </a:ext>
                </a:extLst>
              </p:cNvPr>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35868" name="Line 50">
                <a:extLst>
                  <a:ext uri="{FF2B5EF4-FFF2-40B4-BE49-F238E27FC236}">
                    <a16:creationId xmlns:a16="http://schemas.microsoft.com/office/drawing/2014/main" id="{35674ACE-21B0-F049-8D20-AACF8642184B}"/>
                  </a:ext>
                </a:extLst>
              </p:cNvPr>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9" name="Line 51">
                <a:extLst>
                  <a:ext uri="{FF2B5EF4-FFF2-40B4-BE49-F238E27FC236}">
                    <a16:creationId xmlns:a16="http://schemas.microsoft.com/office/drawing/2014/main" id="{26F97ED2-6265-6F4E-A219-195ECB4D297B}"/>
                  </a:ext>
                </a:extLst>
              </p:cNvPr>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70" name="Freeform 52">
                <a:extLst>
                  <a:ext uri="{FF2B5EF4-FFF2-40B4-BE49-F238E27FC236}">
                    <a16:creationId xmlns:a16="http://schemas.microsoft.com/office/drawing/2014/main" id="{33D0593E-692B-CA49-BE20-DD34816073F9}"/>
                  </a:ext>
                </a:extLst>
              </p:cNvPr>
              <p:cNvSpPr>
                <a:spLocks/>
              </p:cNvSpPr>
              <p:nvPr/>
            </p:nvSpPr>
            <p:spPr bwMode="auto">
              <a:xfrm>
                <a:off x="7654" y="3862"/>
                <a:ext cx="554" cy="272"/>
              </a:xfrm>
              <a:custGeom>
                <a:avLst/>
                <a:gdLst>
                  <a:gd name="T0" fmla="*/ 0 w 108"/>
                  <a:gd name="T1" fmla="*/ 2147483646 h 54"/>
                  <a:gd name="T2" fmla="*/ 2147483646 w 108"/>
                  <a:gd name="T3" fmla="*/ 0 h 54"/>
                  <a:gd name="T4" fmla="*/ 2147483646 w 108"/>
                  <a:gd name="T5" fmla="*/ 2147483646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5851" name="Oval 53">
              <a:extLst>
                <a:ext uri="{FF2B5EF4-FFF2-40B4-BE49-F238E27FC236}">
                  <a16:creationId xmlns:a16="http://schemas.microsoft.com/office/drawing/2014/main" id="{6E06766C-76B9-A040-B3F2-07F064FC2202}"/>
                </a:ext>
              </a:extLst>
            </p:cNvPr>
            <p:cNvSpPr>
              <a:spLocks noChangeArrowheads="1"/>
            </p:cNvSpPr>
            <p:nvPr/>
          </p:nvSpPr>
          <p:spPr bwMode="auto">
            <a:xfrm>
              <a:off x="3849" y="1104"/>
              <a:ext cx="606" cy="288"/>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35852" name="Oval 54">
              <a:extLst>
                <a:ext uri="{FF2B5EF4-FFF2-40B4-BE49-F238E27FC236}">
                  <a16:creationId xmlns:a16="http://schemas.microsoft.com/office/drawing/2014/main" id="{FC948376-CC49-9946-86AD-A02A26774689}"/>
                </a:ext>
              </a:extLst>
            </p:cNvPr>
            <p:cNvSpPr>
              <a:spLocks noChangeArrowheads="1"/>
            </p:cNvSpPr>
            <p:nvPr/>
          </p:nvSpPr>
          <p:spPr bwMode="auto">
            <a:xfrm>
              <a:off x="3523" y="1680"/>
              <a:ext cx="606" cy="288"/>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35853" name="Line 55">
              <a:extLst>
                <a:ext uri="{FF2B5EF4-FFF2-40B4-BE49-F238E27FC236}">
                  <a16:creationId xmlns:a16="http://schemas.microsoft.com/office/drawing/2014/main" id="{C25270DA-FC0B-534F-AC56-D54F10D96CA2}"/>
                </a:ext>
              </a:extLst>
            </p:cNvPr>
            <p:cNvSpPr>
              <a:spLocks noChangeShapeType="1"/>
            </p:cNvSpPr>
            <p:nvPr/>
          </p:nvSpPr>
          <p:spPr bwMode="auto">
            <a:xfrm flipV="1">
              <a:off x="3430" y="1248"/>
              <a:ext cx="419" cy="192"/>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54" name="Oval 56">
              <a:extLst>
                <a:ext uri="{FF2B5EF4-FFF2-40B4-BE49-F238E27FC236}">
                  <a16:creationId xmlns:a16="http://schemas.microsoft.com/office/drawing/2014/main" id="{01BBC304-7683-7B4F-AF9E-751991F28380}"/>
                </a:ext>
              </a:extLst>
            </p:cNvPr>
            <p:cNvSpPr>
              <a:spLocks noChangeArrowheads="1"/>
            </p:cNvSpPr>
            <p:nvPr/>
          </p:nvSpPr>
          <p:spPr bwMode="auto">
            <a:xfrm>
              <a:off x="4169" y="1686"/>
              <a:ext cx="606" cy="288"/>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35855" name="Line 57">
              <a:extLst>
                <a:ext uri="{FF2B5EF4-FFF2-40B4-BE49-F238E27FC236}">
                  <a16:creationId xmlns:a16="http://schemas.microsoft.com/office/drawing/2014/main" id="{57BA7A57-1A4F-8547-A59A-8C0D1448CE5F}"/>
                </a:ext>
              </a:extLst>
            </p:cNvPr>
            <p:cNvSpPr>
              <a:spLocks noChangeShapeType="1"/>
            </p:cNvSpPr>
            <p:nvPr/>
          </p:nvSpPr>
          <p:spPr bwMode="auto">
            <a:xfrm>
              <a:off x="3430" y="1536"/>
              <a:ext cx="373"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grpSp>
          <p:nvGrpSpPr>
            <p:cNvPr id="35856" name="Group 58">
              <a:extLst>
                <a:ext uri="{FF2B5EF4-FFF2-40B4-BE49-F238E27FC236}">
                  <a16:creationId xmlns:a16="http://schemas.microsoft.com/office/drawing/2014/main" id="{0C4A2D37-6F82-264E-B251-9D886F3A330B}"/>
                </a:ext>
              </a:extLst>
            </p:cNvPr>
            <p:cNvGrpSpPr>
              <a:grpSpLocks/>
            </p:cNvGrpSpPr>
            <p:nvPr/>
          </p:nvGrpSpPr>
          <p:grpSpPr bwMode="auto">
            <a:xfrm>
              <a:off x="4967" y="1248"/>
              <a:ext cx="429" cy="505"/>
              <a:chOff x="7654" y="3380"/>
              <a:chExt cx="554" cy="754"/>
            </a:xfrm>
          </p:grpSpPr>
          <p:sp>
            <p:nvSpPr>
              <p:cNvPr id="35863" name="Oval 59">
                <a:extLst>
                  <a:ext uri="{FF2B5EF4-FFF2-40B4-BE49-F238E27FC236}">
                    <a16:creationId xmlns:a16="http://schemas.microsoft.com/office/drawing/2014/main" id="{C439537D-34E1-2B45-A647-90F55F01B2AA}"/>
                  </a:ext>
                </a:extLst>
              </p:cNvPr>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35864" name="Line 60">
                <a:extLst>
                  <a:ext uri="{FF2B5EF4-FFF2-40B4-BE49-F238E27FC236}">
                    <a16:creationId xmlns:a16="http://schemas.microsoft.com/office/drawing/2014/main" id="{CF323BC0-6B74-4646-845E-ABE44ADDED4F}"/>
                  </a:ext>
                </a:extLst>
              </p:cNvPr>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5" name="Line 61">
                <a:extLst>
                  <a:ext uri="{FF2B5EF4-FFF2-40B4-BE49-F238E27FC236}">
                    <a16:creationId xmlns:a16="http://schemas.microsoft.com/office/drawing/2014/main" id="{C9946CEE-BB47-B249-BB2D-8D21BE00528D}"/>
                  </a:ext>
                </a:extLst>
              </p:cNvPr>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6" name="Freeform 62">
                <a:extLst>
                  <a:ext uri="{FF2B5EF4-FFF2-40B4-BE49-F238E27FC236}">
                    <a16:creationId xmlns:a16="http://schemas.microsoft.com/office/drawing/2014/main" id="{9A0E422C-0427-F847-A4F9-46C091B80BFB}"/>
                  </a:ext>
                </a:extLst>
              </p:cNvPr>
              <p:cNvSpPr>
                <a:spLocks/>
              </p:cNvSpPr>
              <p:nvPr/>
            </p:nvSpPr>
            <p:spPr bwMode="auto">
              <a:xfrm>
                <a:off x="7654" y="3862"/>
                <a:ext cx="554" cy="272"/>
              </a:xfrm>
              <a:custGeom>
                <a:avLst/>
                <a:gdLst>
                  <a:gd name="T0" fmla="*/ 0 w 108"/>
                  <a:gd name="T1" fmla="*/ 2147483646 h 54"/>
                  <a:gd name="T2" fmla="*/ 2147483646 w 108"/>
                  <a:gd name="T3" fmla="*/ 0 h 54"/>
                  <a:gd name="T4" fmla="*/ 2147483646 w 108"/>
                  <a:gd name="T5" fmla="*/ 2147483646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5857" name="Line 63">
              <a:extLst>
                <a:ext uri="{FF2B5EF4-FFF2-40B4-BE49-F238E27FC236}">
                  <a16:creationId xmlns:a16="http://schemas.microsoft.com/office/drawing/2014/main" id="{CEFFA13A-85EE-B24D-B447-8E0E4561A3C6}"/>
                </a:ext>
              </a:extLst>
            </p:cNvPr>
            <p:cNvSpPr>
              <a:spLocks noChangeShapeType="1"/>
            </p:cNvSpPr>
            <p:nvPr/>
          </p:nvSpPr>
          <p:spPr bwMode="auto">
            <a:xfrm flipV="1">
              <a:off x="4688" y="1584"/>
              <a:ext cx="325"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58" name="Text Box 64">
              <a:extLst>
                <a:ext uri="{FF2B5EF4-FFF2-40B4-BE49-F238E27FC236}">
                  <a16:creationId xmlns:a16="http://schemas.microsoft.com/office/drawing/2014/main" id="{B17D4013-DE23-944A-852A-4DF361674BB2}"/>
                </a:ext>
              </a:extLst>
            </p:cNvPr>
            <p:cNvSpPr txBox="1">
              <a:spLocks noChangeArrowheads="1"/>
            </p:cNvSpPr>
            <p:nvPr/>
          </p:nvSpPr>
          <p:spPr bwMode="auto">
            <a:xfrm>
              <a:off x="2639" y="720"/>
              <a:ext cx="1350" cy="44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50000"/>
                </a:spcBef>
                <a:buClrTx/>
                <a:buSzTx/>
                <a:buFontTx/>
                <a:buNone/>
              </a:pPr>
              <a:r>
                <a:rPr lang="en-US" altLang="en-US" sz="2000" b="1">
                  <a:latin typeface="Arial" panose="020B0604020202020204" pitchFamily="34" charset="0"/>
                </a:rPr>
                <a:t>Use-Case Model</a:t>
              </a:r>
            </a:p>
          </p:txBody>
        </p:sp>
        <p:sp>
          <p:nvSpPr>
            <p:cNvPr id="35859" name="Text Box 65">
              <a:extLst>
                <a:ext uri="{FF2B5EF4-FFF2-40B4-BE49-F238E27FC236}">
                  <a16:creationId xmlns:a16="http://schemas.microsoft.com/office/drawing/2014/main" id="{DAABF9F0-CA17-114A-A62B-AE72F863819E}"/>
                </a:ext>
              </a:extLst>
            </p:cNvPr>
            <p:cNvSpPr txBox="1">
              <a:spLocks noChangeArrowheads="1"/>
            </p:cNvSpPr>
            <p:nvPr/>
          </p:nvSpPr>
          <p:spPr bwMode="auto">
            <a:xfrm>
              <a:off x="2797" y="1824"/>
              <a:ext cx="587"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lgn="ctr">
                <a:spcBef>
                  <a:spcPct val="50000"/>
                </a:spcBef>
                <a:buClrTx/>
                <a:buSzTx/>
                <a:buFontTx/>
                <a:buNone/>
              </a:pPr>
              <a:r>
                <a:rPr lang="en-US" altLang="en-US" sz="1800" b="1">
                  <a:latin typeface="Arial" panose="020B0604020202020204" pitchFamily="34" charset="0"/>
                </a:rPr>
                <a:t>Actors</a:t>
              </a:r>
            </a:p>
          </p:txBody>
        </p:sp>
        <p:sp>
          <p:nvSpPr>
            <p:cNvPr id="35860" name="Text Box 66">
              <a:extLst>
                <a:ext uri="{FF2B5EF4-FFF2-40B4-BE49-F238E27FC236}">
                  <a16:creationId xmlns:a16="http://schemas.microsoft.com/office/drawing/2014/main" id="{01571A30-D17C-EF4E-9E8E-F0775BC9C198}"/>
                </a:ext>
              </a:extLst>
            </p:cNvPr>
            <p:cNvSpPr txBox="1">
              <a:spLocks noChangeArrowheads="1"/>
            </p:cNvSpPr>
            <p:nvPr/>
          </p:nvSpPr>
          <p:spPr bwMode="auto">
            <a:xfrm>
              <a:off x="3803" y="2064"/>
              <a:ext cx="885"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lgn="ctr">
                <a:spcBef>
                  <a:spcPct val="50000"/>
                </a:spcBef>
                <a:buClrTx/>
                <a:buSzTx/>
                <a:buFontTx/>
                <a:buNone/>
              </a:pPr>
              <a:r>
                <a:rPr lang="en-US" altLang="en-US" sz="1800" b="1" dirty="0">
                  <a:latin typeface="Arial" panose="020B0604020202020204" pitchFamily="34" charset="0"/>
                </a:rPr>
                <a:t>Use Cases</a:t>
              </a:r>
            </a:p>
          </p:txBody>
        </p:sp>
        <p:sp>
          <p:nvSpPr>
            <p:cNvPr id="35861" name="AutoShape 67">
              <a:extLst>
                <a:ext uri="{FF2B5EF4-FFF2-40B4-BE49-F238E27FC236}">
                  <a16:creationId xmlns:a16="http://schemas.microsoft.com/office/drawing/2014/main" id="{509DF4D1-6513-2841-8493-A6759387D718}"/>
                </a:ext>
              </a:extLst>
            </p:cNvPr>
            <p:cNvSpPr>
              <a:spLocks noChangeArrowheads="1"/>
            </p:cNvSpPr>
            <p:nvPr/>
          </p:nvSpPr>
          <p:spPr bwMode="auto">
            <a:xfrm>
              <a:off x="3058" y="2304"/>
              <a:ext cx="2421" cy="1488"/>
            </a:xfrm>
            <a:prstGeom prst="roundRect">
              <a:avLst>
                <a:gd name="adj" fmla="val 16667"/>
              </a:avLst>
            </a:prstGeom>
            <a:noFill/>
            <a:ln w="28575">
              <a:solidFill>
                <a:schemeClr val="tx1"/>
              </a:solidFill>
              <a:prstDash val="dashDot"/>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35862" name="AutoShape 68">
              <a:extLst>
                <a:ext uri="{FF2B5EF4-FFF2-40B4-BE49-F238E27FC236}">
                  <a16:creationId xmlns:a16="http://schemas.microsoft.com/office/drawing/2014/main" id="{F95521B3-085C-2245-8E13-1C25EC9409F6}"/>
                </a:ext>
              </a:extLst>
            </p:cNvPr>
            <p:cNvSpPr>
              <a:spLocks noChangeArrowheads="1"/>
            </p:cNvSpPr>
            <p:nvPr/>
          </p:nvSpPr>
          <p:spPr bwMode="auto">
            <a:xfrm>
              <a:off x="3384" y="1584"/>
              <a:ext cx="791" cy="480"/>
            </a:xfrm>
            <a:prstGeom prst="roundRect">
              <a:avLst>
                <a:gd name="adj" fmla="val 16667"/>
              </a:avLst>
            </a:prstGeom>
            <a:noFill/>
            <a:ln w="28575">
              <a:solidFill>
                <a:schemeClr val="tx1"/>
              </a:solidFill>
              <a:prstDash val="dashDot"/>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grpSp>
      <p:sp>
        <p:nvSpPr>
          <p:cNvPr id="2" name="Slide Number Placeholder 1">
            <a:extLst>
              <a:ext uri="{FF2B5EF4-FFF2-40B4-BE49-F238E27FC236}">
                <a16:creationId xmlns:a16="http://schemas.microsoft.com/office/drawing/2014/main" id="{046E8759-E0B1-9E46-A2CC-07569CD58C88}"/>
              </a:ext>
            </a:extLst>
          </p:cNvPr>
          <p:cNvSpPr>
            <a:spLocks noGrp="1"/>
          </p:cNvSpPr>
          <p:nvPr>
            <p:ph type="sldNum" sz="quarter" idx="12"/>
          </p:nvPr>
        </p:nvSpPr>
        <p:spPr/>
        <p:txBody>
          <a:bodyPr/>
          <a:lstStyle/>
          <a:p>
            <a:fld id="{BA514042-282F-4A4C-AEE0-05D5E3952A87}" type="slidenum">
              <a:rPr lang="en-US" altLang="en-US" smtClean="0"/>
              <a:pPr/>
              <a:t>18</a:t>
            </a:fld>
            <a:endParaRPr lang="en-US" alt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a:extLst>
              <a:ext uri="{FF2B5EF4-FFF2-40B4-BE49-F238E27FC236}">
                <a16:creationId xmlns:a16="http://schemas.microsoft.com/office/drawing/2014/main" id="{F269E159-A153-4841-9B05-402FF6E8B6D2}"/>
              </a:ext>
            </a:extLst>
          </p:cNvPr>
          <p:cNvSpPr>
            <a:spLocks noChangeArrowheads="1"/>
          </p:cNvSpPr>
          <p:nvPr/>
        </p:nvSpPr>
        <p:spPr bwMode="auto">
          <a:xfrm>
            <a:off x="1097280" y="640080"/>
            <a:ext cx="7467600" cy="533400"/>
          </a:xfrm>
          <a:prstGeom prst="rect">
            <a:avLst/>
          </a:prstGeom>
          <a:noFill/>
          <a:ln w="9525">
            <a:noFill/>
            <a:miter lim="800000"/>
            <a:headEnd/>
            <a:tailEnd/>
          </a:ln>
          <a:effectLst/>
        </p:spPr>
        <p:txBody>
          <a:bodyPr lIns="92075" tIns="46038" rIns="92075" bIns="46038" anchor="ctr"/>
          <a:lstStyle/>
          <a:p>
            <a:pPr algn="ctr" eaLnBrk="1" hangingPunct="1">
              <a:defRPr/>
            </a:pPr>
            <a:r>
              <a:rPr lang="en-US" sz="3600" b="1" dirty="0">
                <a:solidFill>
                  <a:schemeClr val="tx2"/>
                </a:solidFill>
                <a:latin typeface="Times New Roman" panose="02020603050405020304" pitchFamily="18" charset="0"/>
                <a:cs typeface="Times New Roman" panose="02020603050405020304" pitchFamily="18" charset="0"/>
              </a:rPr>
              <a:t>Use Case Flow of Events</a:t>
            </a:r>
          </a:p>
        </p:txBody>
      </p:sp>
      <p:sp>
        <p:nvSpPr>
          <p:cNvPr id="37891" name="Rectangle 3">
            <a:extLst>
              <a:ext uri="{FF2B5EF4-FFF2-40B4-BE49-F238E27FC236}">
                <a16:creationId xmlns:a16="http://schemas.microsoft.com/office/drawing/2014/main" id="{3C79659A-2BCE-1D47-A33C-EC30AB865236}"/>
              </a:ext>
            </a:extLst>
          </p:cNvPr>
          <p:cNvSpPr>
            <a:spLocks noChangeArrowheads="1"/>
          </p:cNvSpPr>
          <p:nvPr/>
        </p:nvSpPr>
        <p:spPr bwMode="auto">
          <a:xfrm>
            <a:off x="457200" y="1554481"/>
            <a:ext cx="7772400" cy="4008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lstStyle>
            <a:lvl1pPr marL="342900" indent="-342900">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eaLnBrk="1" hangingPunct="1">
              <a:lnSpc>
                <a:spcPct val="90000"/>
              </a:lnSpc>
              <a:buClr>
                <a:schemeClr val="tx2"/>
              </a:buClr>
              <a:buSzPct val="95000"/>
              <a:buFont typeface="Wingdings" pitchFamily="2" charset="2"/>
              <a:buChar char="q"/>
            </a:pPr>
            <a:r>
              <a:rPr lang="en-US" altLang="en-US" sz="2800" dirty="0">
                <a:latin typeface="Times New Roman" panose="02020603050405020304" pitchFamily="18" charset="0"/>
                <a:cs typeface="Times New Roman" panose="02020603050405020304" pitchFamily="18" charset="0"/>
              </a:rPr>
              <a:t>Has one typical/ basic flow  or multiple flows</a:t>
            </a:r>
          </a:p>
          <a:p>
            <a:pPr eaLnBrk="1" hangingPunct="1">
              <a:lnSpc>
                <a:spcPct val="90000"/>
              </a:lnSpc>
              <a:buClr>
                <a:schemeClr val="tx2"/>
              </a:buClr>
              <a:buSzPct val="95000"/>
              <a:buFont typeface="Wingdings" pitchFamily="2" charset="2"/>
              <a:buChar char="q"/>
            </a:pPr>
            <a:r>
              <a:rPr lang="en-US" altLang="en-US" sz="2800" dirty="0">
                <a:latin typeface="Times New Roman" panose="02020603050405020304" pitchFamily="18" charset="0"/>
                <a:cs typeface="Times New Roman" panose="02020603050405020304" pitchFamily="18" charset="0"/>
              </a:rPr>
              <a:t>Several alternative flows</a:t>
            </a:r>
            <a:endParaRPr lang="en-US" altLang="en-US" dirty="0">
              <a:latin typeface="Times New Roman" panose="02020603050405020304" pitchFamily="18" charset="0"/>
              <a:cs typeface="Times New Roman" panose="02020603050405020304" pitchFamily="18" charset="0"/>
            </a:endParaRPr>
          </a:p>
          <a:p>
            <a:pPr marL="582930" lvl="2" indent="-182880" eaLnBrk="1" hangingPunct="1">
              <a:lnSpc>
                <a:spcPct val="90000"/>
              </a:lnSpc>
              <a:buClr>
                <a:schemeClr val="tx2"/>
              </a:buClr>
              <a:buSzPct val="95000"/>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Regular variants of the basic flow</a:t>
            </a:r>
          </a:p>
          <a:p>
            <a:pPr marL="582930" lvl="2" indent="-182880" eaLnBrk="1" hangingPunct="1">
              <a:lnSpc>
                <a:spcPct val="90000"/>
              </a:lnSpc>
              <a:buClr>
                <a:schemeClr val="tx2"/>
              </a:buClr>
              <a:buSzPct val="95000"/>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Odd cases</a:t>
            </a:r>
          </a:p>
          <a:p>
            <a:pPr marL="582930" lvl="2" indent="-182880" eaLnBrk="1" hangingPunct="1">
              <a:lnSpc>
                <a:spcPct val="90000"/>
              </a:lnSpc>
              <a:buClr>
                <a:schemeClr val="tx2"/>
              </a:buClr>
              <a:buSzPct val="95000"/>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Exceptional flows</a:t>
            </a:r>
            <a:r>
              <a:rPr lang="en-US" altLang="en-US" sz="2800" b="1" dirty="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handling error situations</a:t>
            </a:r>
          </a:p>
          <a:p>
            <a:pPr lvl="1" eaLnBrk="1" hangingPunct="1">
              <a:buClr>
                <a:schemeClr val="bg1"/>
              </a:buClr>
              <a:buFontTx/>
              <a:buChar char="–"/>
            </a:pPr>
            <a:endParaRPr lang="en-US" alt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2FC92D2-1E90-D141-811D-0144A8F849C4}"/>
              </a:ext>
            </a:extLst>
          </p:cNvPr>
          <p:cNvSpPr>
            <a:spLocks noGrp="1"/>
          </p:cNvSpPr>
          <p:nvPr>
            <p:ph type="sldNum" sz="quarter" idx="12"/>
          </p:nvPr>
        </p:nvSpPr>
        <p:spPr/>
        <p:txBody>
          <a:bodyPr/>
          <a:lstStyle/>
          <a:p>
            <a:fld id="{BA514042-282F-4A4C-AEE0-05D5E3952A87}" type="slidenum">
              <a:rPr lang="en-US" altLang="en-US" smtClean="0"/>
              <a:pPr/>
              <a:t>19</a:t>
            </a:fld>
            <a:endParaRPr lang="en-US" alt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8978" name="Rectangle 2">
            <a:extLst>
              <a:ext uri="{FF2B5EF4-FFF2-40B4-BE49-F238E27FC236}">
                <a16:creationId xmlns:a16="http://schemas.microsoft.com/office/drawing/2014/main" id="{6E2C3C41-0C2A-224B-B0FA-1F4CC88F6720}"/>
              </a:ext>
            </a:extLst>
          </p:cNvPr>
          <p:cNvSpPr>
            <a:spLocks noGrp="1" noRot="1" noChangeArrowheads="1"/>
          </p:cNvSpPr>
          <p:nvPr>
            <p:ph type="title"/>
          </p:nvPr>
        </p:nvSpPr>
        <p:spPr>
          <a:xfrm>
            <a:off x="1676400" y="457200"/>
            <a:ext cx="5867400" cy="731520"/>
          </a:xfrm>
        </p:spPr>
        <p:txBody>
          <a:bodyPr>
            <a:normAutofit/>
          </a:bodyPr>
          <a:lstStyle/>
          <a:p>
            <a:pPr eaLnBrk="1" hangingPunct="1">
              <a:buClr>
                <a:schemeClr val="bg1"/>
              </a:buClr>
              <a:defRPr/>
            </a:pPr>
            <a:r>
              <a:rPr lang="en-US" dirty="0">
                <a:effectLst/>
                <a:latin typeface="Times New Roman" panose="02020603050405020304" pitchFamily="18" charset="0"/>
                <a:cs typeface="Times New Roman" panose="02020603050405020304" pitchFamily="18" charset="0"/>
              </a:rPr>
              <a:t>UML</a:t>
            </a:r>
            <a:r>
              <a:rPr lang="en-US" dirty="0">
                <a:latin typeface="Times New Roman" panose="02020603050405020304" pitchFamily="18" charset="0"/>
                <a:cs typeface="Times New Roman" panose="02020603050405020304" pitchFamily="18" charset="0"/>
              </a:rPr>
              <a:t> </a:t>
            </a:r>
          </a:p>
        </p:txBody>
      </p:sp>
      <p:sp>
        <p:nvSpPr>
          <p:cNvPr id="6147" name="Rectangle 4">
            <a:extLst>
              <a:ext uri="{FF2B5EF4-FFF2-40B4-BE49-F238E27FC236}">
                <a16:creationId xmlns:a16="http://schemas.microsoft.com/office/drawing/2014/main" id="{2FC7636C-F64D-2841-8B46-6B5EC07FE19D}"/>
              </a:ext>
            </a:extLst>
          </p:cNvPr>
          <p:cNvSpPr>
            <a:spLocks noChangeArrowheads="1"/>
          </p:cNvSpPr>
          <p:nvPr/>
        </p:nvSpPr>
        <p:spPr bwMode="auto">
          <a:xfrm>
            <a:off x="2130458" y="2286000"/>
            <a:ext cx="6175342" cy="336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53975" rIns="107950" bIns="53975">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lnSpc>
                <a:spcPct val="90000"/>
              </a:lnSpc>
              <a:spcBef>
                <a:spcPts val="672"/>
              </a:spcBef>
              <a:buClr>
                <a:schemeClr val="tx2"/>
              </a:buClr>
              <a:buSzPct val="95000"/>
              <a:buNone/>
            </a:pPr>
            <a:r>
              <a:rPr lang="en-US" altLang="en-US" sz="2800" dirty="0">
                <a:latin typeface="Times New Roman" panose="02020603050405020304" pitchFamily="18" charset="0"/>
                <a:cs typeface="Times New Roman" panose="02020603050405020304" pitchFamily="18" charset="0"/>
              </a:rPr>
              <a:t>The UML is a graphical language for</a:t>
            </a:r>
          </a:p>
          <a:p>
            <a:pPr marL="868680" lvl="2" indent="-182880">
              <a:lnSpc>
                <a:spcPct val="90000"/>
              </a:lnSpc>
              <a:spcBef>
                <a:spcPts val="672"/>
              </a:spcBef>
              <a:buClr>
                <a:schemeClr val="tx2"/>
              </a:buClr>
              <a:buSzPct val="95000"/>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Specifying</a:t>
            </a:r>
          </a:p>
          <a:p>
            <a:pPr marL="868680" lvl="2" indent="-182880">
              <a:lnSpc>
                <a:spcPct val="90000"/>
              </a:lnSpc>
              <a:spcBef>
                <a:spcPts val="672"/>
              </a:spcBef>
              <a:buClr>
                <a:schemeClr val="tx2"/>
              </a:buClr>
              <a:buSzPct val="95000"/>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Visualizing</a:t>
            </a:r>
          </a:p>
          <a:p>
            <a:pPr marL="868680" lvl="2" indent="-182880">
              <a:lnSpc>
                <a:spcPct val="90000"/>
              </a:lnSpc>
              <a:spcBef>
                <a:spcPts val="672"/>
              </a:spcBef>
              <a:buClr>
                <a:schemeClr val="tx2"/>
              </a:buClr>
              <a:buSzPct val="95000"/>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Constructing</a:t>
            </a:r>
          </a:p>
          <a:p>
            <a:pPr marL="868680" lvl="2" indent="-182880">
              <a:lnSpc>
                <a:spcPct val="90000"/>
              </a:lnSpc>
              <a:spcBef>
                <a:spcPts val="672"/>
              </a:spcBef>
              <a:buClr>
                <a:schemeClr val="tx2"/>
              </a:buClr>
              <a:buSzPct val="95000"/>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Documenting</a:t>
            </a:r>
          </a:p>
          <a:p>
            <a:pPr marL="182880" indent="-182880">
              <a:lnSpc>
                <a:spcPct val="90000"/>
              </a:lnSpc>
              <a:spcBef>
                <a:spcPts val="672"/>
              </a:spcBef>
              <a:buClrTx/>
              <a:buSzPct val="75000"/>
              <a:buFont typeface="Monotype Sorts" pitchFamily="2" charset="2"/>
              <a:buNone/>
            </a:pPr>
            <a:r>
              <a:rPr lang="en-US" altLang="en-US" sz="2800" dirty="0">
                <a:latin typeface="Times New Roman" panose="02020603050405020304" pitchFamily="18" charset="0"/>
                <a:cs typeface="Times New Roman" panose="02020603050405020304" pitchFamily="18" charset="0"/>
              </a:rPr>
              <a:t>		</a:t>
            </a:r>
          </a:p>
          <a:p>
            <a:pPr marL="182880" indent="-182880">
              <a:lnSpc>
                <a:spcPct val="90000"/>
              </a:lnSpc>
              <a:spcBef>
                <a:spcPts val="672"/>
              </a:spcBef>
              <a:buClrTx/>
              <a:buSzPct val="75000"/>
              <a:buFont typeface="Monotype Sorts" pitchFamily="2" charset="2"/>
              <a:buNone/>
            </a:pPr>
            <a:r>
              <a:rPr lang="en-US" altLang="en-US" sz="2800" i="1" dirty="0">
                <a:latin typeface="Times New Roman" panose="02020603050405020304" pitchFamily="18" charset="0"/>
                <a:cs typeface="Times New Roman" panose="02020603050405020304" pitchFamily="18" charset="0"/>
              </a:rPr>
              <a:t>The artifacts of software systems</a:t>
            </a:r>
          </a:p>
        </p:txBody>
      </p:sp>
      <p:sp>
        <p:nvSpPr>
          <p:cNvPr id="2" name="Slide Number Placeholder 1">
            <a:extLst>
              <a:ext uri="{FF2B5EF4-FFF2-40B4-BE49-F238E27FC236}">
                <a16:creationId xmlns:a16="http://schemas.microsoft.com/office/drawing/2014/main" id="{9F3440E5-7E41-864D-8D99-AAE159CFC1DD}"/>
              </a:ext>
            </a:extLst>
          </p:cNvPr>
          <p:cNvSpPr>
            <a:spLocks noGrp="1"/>
          </p:cNvSpPr>
          <p:nvPr>
            <p:ph type="sldNum" sz="quarter" idx="12"/>
          </p:nvPr>
        </p:nvSpPr>
        <p:spPr/>
        <p:txBody>
          <a:bodyPr/>
          <a:lstStyle/>
          <a:p>
            <a:fld id="{BA514042-282F-4A4C-AEE0-05D5E3952A87}" type="slidenum">
              <a:rPr lang="en-US" altLang="en-US" smtClean="0"/>
              <a:pPr/>
              <a:t>2</a:t>
            </a:fld>
            <a:endParaRPr lang="en-US" alt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a:extLst>
              <a:ext uri="{FF2B5EF4-FFF2-40B4-BE49-F238E27FC236}">
                <a16:creationId xmlns:a16="http://schemas.microsoft.com/office/drawing/2014/main" id="{8C4EEF2C-81CC-394C-955A-EED4C4A2E3F7}"/>
              </a:ext>
            </a:extLst>
          </p:cNvPr>
          <p:cNvSpPr>
            <a:spLocks noChangeArrowheads="1"/>
          </p:cNvSpPr>
          <p:nvPr/>
        </p:nvSpPr>
        <p:spPr bwMode="auto">
          <a:xfrm>
            <a:off x="822960" y="64008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ctr" eaLnBrk="1" hangingPunct="1">
              <a:buClr>
                <a:srgbClr val="73E1FF"/>
              </a:buClr>
              <a:defRPr/>
            </a:pPr>
            <a:r>
              <a:rPr lang="en-US" sz="3600" b="1" dirty="0">
                <a:solidFill>
                  <a:schemeClr val="tx2"/>
                </a:solidFill>
                <a:latin typeface="Times New Roman" panose="02020603050405020304" pitchFamily="18" charset="0"/>
                <a:cs typeface="Times New Roman" panose="02020603050405020304" pitchFamily="18" charset="0"/>
              </a:rPr>
              <a:t>Supplementary Specification</a:t>
            </a:r>
          </a:p>
        </p:txBody>
      </p:sp>
      <p:grpSp>
        <p:nvGrpSpPr>
          <p:cNvPr id="39939" name="Group 1027">
            <a:extLst>
              <a:ext uri="{FF2B5EF4-FFF2-40B4-BE49-F238E27FC236}">
                <a16:creationId xmlns:a16="http://schemas.microsoft.com/office/drawing/2014/main" id="{29121963-3DC4-1947-85CE-AE8926CAF5E4}"/>
              </a:ext>
            </a:extLst>
          </p:cNvPr>
          <p:cNvGrpSpPr>
            <a:grpSpLocks/>
          </p:cNvGrpSpPr>
          <p:nvPr/>
        </p:nvGrpSpPr>
        <p:grpSpPr bwMode="auto">
          <a:xfrm>
            <a:off x="6172200" y="2971800"/>
            <a:ext cx="1922462" cy="3028950"/>
            <a:chOff x="4246" y="1776"/>
            <a:chExt cx="534" cy="996"/>
          </a:xfrm>
        </p:grpSpPr>
        <p:grpSp>
          <p:nvGrpSpPr>
            <p:cNvPr id="39941" name="Group 1028">
              <a:extLst>
                <a:ext uri="{FF2B5EF4-FFF2-40B4-BE49-F238E27FC236}">
                  <a16:creationId xmlns:a16="http://schemas.microsoft.com/office/drawing/2014/main" id="{9EC6DB5D-F0AA-1F4A-9196-DEC4A3066B83}"/>
                </a:ext>
              </a:extLst>
            </p:cNvPr>
            <p:cNvGrpSpPr>
              <a:grpSpLocks/>
            </p:cNvGrpSpPr>
            <p:nvPr/>
          </p:nvGrpSpPr>
          <p:grpSpPr bwMode="auto">
            <a:xfrm>
              <a:off x="4297" y="1776"/>
              <a:ext cx="432" cy="720"/>
              <a:chOff x="1249" y="2496"/>
              <a:chExt cx="432" cy="720"/>
            </a:xfrm>
          </p:grpSpPr>
          <p:sp>
            <p:nvSpPr>
              <p:cNvPr id="39943" name="Rectangle 1029">
                <a:extLst>
                  <a:ext uri="{FF2B5EF4-FFF2-40B4-BE49-F238E27FC236}">
                    <a16:creationId xmlns:a16="http://schemas.microsoft.com/office/drawing/2014/main" id="{2A589001-DECF-FB42-A576-50BD72B87D05}"/>
                  </a:ext>
                </a:extLst>
              </p:cNvPr>
              <p:cNvSpPr>
                <a:spLocks noChangeArrowheads="1"/>
              </p:cNvSpPr>
              <p:nvPr/>
            </p:nvSpPr>
            <p:spPr bwMode="auto">
              <a:xfrm>
                <a:off x="1249" y="2496"/>
                <a:ext cx="432" cy="720"/>
              </a:xfrm>
              <a:prstGeom prst="rect">
                <a:avLst/>
              </a:prstGeom>
              <a:noFill/>
              <a:ln w="28575">
                <a:solidFill>
                  <a:schemeClr val="bg2"/>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39944" name="Line 1030">
                <a:extLst>
                  <a:ext uri="{FF2B5EF4-FFF2-40B4-BE49-F238E27FC236}">
                    <a16:creationId xmlns:a16="http://schemas.microsoft.com/office/drawing/2014/main" id="{D320330E-8826-5A41-AFEF-3A193FE49CDC}"/>
                  </a:ext>
                </a:extLst>
              </p:cNvPr>
              <p:cNvSpPr>
                <a:spLocks noChangeShapeType="1"/>
              </p:cNvSpPr>
              <p:nvPr/>
            </p:nvSpPr>
            <p:spPr bwMode="auto">
              <a:xfrm>
                <a:off x="1537" y="2496"/>
                <a:ext cx="144" cy="144"/>
              </a:xfrm>
              <a:prstGeom prst="line">
                <a:avLst/>
              </a:prstGeom>
              <a:noFill/>
              <a:ln w="28575">
                <a:solidFill>
                  <a:schemeClr val="bg2"/>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9945" name="Line 1031">
                <a:extLst>
                  <a:ext uri="{FF2B5EF4-FFF2-40B4-BE49-F238E27FC236}">
                    <a16:creationId xmlns:a16="http://schemas.microsoft.com/office/drawing/2014/main" id="{052AC9AD-A29C-2644-9009-314EAE4C484F}"/>
                  </a:ext>
                </a:extLst>
              </p:cNvPr>
              <p:cNvSpPr>
                <a:spLocks noChangeShapeType="1"/>
              </p:cNvSpPr>
              <p:nvPr/>
            </p:nvSpPr>
            <p:spPr bwMode="auto">
              <a:xfrm>
                <a:off x="1537" y="2496"/>
                <a:ext cx="0" cy="144"/>
              </a:xfrm>
              <a:prstGeom prst="line">
                <a:avLst/>
              </a:prstGeom>
              <a:noFill/>
              <a:ln w="28575">
                <a:solidFill>
                  <a:schemeClr val="bg2"/>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9946" name="Line 1032">
                <a:extLst>
                  <a:ext uri="{FF2B5EF4-FFF2-40B4-BE49-F238E27FC236}">
                    <a16:creationId xmlns:a16="http://schemas.microsoft.com/office/drawing/2014/main" id="{FD757C22-F9B2-324E-9EC3-5EDA1922030C}"/>
                  </a:ext>
                </a:extLst>
              </p:cNvPr>
              <p:cNvSpPr>
                <a:spLocks noChangeShapeType="1"/>
              </p:cNvSpPr>
              <p:nvPr/>
            </p:nvSpPr>
            <p:spPr bwMode="auto">
              <a:xfrm flipH="1">
                <a:off x="1537" y="2640"/>
                <a:ext cx="144" cy="0"/>
              </a:xfrm>
              <a:prstGeom prst="line">
                <a:avLst/>
              </a:prstGeom>
              <a:noFill/>
              <a:ln w="28575">
                <a:solidFill>
                  <a:schemeClr val="bg2"/>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9947" name="Line 1033">
                <a:extLst>
                  <a:ext uri="{FF2B5EF4-FFF2-40B4-BE49-F238E27FC236}">
                    <a16:creationId xmlns:a16="http://schemas.microsoft.com/office/drawing/2014/main" id="{5F348EE4-5A9C-2E40-82F0-BE94D17005BD}"/>
                  </a:ext>
                </a:extLst>
              </p:cNvPr>
              <p:cNvSpPr>
                <a:spLocks noChangeShapeType="1"/>
              </p:cNvSpPr>
              <p:nvPr/>
            </p:nvSpPr>
            <p:spPr bwMode="auto">
              <a:xfrm>
                <a:off x="1297" y="2736"/>
                <a:ext cx="336" cy="0"/>
              </a:xfrm>
              <a:prstGeom prst="line">
                <a:avLst/>
              </a:prstGeom>
              <a:noFill/>
              <a:ln w="28575">
                <a:solidFill>
                  <a:schemeClr val="bg2"/>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9948" name="Line 1034">
                <a:extLst>
                  <a:ext uri="{FF2B5EF4-FFF2-40B4-BE49-F238E27FC236}">
                    <a16:creationId xmlns:a16="http://schemas.microsoft.com/office/drawing/2014/main" id="{0EF05D74-7EAD-E44C-B292-9FB53440266C}"/>
                  </a:ext>
                </a:extLst>
              </p:cNvPr>
              <p:cNvSpPr>
                <a:spLocks noChangeShapeType="1"/>
              </p:cNvSpPr>
              <p:nvPr/>
            </p:nvSpPr>
            <p:spPr bwMode="auto">
              <a:xfrm>
                <a:off x="1297" y="2784"/>
                <a:ext cx="336" cy="0"/>
              </a:xfrm>
              <a:prstGeom prst="line">
                <a:avLst/>
              </a:prstGeom>
              <a:noFill/>
              <a:ln w="28575">
                <a:solidFill>
                  <a:schemeClr val="bg2"/>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9949" name="Line 1035">
                <a:extLst>
                  <a:ext uri="{FF2B5EF4-FFF2-40B4-BE49-F238E27FC236}">
                    <a16:creationId xmlns:a16="http://schemas.microsoft.com/office/drawing/2014/main" id="{2084F563-F59E-E647-88DB-E5D0577EAEC9}"/>
                  </a:ext>
                </a:extLst>
              </p:cNvPr>
              <p:cNvSpPr>
                <a:spLocks noChangeShapeType="1"/>
              </p:cNvSpPr>
              <p:nvPr/>
            </p:nvSpPr>
            <p:spPr bwMode="auto">
              <a:xfrm>
                <a:off x="1297" y="2832"/>
                <a:ext cx="336" cy="0"/>
              </a:xfrm>
              <a:prstGeom prst="line">
                <a:avLst/>
              </a:prstGeom>
              <a:noFill/>
              <a:ln w="28575">
                <a:solidFill>
                  <a:schemeClr val="bg2"/>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9950" name="Line 1036">
                <a:extLst>
                  <a:ext uri="{FF2B5EF4-FFF2-40B4-BE49-F238E27FC236}">
                    <a16:creationId xmlns:a16="http://schemas.microsoft.com/office/drawing/2014/main" id="{6D7279C1-C83D-2246-AA37-A8DAFCBBAD48}"/>
                  </a:ext>
                </a:extLst>
              </p:cNvPr>
              <p:cNvSpPr>
                <a:spLocks noChangeShapeType="1"/>
              </p:cNvSpPr>
              <p:nvPr/>
            </p:nvSpPr>
            <p:spPr bwMode="auto">
              <a:xfrm>
                <a:off x="1297" y="2928"/>
                <a:ext cx="336" cy="0"/>
              </a:xfrm>
              <a:prstGeom prst="line">
                <a:avLst/>
              </a:prstGeom>
              <a:noFill/>
              <a:ln w="28575">
                <a:solidFill>
                  <a:schemeClr val="bg2"/>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9951" name="Line 1037">
                <a:extLst>
                  <a:ext uri="{FF2B5EF4-FFF2-40B4-BE49-F238E27FC236}">
                    <a16:creationId xmlns:a16="http://schemas.microsoft.com/office/drawing/2014/main" id="{9A6DA8F9-35C4-8944-83E0-7846318C1675}"/>
                  </a:ext>
                </a:extLst>
              </p:cNvPr>
              <p:cNvSpPr>
                <a:spLocks noChangeShapeType="1"/>
              </p:cNvSpPr>
              <p:nvPr/>
            </p:nvSpPr>
            <p:spPr bwMode="auto">
              <a:xfrm>
                <a:off x="1297" y="2880"/>
                <a:ext cx="336" cy="0"/>
              </a:xfrm>
              <a:prstGeom prst="line">
                <a:avLst/>
              </a:prstGeom>
              <a:noFill/>
              <a:ln w="28575">
                <a:solidFill>
                  <a:schemeClr val="bg2"/>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9952" name="Line 1038">
                <a:extLst>
                  <a:ext uri="{FF2B5EF4-FFF2-40B4-BE49-F238E27FC236}">
                    <a16:creationId xmlns:a16="http://schemas.microsoft.com/office/drawing/2014/main" id="{726CAD8B-B03F-CA45-BE3D-70B6E8C0510C}"/>
                  </a:ext>
                </a:extLst>
              </p:cNvPr>
              <p:cNvSpPr>
                <a:spLocks noChangeShapeType="1"/>
              </p:cNvSpPr>
              <p:nvPr/>
            </p:nvSpPr>
            <p:spPr bwMode="auto">
              <a:xfrm>
                <a:off x="1297" y="2976"/>
                <a:ext cx="336" cy="0"/>
              </a:xfrm>
              <a:prstGeom prst="line">
                <a:avLst/>
              </a:prstGeom>
              <a:noFill/>
              <a:ln w="28575">
                <a:solidFill>
                  <a:schemeClr val="bg2"/>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9953" name="Line 1039">
                <a:extLst>
                  <a:ext uri="{FF2B5EF4-FFF2-40B4-BE49-F238E27FC236}">
                    <a16:creationId xmlns:a16="http://schemas.microsoft.com/office/drawing/2014/main" id="{8593C1B6-EB3D-5043-BA6B-BF03D2598928}"/>
                  </a:ext>
                </a:extLst>
              </p:cNvPr>
              <p:cNvSpPr>
                <a:spLocks noChangeShapeType="1"/>
              </p:cNvSpPr>
              <p:nvPr/>
            </p:nvSpPr>
            <p:spPr bwMode="auto">
              <a:xfrm>
                <a:off x="1297" y="3024"/>
                <a:ext cx="336" cy="0"/>
              </a:xfrm>
              <a:prstGeom prst="line">
                <a:avLst/>
              </a:prstGeom>
              <a:noFill/>
              <a:ln w="28575">
                <a:solidFill>
                  <a:schemeClr val="bg2"/>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9954" name="Line 1040">
                <a:extLst>
                  <a:ext uri="{FF2B5EF4-FFF2-40B4-BE49-F238E27FC236}">
                    <a16:creationId xmlns:a16="http://schemas.microsoft.com/office/drawing/2014/main" id="{2A345761-DB1D-AE42-9401-DB3723C906D4}"/>
                  </a:ext>
                </a:extLst>
              </p:cNvPr>
              <p:cNvSpPr>
                <a:spLocks noChangeShapeType="1"/>
              </p:cNvSpPr>
              <p:nvPr/>
            </p:nvSpPr>
            <p:spPr bwMode="auto">
              <a:xfrm>
                <a:off x="1297" y="3072"/>
                <a:ext cx="336" cy="0"/>
              </a:xfrm>
              <a:prstGeom prst="line">
                <a:avLst/>
              </a:prstGeom>
              <a:noFill/>
              <a:ln w="28575">
                <a:solidFill>
                  <a:schemeClr val="bg2"/>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9955" name="Line 1041">
                <a:extLst>
                  <a:ext uri="{FF2B5EF4-FFF2-40B4-BE49-F238E27FC236}">
                    <a16:creationId xmlns:a16="http://schemas.microsoft.com/office/drawing/2014/main" id="{37D0B811-DFB3-114E-B40B-4A1EFB55B170}"/>
                  </a:ext>
                </a:extLst>
              </p:cNvPr>
              <p:cNvSpPr>
                <a:spLocks noChangeShapeType="1"/>
              </p:cNvSpPr>
              <p:nvPr/>
            </p:nvSpPr>
            <p:spPr bwMode="auto">
              <a:xfrm>
                <a:off x="1297" y="3120"/>
                <a:ext cx="336" cy="0"/>
              </a:xfrm>
              <a:prstGeom prst="line">
                <a:avLst/>
              </a:prstGeom>
              <a:noFill/>
              <a:ln w="28575">
                <a:solidFill>
                  <a:schemeClr val="bg2"/>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9956" name="Line 1042">
                <a:extLst>
                  <a:ext uri="{FF2B5EF4-FFF2-40B4-BE49-F238E27FC236}">
                    <a16:creationId xmlns:a16="http://schemas.microsoft.com/office/drawing/2014/main" id="{7DA1D464-70B7-3746-A31D-C8CC1B413599}"/>
                  </a:ext>
                </a:extLst>
              </p:cNvPr>
              <p:cNvSpPr>
                <a:spLocks noChangeShapeType="1"/>
              </p:cNvSpPr>
              <p:nvPr/>
            </p:nvSpPr>
            <p:spPr bwMode="auto">
              <a:xfrm>
                <a:off x="1297" y="3168"/>
                <a:ext cx="336" cy="0"/>
              </a:xfrm>
              <a:prstGeom prst="line">
                <a:avLst/>
              </a:prstGeom>
              <a:noFill/>
              <a:ln w="28575">
                <a:solidFill>
                  <a:schemeClr val="bg2"/>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9957" name="Line 1043">
                <a:extLst>
                  <a:ext uri="{FF2B5EF4-FFF2-40B4-BE49-F238E27FC236}">
                    <a16:creationId xmlns:a16="http://schemas.microsoft.com/office/drawing/2014/main" id="{1F41F19A-B41B-9045-8B20-1D77D8A1B8BC}"/>
                  </a:ext>
                </a:extLst>
              </p:cNvPr>
              <p:cNvSpPr>
                <a:spLocks noChangeShapeType="1"/>
              </p:cNvSpPr>
              <p:nvPr/>
            </p:nvSpPr>
            <p:spPr bwMode="auto">
              <a:xfrm>
                <a:off x="1297" y="2688"/>
                <a:ext cx="336" cy="0"/>
              </a:xfrm>
              <a:prstGeom prst="line">
                <a:avLst/>
              </a:prstGeom>
              <a:noFill/>
              <a:ln w="28575">
                <a:solidFill>
                  <a:schemeClr val="bg2"/>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9958" name="Line 1044">
                <a:extLst>
                  <a:ext uri="{FF2B5EF4-FFF2-40B4-BE49-F238E27FC236}">
                    <a16:creationId xmlns:a16="http://schemas.microsoft.com/office/drawing/2014/main" id="{9B26B9D4-2E79-1D48-AD1B-0DBE0347373E}"/>
                  </a:ext>
                </a:extLst>
              </p:cNvPr>
              <p:cNvSpPr>
                <a:spLocks noChangeShapeType="1"/>
              </p:cNvSpPr>
              <p:nvPr/>
            </p:nvSpPr>
            <p:spPr bwMode="auto">
              <a:xfrm>
                <a:off x="1297" y="2592"/>
                <a:ext cx="209" cy="0"/>
              </a:xfrm>
              <a:prstGeom prst="line">
                <a:avLst/>
              </a:prstGeom>
              <a:noFill/>
              <a:ln w="28575">
                <a:solidFill>
                  <a:schemeClr val="bg2"/>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9959" name="Line 1045">
                <a:extLst>
                  <a:ext uri="{FF2B5EF4-FFF2-40B4-BE49-F238E27FC236}">
                    <a16:creationId xmlns:a16="http://schemas.microsoft.com/office/drawing/2014/main" id="{B911C31E-DE32-7141-B714-456946ECDB5D}"/>
                  </a:ext>
                </a:extLst>
              </p:cNvPr>
              <p:cNvSpPr>
                <a:spLocks noChangeShapeType="1"/>
              </p:cNvSpPr>
              <p:nvPr/>
            </p:nvSpPr>
            <p:spPr bwMode="auto">
              <a:xfrm>
                <a:off x="1297" y="2544"/>
                <a:ext cx="209" cy="0"/>
              </a:xfrm>
              <a:prstGeom prst="line">
                <a:avLst/>
              </a:prstGeom>
              <a:noFill/>
              <a:ln w="28575">
                <a:solidFill>
                  <a:schemeClr val="bg2"/>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9960" name="Line 1046">
                <a:extLst>
                  <a:ext uri="{FF2B5EF4-FFF2-40B4-BE49-F238E27FC236}">
                    <a16:creationId xmlns:a16="http://schemas.microsoft.com/office/drawing/2014/main" id="{82A0AB39-371A-F047-A841-241A16787A8E}"/>
                  </a:ext>
                </a:extLst>
              </p:cNvPr>
              <p:cNvSpPr>
                <a:spLocks noChangeShapeType="1"/>
              </p:cNvSpPr>
              <p:nvPr/>
            </p:nvSpPr>
            <p:spPr bwMode="auto">
              <a:xfrm>
                <a:off x="1297" y="2640"/>
                <a:ext cx="209" cy="0"/>
              </a:xfrm>
              <a:prstGeom prst="line">
                <a:avLst/>
              </a:prstGeom>
              <a:noFill/>
              <a:ln w="28575">
                <a:solidFill>
                  <a:schemeClr val="bg2"/>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39942" name="Text Box 1047">
              <a:extLst>
                <a:ext uri="{FF2B5EF4-FFF2-40B4-BE49-F238E27FC236}">
                  <a16:creationId xmlns:a16="http://schemas.microsoft.com/office/drawing/2014/main" id="{7D97E6BD-587B-7A45-9AFA-D5F1AD846D04}"/>
                </a:ext>
              </a:extLst>
            </p:cNvPr>
            <p:cNvSpPr txBox="1">
              <a:spLocks noChangeArrowheads="1"/>
            </p:cNvSpPr>
            <p:nvPr/>
          </p:nvSpPr>
          <p:spPr bwMode="auto">
            <a:xfrm>
              <a:off x="4246" y="2532"/>
              <a:ext cx="534" cy="240"/>
            </a:xfrm>
            <a:prstGeom prst="rect">
              <a:avLst/>
            </a:prstGeom>
            <a:noFill/>
            <a:ln w="28575">
              <a:solidFill>
                <a:schemeClr val="bg2"/>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lgn="ctr">
                <a:spcBef>
                  <a:spcPct val="0"/>
                </a:spcBef>
                <a:buClrTx/>
                <a:buSzTx/>
                <a:buFontTx/>
                <a:buNone/>
              </a:pPr>
              <a:r>
                <a:rPr lang="en-US" altLang="en-US" sz="2000">
                  <a:latin typeface="Arial" panose="020B0604020202020204" pitchFamily="34" charset="0"/>
                </a:rPr>
                <a:t>Supplementary</a:t>
              </a:r>
            </a:p>
            <a:p>
              <a:pPr algn="ctr">
                <a:spcBef>
                  <a:spcPct val="0"/>
                </a:spcBef>
                <a:buClrTx/>
                <a:buSzTx/>
                <a:buFontTx/>
                <a:buNone/>
              </a:pPr>
              <a:r>
                <a:rPr lang="en-US" altLang="en-US" sz="2000">
                  <a:latin typeface="Arial" panose="020B0604020202020204" pitchFamily="34" charset="0"/>
                </a:rPr>
                <a:t>Specification</a:t>
              </a:r>
            </a:p>
          </p:txBody>
        </p:sp>
      </p:grpSp>
      <p:sp>
        <p:nvSpPr>
          <p:cNvPr id="780312" name="Rectangle 1048">
            <a:extLst>
              <a:ext uri="{FF2B5EF4-FFF2-40B4-BE49-F238E27FC236}">
                <a16:creationId xmlns:a16="http://schemas.microsoft.com/office/drawing/2014/main" id="{C5FA0EA8-E72D-9E42-9B17-BE149F79CC84}"/>
              </a:ext>
            </a:extLst>
          </p:cNvPr>
          <p:cNvSpPr>
            <a:spLocks noGrp="1" noChangeArrowheads="1"/>
          </p:cNvSpPr>
          <p:nvPr>
            <p:ph idx="1"/>
          </p:nvPr>
        </p:nvSpPr>
        <p:spPr>
          <a:xfrm>
            <a:off x="457200" y="1280160"/>
            <a:ext cx="8159750" cy="4984752"/>
          </a:xfrm>
        </p:spPr>
        <p:txBody>
          <a:bodyPr lIns="107950" tIns="53975" rIns="107950" bIns="53975"/>
          <a:lstStyle/>
          <a:p>
            <a:pPr eaLnBrk="1" hangingPunct="1">
              <a:lnSpc>
                <a:spcPct val="80000"/>
              </a:lnSpc>
              <a:defRPr/>
            </a:pPr>
            <a:r>
              <a:rPr lang="sv-SE" sz="2800" dirty="0">
                <a:latin typeface="Times New Roman" pitchFamily="18" charset="0"/>
                <a:cs typeface="Times New Roman" pitchFamily="18" charset="0"/>
              </a:rPr>
              <a:t> The nonfunctional requirements and functional requirements not captured by the use cases are included in the supplementary specifications. </a:t>
            </a:r>
            <a:r>
              <a:rPr lang="en-US" sz="2800" dirty="0">
                <a:latin typeface="Times New Roman" pitchFamily="18" charset="0"/>
                <a:cs typeface="Times New Roman" pitchFamily="18" charset="0"/>
              </a:rPr>
              <a:t>The Supplementary Specifications include constraints on the implementation.</a:t>
            </a:r>
            <a:endParaRPr lang="sv-SE" sz="2800" dirty="0">
              <a:latin typeface="Times New Roman" pitchFamily="18" charset="0"/>
              <a:cs typeface="Times New Roman" pitchFamily="18" charset="0"/>
            </a:endParaRPr>
          </a:p>
          <a:p>
            <a:pPr eaLnBrk="1" hangingPunct="1">
              <a:lnSpc>
                <a:spcPct val="70000"/>
              </a:lnSpc>
              <a:buClr>
                <a:schemeClr val="bg1"/>
              </a:buClr>
              <a:defRPr/>
            </a:pPr>
            <a:endParaRPr lang="en-US" sz="2800" dirty="0">
              <a:latin typeface="Times New Roman" pitchFamily="18" charset="0"/>
              <a:cs typeface="Times New Roman" pitchFamily="18" charset="0"/>
            </a:endParaRPr>
          </a:p>
          <a:p>
            <a:pPr eaLnBrk="1" hangingPunct="1">
              <a:lnSpc>
                <a:spcPct val="70000"/>
              </a:lnSpc>
              <a:buFont typeface="Arial" panose="020B0604020202020204" pitchFamily="34" charset="0"/>
              <a:buChar char="•"/>
              <a:defRPr/>
            </a:pPr>
            <a:r>
              <a:rPr lang="en-US" sz="2800" dirty="0">
                <a:latin typeface="Times New Roman" pitchFamily="18" charset="0"/>
                <a:cs typeface="Times New Roman" pitchFamily="18" charset="0"/>
              </a:rPr>
              <a:t>Functionality</a:t>
            </a:r>
          </a:p>
          <a:p>
            <a:pPr eaLnBrk="1" hangingPunct="1">
              <a:lnSpc>
                <a:spcPct val="70000"/>
              </a:lnSpc>
              <a:buFont typeface="Arial" panose="020B0604020202020204" pitchFamily="34" charset="0"/>
              <a:buChar char="•"/>
              <a:defRPr/>
            </a:pPr>
            <a:r>
              <a:rPr lang="en-US" sz="2800" dirty="0">
                <a:latin typeface="Times New Roman" pitchFamily="18" charset="0"/>
                <a:cs typeface="Times New Roman" pitchFamily="18" charset="0"/>
              </a:rPr>
              <a:t>Usability</a:t>
            </a:r>
          </a:p>
          <a:p>
            <a:pPr eaLnBrk="1" hangingPunct="1">
              <a:lnSpc>
                <a:spcPct val="70000"/>
              </a:lnSpc>
              <a:buFont typeface="Arial" panose="020B0604020202020204" pitchFamily="34" charset="0"/>
              <a:buChar char="•"/>
              <a:defRPr/>
            </a:pPr>
            <a:r>
              <a:rPr lang="en-US" sz="2800" dirty="0">
                <a:latin typeface="Times New Roman" pitchFamily="18" charset="0"/>
                <a:cs typeface="Times New Roman" pitchFamily="18" charset="0"/>
              </a:rPr>
              <a:t>Reliability</a:t>
            </a:r>
          </a:p>
          <a:p>
            <a:pPr eaLnBrk="1" hangingPunct="1">
              <a:lnSpc>
                <a:spcPct val="70000"/>
              </a:lnSpc>
              <a:buFont typeface="Arial" panose="020B0604020202020204" pitchFamily="34" charset="0"/>
              <a:buChar char="•"/>
              <a:defRPr/>
            </a:pPr>
            <a:r>
              <a:rPr lang="en-US" sz="2800" dirty="0">
                <a:latin typeface="Times New Roman" pitchFamily="18" charset="0"/>
                <a:cs typeface="Times New Roman" pitchFamily="18" charset="0"/>
              </a:rPr>
              <a:t>Performance</a:t>
            </a:r>
          </a:p>
          <a:p>
            <a:pPr eaLnBrk="1" hangingPunct="1">
              <a:lnSpc>
                <a:spcPct val="70000"/>
              </a:lnSpc>
              <a:buFont typeface="Arial" panose="020B0604020202020204" pitchFamily="34" charset="0"/>
              <a:buChar char="•"/>
              <a:defRPr/>
            </a:pPr>
            <a:r>
              <a:rPr lang="en-US" sz="2800" dirty="0">
                <a:latin typeface="Times New Roman" pitchFamily="18" charset="0"/>
                <a:cs typeface="Times New Roman" pitchFamily="18" charset="0"/>
              </a:rPr>
              <a:t>Supportability</a:t>
            </a:r>
          </a:p>
          <a:p>
            <a:pPr eaLnBrk="1" hangingPunct="1">
              <a:lnSpc>
                <a:spcPct val="70000"/>
              </a:lnSpc>
              <a:buFont typeface="Arial" panose="020B0604020202020204" pitchFamily="34" charset="0"/>
              <a:buChar char="•"/>
              <a:defRPr/>
            </a:pPr>
            <a:r>
              <a:rPr lang="en-US" sz="2800" dirty="0">
                <a:latin typeface="Times New Roman" pitchFamily="18" charset="0"/>
                <a:cs typeface="Times New Roman" pitchFamily="18" charset="0"/>
              </a:rPr>
              <a:t>Design constraints</a:t>
            </a:r>
          </a:p>
          <a:p>
            <a:pPr eaLnBrk="1" hangingPunct="1">
              <a:lnSpc>
                <a:spcPct val="70000"/>
              </a:lnSpc>
              <a:buClr>
                <a:schemeClr val="bg1"/>
              </a:buClr>
              <a:defRPr/>
            </a:pPr>
            <a:endParaRPr lang="en-US" sz="2800"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B2D346CD-06EB-194F-A624-3AD71456CE87}"/>
              </a:ext>
            </a:extLst>
          </p:cNvPr>
          <p:cNvSpPr>
            <a:spLocks noGrp="1"/>
          </p:cNvSpPr>
          <p:nvPr>
            <p:ph type="sldNum" sz="quarter" idx="12"/>
          </p:nvPr>
        </p:nvSpPr>
        <p:spPr/>
        <p:txBody>
          <a:bodyPr/>
          <a:lstStyle/>
          <a:p>
            <a:fld id="{BA514042-282F-4A4C-AEE0-05D5E3952A87}" type="slidenum">
              <a:rPr lang="en-US" altLang="en-US" smtClean="0"/>
              <a:pPr/>
              <a:t>20</a:t>
            </a:fld>
            <a:endParaRPr lang="en-US" alt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3">
            <a:extLst>
              <a:ext uri="{FF2B5EF4-FFF2-40B4-BE49-F238E27FC236}">
                <a16:creationId xmlns:a16="http://schemas.microsoft.com/office/drawing/2014/main" id="{6DB2ED79-DC9D-E347-AF94-313A06AD088E}"/>
              </a:ext>
            </a:extLst>
          </p:cNvPr>
          <p:cNvSpPr>
            <a:spLocks noGrp="1"/>
          </p:cNvSpPr>
          <p:nvPr>
            <p:ph type="title"/>
          </p:nvPr>
        </p:nvSpPr>
        <p:spPr>
          <a:xfrm>
            <a:off x="640080" y="457200"/>
            <a:ext cx="8046720" cy="731520"/>
          </a:xfrm>
        </p:spPr>
        <p:txBody>
          <a:bodyPr/>
          <a:lstStyle/>
          <a:p>
            <a:pPr eaLnBrk="1" hangingPunct="1"/>
            <a:r>
              <a:rPr lang="en-US" altLang="en-US" dirty="0">
                <a:effectLst/>
                <a:latin typeface="Times New Roman" panose="02020603050405020304" pitchFamily="18" charset="0"/>
                <a:cs typeface="Times New Roman" panose="02020603050405020304" pitchFamily="18" charset="0"/>
              </a:rPr>
              <a:t>Checkpoints: Use-Case Model</a:t>
            </a:r>
          </a:p>
        </p:txBody>
      </p:sp>
      <p:sp>
        <p:nvSpPr>
          <p:cNvPr id="41987" name="Rectangle 3">
            <a:extLst>
              <a:ext uri="{FF2B5EF4-FFF2-40B4-BE49-F238E27FC236}">
                <a16:creationId xmlns:a16="http://schemas.microsoft.com/office/drawing/2014/main" id="{BE4F18ED-ECA9-BD4F-9578-6DEBA90CF61C}"/>
              </a:ext>
            </a:extLst>
          </p:cNvPr>
          <p:cNvSpPr>
            <a:spLocks noGrp="1" noChangeArrowheads="1"/>
          </p:cNvSpPr>
          <p:nvPr>
            <p:ph idx="1"/>
          </p:nvPr>
        </p:nvSpPr>
        <p:spPr>
          <a:xfrm>
            <a:off x="457200" y="1554480"/>
            <a:ext cx="8229600" cy="4389437"/>
          </a:xfrm>
        </p:spPr>
        <p:txBody>
          <a:bodyPr lIns="107950" tIns="53975" rIns="107950" bIns="53975"/>
          <a:lstStyle/>
          <a:p>
            <a:pPr eaLnBrk="1" hangingPunct="1">
              <a:lnSpc>
                <a:spcPct val="70000"/>
              </a:lnSpc>
            </a:pPr>
            <a:r>
              <a:rPr lang="en-US" altLang="en-US" sz="2800" dirty="0">
                <a:effectLst/>
                <a:latin typeface="Times New Roman" panose="02020603050405020304" pitchFamily="18" charset="0"/>
                <a:cs typeface="Times New Roman" panose="02020603050405020304" pitchFamily="18" charset="0"/>
              </a:rPr>
              <a:t> Is the use-case model understandable?</a:t>
            </a:r>
          </a:p>
          <a:p>
            <a:pPr eaLnBrk="1" hangingPunct="1">
              <a:lnSpc>
                <a:spcPct val="70000"/>
              </a:lnSpc>
            </a:pPr>
            <a:endParaRPr lang="en-US" altLang="en-US" sz="2800" dirty="0">
              <a:effectLst/>
              <a:latin typeface="Times New Roman" panose="02020603050405020304" pitchFamily="18" charset="0"/>
              <a:cs typeface="Times New Roman" panose="02020603050405020304" pitchFamily="18" charset="0"/>
            </a:endParaRPr>
          </a:p>
          <a:p>
            <a:pPr eaLnBrk="1" hangingPunct="1">
              <a:lnSpc>
                <a:spcPct val="90000"/>
              </a:lnSpc>
            </a:pPr>
            <a:r>
              <a:rPr lang="en-US" altLang="en-US" sz="2800" dirty="0">
                <a:effectLst/>
                <a:latin typeface="Times New Roman" panose="02020603050405020304" pitchFamily="18" charset="0"/>
                <a:cs typeface="Times New Roman" panose="02020603050405020304" pitchFamily="18" charset="0"/>
              </a:rPr>
              <a:t> By studying the use-case model, can you form a clear idea of the system's functions and how they are related? </a:t>
            </a:r>
          </a:p>
          <a:p>
            <a:pPr eaLnBrk="1" hangingPunct="1">
              <a:lnSpc>
                <a:spcPct val="70000"/>
              </a:lnSpc>
            </a:pPr>
            <a:endParaRPr lang="en-US" altLang="en-US" sz="2800" dirty="0">
              <a:effectLst/>
              <a:latin typeface="Times New Roman" panose="02020603050405020304" pitchFamily="18" charset="0"/>
              <a:cs typeface="Times New Roman" panose="02020603050405020304" pitchFamily="18" charset="0"/>
            </a:endParaRPr>
          </a:p>
          <a:p>
            <a:pPr eaLnBrk="1" hangingPunct="1">
              <a:lnSpc>
                <a:spcPct val="70000"/>
              </a:lnSpc>
            </a:pPr>
            <a:r>
              <a:rPr lang="en-US" altLang="en-US" sz="2800" dirty="0">
                <a:effectLst/>
                <a:latin typeface="Times New Roman" panose="02020603050405020304" pitchFamily="18" charset="0"/>
                <a:cs typeface="Times New Roman" panose="02020603050405020304" pitchFamily="18" charset="0"/>
              </a:rPr>
              <a:t> Have all functional requirements been met?</a:t>
            </a:r>
          </a:p>
          <a:p>
            <a:pPr eaLnBrk="1" hangingPunct="1">
              <a:lnSpc>
                <a:spcPct val="70000"/>
              </a:lnSpc>
            </a:pPr>
            <a:endParaRPr lang="en-US" altLang="en-US" sz="2800" dirty="0">
              <a:effectLst/>
              <a:latin typeface="Times New Roman" panose="02020603050405020304" pitchFamily="18" charset="0"/>
              <a:cs typeface="Times New Roman" panose="02020603050405020304" pitchFamily="18" charset="0"/>
            </a:endParaRPr>
          </a:p>
          <a:p>
            <a:pPr eaLnBrk="1" hangingPunct="1">
              <a:lnSpc>
                <a:spcPct val="90000"/>
              </a:lnSpc>
            </a:pPr>
            <a:r>
              <a:rPr lang="en-US" altLang="en-US" sz="2800" dirty="0">
                <a:effectLst/>
                <a:latin typeface="Times New Roman" panose="02020603050405020304" pitchFamily="18" charset="0"/>
                <a:cs typeface="Times New Roman" panose="02020603050405020304" pitchFamily="18" charset="0"/>
              </a:rPr>
              <a:t> Is the division of the model into use-case packages appropriate? </a:t>
            </a:r>
          </a:p>
        </p:txBody>
      </p:sp>
      <p:sp>
        <p:nvSpPr>
          <p:cNvPr id="2" name="Slide Number Placeholder 1">
            <a:extLst>
              <a:ext uri="{FF2B5EF4-FFF2-40B4-BE49-F238E27FC236}">
                <a16:creationId xmlns:a16="http://schemas.microsoft.com/office/drawing/2014/main" id="{F216C147-415E-4C4B-9CCB-541A59563E11}"/>
              </a:ext>
            </a:extLst>
          </p:cNvPr>
          <p:cNvSpPr>
            <a:spLocks noGrp="1"/>
          </p:cNvSpPr>
          <p:nvPr>
            <p:ph type="sldNum" sz="quarter" idx="12"/>
          </p:nvPr>
        </p:nvSpPr>
        <p:spPr/>
        <p:txBody>
          <a:bodyPr/>
          <a:lstStyle/>
          <a:p>
            <a:fld id="{BA514042-282F-4A4C-AEE0-05D5E3952A87}" type="slidenum">
              <a:rPr lang="en-US" altLang="en-US" smtClean="0"/>
              <a:pPr/>
              <a:t>21</a:t>
            </a:fld>
            <a:endParaRPr lang="en-US" alt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68032A3D-B8EC-B34E-AAEC-2E7FB5372B5A}"/>
              </a:ext>
            </a:extLst>
          </p:cNvPr>
          <p:cNvSpPr>
            <a:spLocks noChangeArrowheads="1"/>
          </p:cNvSpPr>
          <p:nvPr/>
        </p:nvSpPr>
        <p:spPr bwMode="auto">
          <a:xfrm>
            <a:off x="1280160" y="640080"/>
            <a:ext cx="6858000" cy="7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ctr" eaLnBrk="1" hangingPunct="1">
              <a:buClr>
                <a:srgbClr val="73E1FF"/>
              </a:buClr>
              <a:defRPr/>
            </a:pPr>
            <a:r>
              <a:rPr lang="en-US" sz="3600" b="1" dirty="0">
                <a:solidFill>
                  <a:schemeClr val="tx2"/>
                </a:solidFill>
                <a:latin typeface="Times New Roman" panose="02020603050405020304" pitchFamily="18" charset="0"/>
                <a:cs typeface="Times New Roman" panose="02020603050405020304" pitchFamily="18" charset="0"/>
              </a:rPr>
              <a:t>Checkpoints: Actors</a:t>
            </a:r>
          </a:p>
        </p:txBody>
      </p:sp>
      <p:sp>
        <p:nvSpPr>
          <p:cNvPr id="44035" name="Rectangle 3">
            <a:extLst>
              <a:ext uri="{FF2B5EF4-FFF2-40B4-BE49-F238E27FC236}">
                <a16:creationId xmlns:a16="http://schemas.microsoft.com/office/drawing/2014/main" id="{F71FDFAD-E38B-6E46-B72A-64752159D0D7}"/>
              </a:ext>
            </a:extLst>
          </p:cNvPr>
          <p:cNvSpPr>
            <a:spLocks noGrp="1" noChangeArrowheads="1"/>
          </p:cNvSpPr>
          <p:nvPr>
            <p:ph idx="1"/>
          </p:nvPr>
        </p:nvSpPr>
        <p:spPr>
          <a:xfrm>
            <a:off x="457198" y="1554480"/>
            <a:ext cx="8077202" cy="4541520"/>
          </a:xfrm>
        </p:spPr>
        <p:txBody>
          <a:bodyPr lIns="107950" tIns="53975" rIns="107950" bIns="53975"/>
          <a:lstStyle/>
          <a:p>
            <a:pPr eaLnBrk="1" hangingPunct="1">
              <a:lnSpc>
                <a:spcPct val="90000"/>
              </a:lnSpc>
            </a:pPr>
            <a:r>
              <a:rPr lang="en-US" altLang="en-US" sz="2800" dirty="0">
                <a:effectLst/>
                <a:latin typeface="Times New Roman" panose="02020603050405020304" pitchFamily="18" charset="0"/>
                <a:cs typeface="Times New Roman" panose="02020603050405020304" pitchFamily="18" charset="0"/>
              </a:rPr>
              <a:t> Have all the actors been identified? </a:t>
            </a:r>
          </a:p>
          <a:p>
            <a:pPr eaLnBrk="1" hangingPunct="1">
              <a:lnSpc>
                <a:spcPct val="90000"/>
              </a:lnSpc>
            </a:pPr>
            <a:r>
              <a:rPr lang="en-US" altLang="en-US" sz="2800" dirty="0">
                <a:effectLst/>
                <a:latin typeface="Times New Roman" panose="02020603050405020304" pitchFamily="18" charset="0"/>
                <a:cs typeface="Times New Roman" panose="02020603050405020304" pitchFamily="18" charset="0"/>
              </a:rPr>
              <a:t> Is each actor involved with at least one use case? </a:t>
            </a:r>
          </a:p>
          <a:p>
            <a:pPr eaLnBrk="1" hangingPunct="1">
              <a:lnSpc>
                <a:spcPct val="90000"/>
              </a:lnSpc>
            </a:pPr>
            <a:r>
              <a:rPr lang="en-US" altLang="en-US" sz="2800" dirty="0">
                <a:effectLst/>
                <a:latin typeface="Times New Roman" panose="02020603050405020304" pitchFamily="18" charset="0"/>
                <a:cs typeface="Times New Roman" panose="02020603050405020304" pitchFamily="18" charset="0"/>
              </a:rPr>
              <a:t> Is each actor really a role?  Should any be merged or split?</a:t>
            </a:r>
          </a:p>
          <a:p>
            <a:pPr eaLnBrk="1" hangingPunct="1">
              <a:lnSpc>
                <a:spcPct val="90000"/>
              </a:lnSpc>
            </a:pPr>
            <a:r>
              <a:rPr lang="en-US" altLang="en-US" sz="2800" dirty="0">
                <a:effectLst/>
                <a:latin typeface="Times New Roman" panose="02020603050405020304" pitchFamily="18" charset="0"/>
                <a:cs typeface="Times New Roman" panose="02020603050405020304" pitchFamily="18" charset="0"/>
              </a:rPr>
              <a:t> Do two actors play the same role in relation to a use case? </a:t>
            </a:r>
          </a:p>
          <a:p>
            <a:pPr eaLnBrk="1" hangingPunct="1">
              <a:lnSpc>
                <a:spcPct val="90000"/>
              </a:lnSpc>
            </a:pPr>
            <a:r>
              <a:rPr lang="en-US" altLang="en-US" sz="2800" dirty="0">
                <a:effectLst/>
                <a:latin typeface="Times New Roman" panose="02020603050405020304" pitchFamily="18" charset="0"/>
                <a:cs typeface="Times New Roman" panose="02020603050405020304" pitchFamily="18" charset="0"/>
              </a:rPr>
              <a:t> Do the actors have intuitive and descriptive names? Can both users and customers understand the names? </a:t>
            </a:r>
          </a:p>
        </p:txBody>
      </p:sp>
      <p:sp>
        <p:nvSpPr>
          <p:cNvPr id="2" name="Slide Number Placeholder 1">
            <a:extLst>
              <a:ext uri="{FF2B5EF4-FFF2-40B4-BE49-F238E27FC236}">
                <a16:creationId xmlns:a16="http://schemas.microsoft.com/office/drawing/2014/main" id="{24D5AC31-779A-DC42-814E-DB0139B5D685}"/>
              </a:ext>
            </a:extLst>
          </p:cNvPr>
          <p:cNvSpPr>
            <a:spLocks noGrp="1"/>
          </p:cNvSpPr>
          <p:nvPr>
            <p:ph type="sldNum" sz="quarter" idx="12"/>
          </p:nvPr>
        </p:nvSpPr>
        <p:spPr/>
        <p:txBody>
          <a:bodyPr/>
          <a:lstStyle/>
          <a:p>
            <a:fld id="{BA514042-282F-4A4C-AEE0-05D5E3952A87}" type="slidenum">
              <a:rPr lang="en-US" altLang="en-US" smtClean="0"/>
              <a:pPr/>
              <a:t>22</a:t>
            </a:fld>
            <a:endParaRPr lang="en-US" alt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6374237-0D72-8F46-B3F5-7AD44EB9B250}"/>
              </a:ext>
            </a:extLst>
          </p:cNvPr>
          <p:cNvSpPr>
            <a:spLocks noChangeArrowheads="1"/>
          </p:cNvSpPr>
          <p:nvPr/>
        </p:nvSpPr>
        <p:spPr bwMode="auto">
          <a:xfrm>
            <a:off x="731520" y="731520"/>
            <a:ext cx="7589520"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ctr" eaLnBrk="1" hangingPunct="1">
              <a:buClr>
                <a:srgbClr val="73E1FF"/>
              </a:buClr>
              <a:defRPr/>
            </a:pPr>
            <a:r>
              <a:rPr lang="en-US" sz="3600" b="1" dirty="0">
                <a:solidFill>
                  <a:schemeClr val="tx2"/>
                </a:solidFill>
                <a:latin typeface="Times New Roman" panose="02020603050405020304" pitchFamily="18" charset="0"/>
                <a:cs typeface="Times New Roman" panose="02020603050405020304" pitchFamily="18" charset="0"/>
              </a:rPr>
              <a:t>Checkpoints: Use Cases</a:t>
            </a:r>
          </a:p>
        </p:txBody>
      </p:sp>
      <p:sp>
        <p:nvSpPr>
          <p:cNvPr id="46083" name="Rectangle 3">
            <a:extLst>
              <a:ext uri="{FF2B5EF4-FFF2-40B4-BE49-F238E27FC236}">
                <a16:creationId xmlns:a16="http://schemas.microsoft.com/office/drawing/2014/main" id="{D58DE6C3-AE43-0244-B04C-6726D00BE61A}"/>
              </a:ext>
            </a:extLst>
          </p:cNvPr>
          <p:cNvSpPr>
            <a:spLocks noGrp="1" noChangeArrowheads="1"/>
          </p:cNvSpPr>
          <p:nvPr>
            <p:ph idx="1"/>
          </p:nvPr>
        </p:nvSpPr>
        <p:spPr>
          <a:xfrm>
            <a:off x="457199" y="1463040"/>
            <a:ext cx="7863840" cy="4937760"/>
          </a:xfrm>
        </p:spPr>
        <p:txBody>
          <a:bodyPr lIns="107950" tIns="53975" rIns="107950" bIns="53975"/>
          <a:lstStyle/>
          <a:p>
            <a:pPr eaLnBrk="1" hangingPunct="1">
              <a:lnSpc>
                <a:spcPct val="90000"/>
              </a:lnSpc>
            </a:pPr>
            <a:r>
              <a:rPr lang="en-US" altLang="en-US" sz="2800" dirty="0">
                <a:effectLst/>
                <a:latin typeface="Times New Roman" panose="02020603050405020304" pitchFamily="18" charset="0"/>
                <a:cs typeface="Times New Roman" panose="02020603050405020304" pitchFamily="18" charset="0"/>
              </a:rPr>
              <a:t> Is each use case involved with at least one actor? </a:t>
            </a:r>
          </a:p>
          <a:p>
            <a:pPr eaLnBrk="1" hangingPunct="1">
              <a:lnSpc>
                <a:spcPct val="90000"/>
              </a:lnSpc>
            </a:pPr>
            <a:r>
              <a:rPr lang="en-US" altLang="en-US" sz="2800" dirty="0">
                <a:effectLst/>
                <a:latin typeface="Times New Roman" panose="02020603050405020304" pitchFamily="18" charset="0"/>
                <a:cs typeface="Times New Roman" panose="02020603050405020304" pitchFamily="18" charset="0"/>
              </a:rPr>
              <a:t> Is each use case independent of the others? </a:t>
            </a:r>
          </a:p>
          <a:p>
            <a:pPr eaLnBrk="1" hangingPunct="1">
              <a:lnSpc>
                <a:spcPct val="90000"/>
              </a:lnSpc>
            </a:pPr>
            <a:r>
              <a:rPr lang="en-US" altLang="en-US" sz="2800" dirty="0">
                <a:effectLst/>
                <a:latin typeface="Times New Roman" panose="02020603050405020304" pitchFamily="18" charset="0"/>
                <a:cs typeface="Times New Roman" panose="02020603050405020304" pitchFamily="18" charset="0"/>
              </a:rPr>
              <a:t> Do any use cases have very similar behaviors or flows of events? </a:t>
            </a:r>
          </a:p>
          <a:p>
            <a:pPr eaLnBrk="1" hangingPunct="1">
              <a:lnSpc>
                <a:spcPct val="90000"/>
              </a:lnSpc>
            </a:pPr>
            <a:r>
              <a:rPr lang="en-US" altLang="en-US" sz="2800" dirty="0">
                <a:effectLst/>
                <a:latin typeface="Times New Roman" panose="02020603050405020304" pitchFamily="18" charset="0"/>
                <a:cs typeface="Times New Roman" panose="02020603050405020304" pitchFamily="18" charset="0"/>
              </a:rPr>
              <a:t> Do the use cases have unique, intuitive, and explanatory names so that they cannot be mixed up at a later stage? </a:t>
            </a:r>
          </a:p>
          <a:p>
            <a:pPr eaLnBrk="1" hangingPunct="1">
              <a:lnSpc>
                <a:spcPct val="90000"/>
              </a:lnSpc>
            </a:pPr>
            <a:r>
              <a:rPr lang="en-US" altLang="en-US" sz="2800" dirty="0">
                <a:effectLst/>
                <a:latin typeface="Times New Roman" panose="02020603050405020304" pitchFamily="18" charset="0"/>
                <a:cs typeface="Times New Roman" panose="02020603050405020304" pitchFamily="18" charset="0"/>
              </a:rPr>
              <a:t> Do customers and users understand the names and descriptions of the use cases? </a:t>
            </a:r>
          </a:p>
        </p:txBody>
      </p:sp>
      <p:sp>
        <p:nvSpPr>
          <p:cNvPr id="2" name="Slide Number Placeholder 1">
            <a:extLst>
              <a:ext uri="{FF2B5EF4-FFF2-40B4-BE49-F238E27FC236}">
                <a16:creationId xmlns:a16="http://schemas.microsoft.com/office/drawing/2014/main" id="{E13FA808-57A8-BA46-A057-B35A04C5D583}"/>
              </a:ext>
            </a:extLst>
          </p:cNvPr>
          <p:cNvSpPr>
            <a:spLocks noGrp="1"/>
          </p:cNvSpPr>
          <p:nvPr>
            <p:ph type="sldNum" sz="quarter" idx="12"/>
          </p:nvPr>
        </p:nvSpPr>
        <p:spPr/>
        <p:txBody>
          <a:bodyPr/>
          <a:lstStyle/>
          <a:p>
            <a:fld id="{BA514042-282F-4A4C-AEE0-05D5E3952A87}" type="slidenum">
              <a:rPr lang="en-US" altLang="en-US" smtClean="0"/>
              <a:pPr/>
              <a:t>23</a:t>
            </a:fld>
            <a:endParaRPr lang="en-US" alt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5123" name="Rectangle 3">
            <a:extLst>
              <a:ext uri="{FF2B5EF4-FFF2-40B4-BE49-F238E27FC236}">
                <a16:creationId xmlns:a16="http://schemas.microsoft.com/office/drawing/2014/main" id="{21EED015-6887-DE4A-815F-627C14CD3CC8}"/>
              </a:ext>
            </a:extLst>
          </p:cNvPr>
          <p:cNvSpPr>
            <a:spLocks noChangeArrowheads="1"/>
          </p:cNvSpPr>
          <p:nvPr/>
        </p:nvSpPr>
        <p:spPr bwMode="auto">
          <a:xfrm>
            <a:off x="1097280" y="914400"/>
            <a:ext cx="7223760" cy="731520"/>
          </a:xfrm>
          <a:prstGeom prst="rect">
            <a:avLst/>
          </a:prstGeom>
          <a:noFill/>
          <a:ln w="12700">
            <a:noFill/>
            <a:miter lim="800000"/>
            <a:headEnd/>
            <a:tailEnd/>
          </a:ln>
          <a:effectLst/>
        </p:spPr>
        <p:txBody>
          <a:bodyPr lIns="90488" tIns="44450" rIns="90488" bIns="44450" anchor="ctr"/>
          <a:lstStyle/>
          <a:p>
            <a:pPr algn="ctr" eaLnBrk="1" hangingPunct="1">
              <a:defRPr/>
            </a:pPr>
            <a:r>
              <a:rPr lang="en-US" sz="3600" b="1" dirty="0">
                <a:solidFill>
                  <a:schemeClr val="tx2"/>
                </a:solidFill>
                <a:latin typeface="Times New Roman" panose="02020603050405020304" pitchFamily="18" charset="0"/>
                <a:cs typeface="Times New Roman" panose="02020603050405020304" pitchFamily="18" charset="0"/>
              </a:rPr>
              <a:t>Use Case Diagram Example</a:t>
            </a:r>
            <a:br>
              <a:rPr lang="en-US" sz="4000" dirty="0">
                <a:latin typeface="+mj-lt"/>
              </a:rPr>
            </a:br>
            <a:endParaRPr lang="en-US" sz="4000" dirty="0">
              <a:latin typeface="+mj-lt"/>
            </a:endParaRPr>
          </a:p>
        </p:txBody>
      </p:sp>
      <p:pic>
        <p:nvPicPr>
          <p:cNvPr id="48131" name="Picture 4">
            <a:extLst>
              <a:ext uri="{FF2B5EF4-FFF2-40B4-BE49-F238E27FC236}">
                <a16:creationId xmlns:a16="http://schemas.microsoft.com/office/drawing/2014/main" id="{F5433D22-B459-F742-983D-816FB6AA33D9}"/>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3040" y="1463040"/>
            <a:ext cx="6126480" cy="4999038"/>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pic>
      <p:sp>
        <p:nvSpPr>
          <p:cNvPr id="1285125" name="Rectangle 5">
            <a:extLst>
              <a:ext uri="{FF2B5EF4-FFF2-40B4-BE49-F238E27FC236}">
                <a16:creationId xmlns:a16="http://schemas.microsoft.com/office/drawing/2014/main" id="{DB841838-8659-0E49-A969-51125E426098}"/>
              </a:ext>
            </a:extLst>
          </p:cNvPr>
          <p:cNvSpPr>
            <a:spLocks noChangeArrowheads="1"/>
          </p:cNvSpPr>
          <p:nvPr/>
        </p:nvSpPr>
        <p:spPr bwMode="auto">
          <a:xfrm>
            <a:off x="914400" y="152400"/>
            <a:ext cx="7793038" cy="644525"/>
          </a:xfrm>
          <a:prstGeom prst="rect">
            <a:avLst/>
          </a:prstGeom>
          <a:noFill/>
          <a:ln w="12700">
            <a:noFill/>
            <a:miter lim="800000"/>
            <a:headEnd/>
            <a:tailEnd/>
          </a:ln>
          <a:effectLst/>
        </p:spPr>
        <p:txBody>
          <a:bodyPr lIns="90487" tIns="44450" rIns="90487" bIns="44450" anchor="ctr"/>
          <a:lstStyle/>
          <a:p>
            <a:pPr algn="ctr" eaLnBrk="1" hangingPunct="1">
              <a:defRPr/>
            </a:pPr>
            <a:endParaRPr lang="en-US" sz="4400" dirty="0">
              <a:solidFill>
                <a:schemeClr val="bg2"/>
              </a:solidFill>
              <a:effectLst>
                <a:outerShdw blurRad="38100" dist="38100" dir="2700000" algn="tl">
                  <a:srgbClr val="000000"/>
                </a:outerShdw>
              </a:effectLst>
            </a:endParaRPr>
          </a:p>
        </p:txBody>
      </p:sp>
      <p:sp>
        <p:nvSpPr>
          <p:cNvPr id="2" name="Slide Number Placeholder 1">
            <a:extLst>
              <a:ext uri="{FF2B5EF4-FFF2-40B4-BE49-F238E27FC236}">
                <a16:creationId xmlns:a16="http://schemas.microsoft.com/office/drawing/2014/main" id="{4EDDA4BC-4D01-E34E-9545-AD893C6112D2}"/>
              </a:ext>
            </a:extLst>
          </p:cNvPr>
          <p:cNvSpPr>
            <a:spLocks noGrp="1"/>
          </p:cNvSpPr>
          <p:nvPr>
            <p:ph type="sldNum" sz="quarter" idx="12"/>
          </p:nvPr>
        </p:nvSpPr>
        <p:spPr/>
        <p:txBody>
          <a:bodyPr/>
          <a:lstStyle/>
          <a:p>
            <a:fld id="{46E7E92A-1B74-4047-9955-228762061B9C}" type="slidenum">
              <a:rPr lang="en-US" altLang="en-US" smtClean="0"/>
              <a:pPr/>
              <a:t>24</a:t>
            </a:fld>
            <a:endParaRPr lang="en-US" alt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0FA58FF3-E524-CE41-8D95-3F969EA4B9FB}"/>
              </a:ext>
            </a:extLst>
          </p:cNvPr>
          <p:cNvSpPr>
            <a:spLocks noGrp="1" noChangeArrowheads="1"/>
          </p:cNvSpPr>
          <p:nvPr>
            <p:ph type="title"/>
          </p:nvPr>
        </p:nvSpPr>
        <p:spPr>
          <a:xfrm>
            <a:off x="914400" y="457200"/>
            <a:ext cx="7589520" cy="769937"/>
          </a:xfrm>
        </p:spPr>
        <p:txBody>
          <a:bodyPr>
            <a:normAutofit/>
          </a:bodyPr>
          <a:lstStyle/>
          <a:p>
            <a:pPr algn="ctr" eaLnBrk="1" hangingPunct="1"/>
            <a:r>
              <a:rPr lang="en-US" altLang="en-US" sz="3600" b="1" dirty="0">
                <a:effectLst/>
                <a:latin typeface="Times New Roman" panose="02020603050405020304" pitchFamily="18" charset="0"/>
                <a:cs typeface="Times New Roman" panose="02020603050405020304" pitchFamily="18" charset="0"/>
              </a:rPr>
              <a:t>Use Case Relationships</a:t>
            </a:r>
          </a:p>
        </p:txBody>
      </p:sp>
      <p:sp>
        <p:nvSpPr>
          <p:cNvPr id="49155" name="Text Box 3">
            <a:extLst>
              <a:ext uri="{FF2B5EF4-FFF2-40B4-BE49-F238E27FC236}">
                <a16:creationId xmlns:a16="http://schemas.microsoft.com/office/drawing/2014/main" id="{63A5BEF2-7365-A84E-BCAD-8E0D0B8D3F56}"/>
              </a:ext>
            </a:extLst>
          </p:cNvPr>
          <p:cNvSpPr txBox="1">
            <a:spLocks noChangeArrowheads="1"/>
          </p:cNvSpPr>
          <p:nvPr/>
        </p:nvSpPr>
        <p:spPr bwMode="auto">
          <a:xfrm>
            <a:off x="2816225" y="6415088"/>
            <a:ext cx="171450"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6173" tIns="43087" rIns="86173" bIns="43087">
            <a:spAutoFit/>
          </a:bodyPr>
          <a:lstStyle>
            <a:lvl1pPr defTabSz="862013">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defTabSz="862013">
              <a:spcBef>
                <a:spcPct val="20000"/>
              </a:spcBef>
              <a:buClr>
                <a:schemeClr val="tx1"/>
              </a:buClr>
              <a:buChar char="•"/>
              <a:defRPr sz="2800">
                <a:solidFill>
                  <a:schemeClr val="tx1"/>
                </a:solidFill>
                <a:latin typeface="Verdana" panose="020B0604030504040204" pitchFamily="34" charset="0"/>
              </a:defRPr>
            </a:lvl2pPr>
            <a:lvl3pPr marL="1143000" indent="-228600" defTabSz="862013">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defTabSz="862013">
              <a:spcBef>
                <a:spcPct val="20000"/>
              </a:spcBef>
              <a:buClr>
                <a:schemeClr val="tx2"/>
              </a:buClr>
              <a:buChar char="•"/>
              <a:defRPr sz="2000">
                <a:solidFill>
                  <a:schemeClr val="tx1"/>
                </a:solidFill>
                <a:latin typeface="Verdana" panose="020B0604030504040204" pitchFamily="34" charset="0"/>
              </a:defRPr>
            </a:lvl4pPr>
            <a:lvl5pPr marL="2057400" indent="-228600" defTabSz="862013">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defTabSz="862013"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defTabSz="862013"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defTabSz="862013"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defTabSz="862013"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2300" b="1">
              <a:solidFill>
                <a:schemeClr val="tx2"/>
              </a:solidFill>
              <a:latin typeface="Arial" panose="020B0604020202020204" pitchFamily="34" charset="0"/>
            </a:endParaRPr>
          </a:p>
        </p:txBody>
      </p:sp>
      <p:sp>
        <p:nvSpPr>
          <p:cNvPr id="49156" name="Freeform 4">
            <a:extLst>
              <a:ext uri="{FF2B5EF4-FFF2-40B4-BE49-F238E27FC236}">
                <a16:creationId xmlns:a16="http://schemas.microsoft.com/office/drawing/2014/main" id="{C9974778-01CD-F349-8C83-6E8EBCD03D51}"/>
              </a:ext>
            </a:extLst>
          </p:cNvPr>
          <p:cNvSpPr>
            <a:spLocks/>
          </p:cNvSpPr>
          <p:nvPr/>
        </p:nvSpPr>
        <p:spPr bwMode="auto">
          <a:xfrm>
            <a:off x="2703513" y="3971925"/>
            <a:ext cx="2771775" cy="1493838"/>
          </a:xfrm>
          <a:custGeom>
            <a:avLst/>
            <a:gdLst>
              <a:gd name="T0" fmla="*/ 2147483646 w 1746"/>
              <a:gd name="T1" fmla="*/ 2147483646 h 941"/>
              <a:gd name="T2" fmla="*/ 2147483646 w 1746"/>
              <a:gd name="T3" fmla="*/ 2147483646 h 941"/>
              <a:gd name="T4" fmla="*/ 2147483646 w 1746"/>
              <a:gd name="T5" fmla="*/ 2147483646 h 941"/>
              <a:gd name="T6" fmla="*/ 2147483646 w 1746"/>
              <a:gd name="T7" fmla="*/ 2147483646 h 941"/>
              <a:gd name="T8" fmla="*/ 2147483646 w 1746"/>
              <a:gd name="T9" fmla="*/ 2147483646 h 941"/>
              <a:gd name="T10" fmla="*/ 2147483646 w 1746"/>
              <a:gd name="T11" fmla="*/ 2147483646 h 941"/>
              <a:gd name="T12" fmla="*/ 2147483646 w 1746"/>
              <a:gd name="T13" fmla="*/ 2147483646 h 941"/>
              <a:gd name="T14" fmla="*/ 2147483646 w 1746"/>
              <a:gd name="T15" fmla="*/ 2147483646 h 941"/>
              <a:gd name="T16" fmla="*/ 2147483646 w 1746"/>
              <a:gd name="T17" fmla="*/ 2147483646 h 941"/>
              <a:gd name="T18" fmla="*/ 2147483646 w 1746"/>
              <a:gd name="T19" fmla="*/ 2147483646 h 941"/>
              <a:gd name="T20" fmla="*/ 2147483646 w 1746"/>
              <a:gd name="T21" fmla="*/ 2147483646 h 941"/>
              <a:gd name="T22" fmla="*/ 2147483646 w 1746"/>
              <a:gd name="T23" fmla="*/ 2147483646 h 941"/>
              <a:gd name="T24" fmla="*/ 2147483646 w 1746"/>
              <a:gd name="T25" fmla="*/ 2147483646 h 941"/>
              <a:gd name="T26" fmla="*/ 2147483646 w 1746"/>
              <a:gd name="T27" fmla="*/ 2147483646 h 941"/>
              <a:gd name="T28" fmla="*/ 2147483646 w 1746"/>
              <a:gd name="T29" fmla="*/ 2147483646 h 941"/>
              <a:gd name="T30" fmla="*/ 2147483646 w 1746"/>
              <a:gd name="T31" fmla="*/ 2147483646 h 941"/>
              <a:gd name="T32" fmla="*/ 2147483646 w 1746"/>
              <a:gd name="T33" fmla="*/ 2147483646 h 941"/>
              <a:gd name="T34" fmla="*/ 2147483646 w 1746"/>
              <a:gd name="T35" fmla="*/ 2147483646 h 941"/>
              <a:gd name="T36" fmla="*/ 2147483646 w 1746"/>
              <a:gd name="T37" fmla="*/ 2147483646 h 941"/>
              <a:gd name="T38" fmla="*/ 2147483646 w 1746"/>
              <a:gd name="T39" fmla="*/ 2147483646 h 941"/>
              <a:gd name="T40" fmla="*/ 2147483646 w 1746"/>
              <a:gd name="T41" fmla="*/ 2147483646 h 941"/>
              <a:gd name="T42" fmla="*/ 2147483646 w 1746"/>
              <a:gd name="T43" fmla="*/ 2147483646 h 941"/>
              <a:gd name="T44" fmla="*/ 2147483646 w 1746"/>
              <a:gd name="T45" fmla="*/ 2147483646 h 941"/>
              <a:gd name="T46" fmla="*/ 2147483646 w 1746"/>
              <a:gd name="T47" fmla="*/ 2147483646 h 941"/>
              <a:gd name="T48" fmla="*/ 2147483646 w 1746"/>
              <a:gd name="T49" fmla="*/ 2147483646 h 941"/>
              <a:gd name="T50" fmla="*/ 2147483646 w 1746"/>
              <a:gd name="T51" fmla="*/ 2147483646 h 941"/>
              <a:gd name="T52" fmla="*/ 2147483646 w 1746"/>
              <a:gd name="T53" fmla="*/ 2147483646 h 941"/>
              <a:gd name="T54" fmla="*/ 2147483646 w 1746"/>
              <a:gd name="T55" fmla="*/ 2147483646 h 941"/>
              <a:gd name="T56" fmla="*/ 2147483646 w 1746"/>
              <a:gd name="T57" fmla="*/ 2147483646 h 941"/>
              <a:gd name="T58" fmla="*/ 2147483646 w 1746"/>
              <a:gd name="T59" fmla="*/ 2147483646 h 941"/>
              <a:gd name="T60" fmla="*/ 2147483646 w 1746"/>
              <a:gd name="T61" fmla="*/ 2147483646 h 941"/>
              <a:gd name="T62" fmla="*/ 2147483646 w 1746"/>
              <a:gd name="T63" fmla="*/ 2147483646 h 941"/>
              <a:gd name="T64" fmla="*/ 2147483646 w 1746"/>
              <a:gd name="T65" fmla="*/ 2147483646 h 941"/>
              <a:gd name="T66" fmla="*/ 2147483646 w 1746"/>
              <a:gd name="T67" fmla="*/ 2147483646 h 941"/>
              <a:gd name="T68" fmla="*/ 2147483646 w 1746"/>
              <a:gd name="T69" fmla="*/ 2147483646 h 941"/>
              <a:gd name="T70" fmla="*/ 0 w 1746"/>
              <a:gd name="T71" fmla="*/ 2147483646 h 941"/>
              <a:gd name="T72" fmla="*/ 2147483646 w 1746"/>
              <a:gd name="T73" fmla="*/ 2147483646 h 941"/>
              <a:gd name="T74" fmla="*/ 2147483646 w 1746"/>
              <a:gd name="T75" fmla="*/ 2147483646 h 941"/>
              <a:gd name="T76" fmla="*/ 2147483646 w 1746"/>
              <a:gd name="T77" fmla="*/ 2147483646 h 941"/>
              <a:gd name="T78" fmla="*/ 2147483646 w 1746"/>
              <a:gd name="T79" fmla="*/ 2147483646 h 941"/>
              <a:gd name="T80" fmla="*/ 2147483646 w 1746"/>
              <a:gd name="T81" fmla="*/ 2147483646 h 941"/>
              <a:gd name="T82" fmla="*/ 2147483646 w 1746"/>
              <a:gd name="T83" fmla="*/ 0 h 941"/>
              <a:gd name="T84" fmla="*/ 2147483646 w 1746"/>
              <a:gd name="T85" fmla="*/ 2147483646 h 941"/>
              <a:gd name="T86" fmla="*/ 2147483646 w 1746"/>
              <a:gd name="T87" fmla="*/ 2147483646 h 941"/>
              <a:gd name="T88" fmla="*/ 2147483646 w 1746"/>
              <a:gd name="T89" fmla="*/ 2147483646 h 941"/>
              <a:gd name="T90" fmla="*/ 2147483646 w 1746"/>
              <a:gd name="T91" fmla="*/ 2147483646 h 941"/>
              <a:gd name="T92" fmla="*/ 2147483646 w 1746"/>
              <a:gd name="T93" fmla="*/ 2147483646 h 941"/>
              <a:gd name="T94" fmla="*/ 2147483646 w 1746"/>
              <a:gd name="T95" fmla="*/ 2147483646 h 94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746"/>
              <a:gd name="T145" fmla="*/ 0 h 941"/>
              <a:gd name="T146" fmla="*/ 1746 w 1746"/>
              <a:gd name="T147" fmla="*/ 941 h 94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746" h="941">
                <a:moveTo>
                  <a:pt x="1735" y="465"/>
                </a:moveTo>
                <a:lnTo>
                  <a:pt x="1712" y="374"/>
                </a:lnTo>
                <a:lnTo>
                  <a:pt x="1667" y="283"/>
                </a:lnTo>
                <a:lnTo>
                  <a:pt x="1667" y="295"/>
                </a:lnTo>
                <a:lnTo>
                  <a:pt x="1587" y="215"/>
                </a:lnTo>
                <a:lnTo>
                  <a:pt x="1485" y="147"/>
                </a:lnTo>
                <a:lnTo>
                  <a:pt x="1202" y="45"/>
                </a:lnTo>
                <a:lnTo>
                  <a:pt x="873" y="11"/>
                </a:lnTo>
                <a:lnTo>
                  <a:pt x="533" y="45"/>
                </a:lnTo>
                <a:lnTo>
                  <a:pt x="249" y="147"/>
                </a:lnTo>
                <a:lnTo>
                  <a:pt x="261" y="147"/>
                </a:lnTo>
                <a:lnTo>
                  <a:pt x="158" y="215"/>
                </a:lnTo>
                <a:lnTo>
                  <a:pt x="79" y="295"/>
                </a:lnTo>
                <a:lnTo>
                  <a:pt x="79" y="283"/>
                </a:lnTo>
                <a:lnTo>
                  <a:pt x="34" y="374"/>
                </a:lnTo>
                <a:lnTo>
                  <a:pt x="11" y="465"/>
                </a:lnTo>
                <a:lnTo>
                  <a:pt x="34" y="555"/>
                </a:lnTo>
                <a:lnTo>
                  <a:pt x="79" y="646"/>
                </a:lnTo>
                <a:lnTo>
                  <a:pt x="158" y="726"/>
                </a:lnTo>
                <a:lnTo>
                  <a:pt x="261" y="794"/>
                </a:lnTo>
                <a:lnTo>
                  <a:pt x="249" y="794"/>
                </a:lnTo>
                <a:lnTo>
                  <a:pt x="533" y="896"/>
                </a:lnTo>
                <a:lnTo>
                  <a:pt x="873" y="930"/>
                </a:lnTo>
                <a:lnTo>
                  <a:pt x="1202" y="896"/>
                </a:lnTo>
                <a:lnTo>
                  <a:pt x="1485" y="794"/>
                </a:lnTo>
                <a:lnTo>
                  <a:pt x="1587" y="726"/>
                </a:lnTo>
                <a:lnTo>
                  <a:pt x="1667" y="646"/>
                </a:lnTo>
                <a:lnTo>
                  <a:pt x="1712" y="555"/>
                </a:lnTo>
                <a:lnTo>
                  <a:pt x="1735" y="465"/>
                </a:lnTo>
                <a:lnTo>
                  <a:pt x="1746" y="465"/>
                </a:lnTo>
                <a:lnTo>
                  <a:pt x="1724" y="555"/>
                </a:lnTo>
                <a:lnTo>
                  <a:pt x="1678" y="646"/>
                </a:lnTo>
                <a:lnTo>
                  <a:pt x="1678" y="658"/>
                </a:lnTo>
                <a:lnTo>
                  <a:pt x="1599" y="737"/>
                </a:lnTo>
                <a:lnTo>
                  <a:pt x="1497" y="805"/>
                </a:lnTo>
                <a:lnTo>
                  <a:pt x="1485" y="805"/>
                </a:lnTo>
                <a:lnTo>
                  <a:pt x="1202" y="907"/>
                </a:lnTo>
                <a:lnTo>
                  <a:pt x="873" y="941"/>
                </a:lnTo>
                <a:lnTo>
                  <a:pt x="533" y="907"/>
                </a:lnTo>
                <a:lnTo>
                  <a:pt x="249" y="805"/>
                </a:lnTo>
                <a:lnTo>
                  <a:pt x="147" y="737"/>
                </a:lnTo>
                <a:lnTo>
                  <a:pt x="68" y="658"/>
                </a:lnTo>
                <a:lnTo>
                  <a:pt x="68" y="646"/>
                </a:lnTo>
                <a:lnTo>
                  <a:pt x="22" y="555"/>
                </a:lnTo>
                <a:lnTo>
                  <a:pt x="0" y="465"/>
                </a:lnTo>
                <a:lnTo>
                  <a:pt x="22" y="374"/>
                </a:lnTo>
                <a:lnTo>
                  <a:pt x="68" y="283"/>
                </a:lnTo>
                <a:lnTo>
                  <a:pt x="147" y="204"/>
                </a:lnTo>
                <a:lnTo>
                  <a:pt x="249" y="136"/>
                </a:lnTo>
                <a:lnTo>
                  <a:pt x="533" y="34"/>
                </a:lnTo>
                <a:lnTo>
                  <a:pt x="873" y="0"/>
                </a:lnTo>
                <a:lnTo>
                  <a:pt x="1202" y="34"/>
                </a:lnTo>
                <a:lnTo>
                  <a:pt x="1485" y="136"/>
                </a:lnTo>
                <a:lnTo>
                  <a:pt x="1497" y="136"/>
                </a:lnTo>
                <a:lnTo>
                  <a:pt x="1599" y="204"/>
                </a:lnTo>
                <a:lnTo>
                  <a:pt x="1678" y="283"/>
                </a:lnTo>
                <a:lnTo>
                  <a:pt x="1724" y="374"/>
                </a:lnTo>
                <a:lnTo>
                  <a:pt x="1746" y="465"/>
                </a:lnTo>
                <a:lnTo>
                  <a:pt x="1735" y="465"/>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157" name="Freeform 5">
            <a:extLst>
              <a:ext uri="{FF2B5EF4-FFF2-40B4-BE49-F238E27FC236}">
                <a16:creationId xmlns:a16="http://schemas.microsoft.com/office/drawing/2014/main" id="{EE78CA1E-3D5F-FF45-A8DC-9336CD6B5F2F}"/>
              </a:ext>
            </a:extLst>
          </p:cNvPr>
          <p:cNvSpPr>
            <a:spLocks/>
          </p:cNvSpPr>
          <p:nvPr/>
        </p:nvSpPr>
        <p:spPr bwMode="auto">
          <a:xfrm>
            <a:off x="5457825" y="4710113"/>
            <a:ext cx="17463" cy="1587"/>
          </a:xfrm>
          <a:custGeom>
            <a:avLst/>
            <a:gdLst>
              <a:gd name="T0" fmla="*/ 0 w 11"/>
              <a:gd name="T1" fmla="*/ 0 h 1587"/>
              <a:gd name="T2" fmla="*/ 0 w 11"/>
              <a:gd name="T3" fmla="*/ 0 h 1587"/>
              <a:gd name="T4" fmla="*/ 0 w 11"/>
              <a:gd name="T5" fmla="*/ 0 h 1587"/>
              <a:gd name="T6" fmla="*/ 2147483646 w 11"/>
              <a:gd name="T7" fmla="*/ 0 h 1587"/>
              <a:gd name="T8" fmla="*/ 2147483646 w 11"/>
              <a:gd name="T9" fmla="*/ 0 h 1587"/>
              <a:gd name="T10" fmla="*/ 2147483646 w 11"/>
              <a:gd name="T11" fmla="*/ 0 h 1587"/>
              <a:gd name="T12" fmla="*/ 0 w 11"/>
              <a:gd name="T13" fmla="*/ 0 h 1587"/>
              <a:gd name="T14" fmla="*/ 0 60000 65536"/>
              <a:gd name="T15" fmla="*/ 0 60000 65536"/>
              <a:gd name="T16" fmla="*/ 0 60000 65536"/>
              <a:gd name="T17" fmla="*/ 0 60000 65536"/>
              <a:gd name="T18" fmla="*/ 0 60000 65536"/>
              <a:gd name="T19" fmla="*/ 0 60000 65536"/>
              <a:gd name="T20" fmla="*/ 0 60000 65536"/>
              <a:gd name="T21" fmla="*/ 0 w 11"/>
              <a:gd name="T22" fmla="*/ 0 h 1587"/>
              <a:gd name="T23" fmla="*/ 11 w 11"/>
              <a:gd name="T24" fmla="*/ 1587 h 1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1587">
                <a:moveTo>
                  <a:pt x="0" y="0"/>
                </a:moveTo>
                <a:lnTo>
                  <a:pt x="0" y="0"/>
                </a:lnTo>
                <a:lnTo>
                  <a:pt x="11" y="0"/>
                </a:lnTo>
                <a:lnTo>
                  <a:pt x="0" y="0"/>
                </a:lnTo>
                <a:close/>
              </a:path>
            </a:pathLst>
          </a:cu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158" name="Freeform 7">
            <a:extLst>
              <a:ext uri="{FF2B5EF4-FFF2-40B4-BE49-F238E27FC236}">
                <a16:creationId xmlns:a16="http://schemas.microsoft.com/office/drawing/2014/main" id="{4BB1D3D0-634E-6545-A8AF-45DEE2F1FE29}"/>
              </a:ext>
            </a:extLst>
          </p:cNvPr>
          <p:cNvSpPr>
            <a:spLocks/>
          </p:cNvSpPr>
          <p:nvPr/>
        </p:nvSpPr>
        <p:spPr bwMode="auto">
          <a:xfrm>
            <a:off x="3459163" y="1865313"/>
            <a:ext cx="1547812" cy="809625"/>
          </a:xfrm>
          <a:custGeom>
            <a:avLst/>
            <a:gdLst>
              <a:gd name="T0" fmla="*/ 2147483646 w 975"/>
              <a:gd name="T1" fmla="*/ 2147483646 h 510"/>
              <a:gd name="T2" fmla="*/ 2147483646 w 975"/>
              <a:gd name="T3" fmla="*/ 2147483646 h 510"/>
              <a:gd name="T4" fmla="*/ 2147483646 w 975"/>
              <a:gd name="T5" fmla="*/ 2147483646 h 510"/>
              <a:gd name="T6" fmla="*/ 2147483646 w 975"/>
              <a:gd name="T7" fmla="*/ 2147483646 h 510"/>
              <a:gd name="T8" fmla="*/ 2147483646 w 975"/>
              <a:gd name="T9" fmla="*/ 2147483646 h 510"/>
              <a:gd name="T10" fmla="*/ 2147483646 w 975"/>
              <a:gd name="T11" fmla="*/ 2147483646 h 510"/>
              <a:gd name="T12" fmla="*/ 2147483646 w 975"/>
              <a:gd name="T13" fmla="*/ 2147483646 h 510"/>
              <a:gd name="T14" fmla="*/ 2147483646 w 975"/>
              <a:gd name="T15" fmla="*/ 2147483646 h 510"/>
              <a:gd name="T16" fmla="*/ 2147483646 w 975"/>
              <a:gd name="T17" fmla="*/ 2147483646 h 510"/>
              <a:gd name="T18" fmla="*/ 2147483646 w 975"/>
              <a:gd name="T19" fmla="*/ 2147483646 h 510"/>
              <a:gd name="T20" fmla="*/ 2147483646 w 975"/>
              <a:gd name="T21" fmla="*/ 2147483646 h 510"/>
              <a:gd name="T22" fmla="*/ 2147483646 w 975"/>
              <a:gd name="T23" fmla="*/ 2147483646 h 510"/>
              <a:gd name="T24" fmla="*/ 2147483646 w 975"/>
              <a:gd name="T25" fmla="*/ 2147483646 h 510"/>
              <a:gd name="T26" fmla="*/ 2147483646 w 975"/>
              <a:gd name="T27" fmla="*/ 2147483646 h 510"/>
              <a:gd name="T28" fmla="*/ 2147483646 w 975"/>
              <a:gd name="T29" fmla="*/ 2147483646 h 510"/>
              <a:gd name="T30" fmla="*/ 2147483646 w 975"/>
              <a:gd name="T31" fmla="*/ 2147483646 h 510"/>
              <a:gd name="T32" fmla="*/ 2147483646 w 975"/>
              <a:gd name="T33" fmla="*/ 2147483646 h 510"/>
              <a:gd name="T34" fmla="*/ 2147483646 w 975"/>
              <a:gd name="T35" fmla="*/ 2147483646 h 510"/>
              <a:gd name="T36" fmla="*/ 2147483646 w 975"/>
              <a:gd name="T37" fmla="*/ 2147483646 h 510"/>
              <a:gd name="T38" fmla="*/ 2147483646 w 975"/>
              <a:gd name="T39" fmla="*/ 2147483646 h 510"/>
              <a:gd name="T40" fmla="*/ 2147483646 w 975"/>
              <a:gd name="T41" fmla="*/ 2147483646 h 510"/>
              <a:gd name="T42" fmla="*/ 2147483646 w 975"/>
              <a:gd name="T43" fmla="*/ 2147483646 h 510"/>
              <a:gd name="T44" fmla="*/ 2147483646 w 975"/>
              <a:gd name="T45" fmla="*/ 2147483646 h 510"/>
              <a:gd name="T46" fmla="*/ 2147483646 w 975"/>
              <a:gd name="T47" fmla="*/ 2147483646 h 510"/>
              <a:gd name="T48" fmla="*/ 2147483646 w 975"/>
              <a:gd name="T49" fmla="*/ 2147483646 h 510"/>
              <a:gd name="T50" fmla="*/ 2147483646 w 975"/>
              <a:gd name="T51" fmla="*/ 2147483646 h 510"/>
              <a:gd name="T52" fmla="*/ 2147483646 w 975"/>
              <a:gd name="T53" fmla="*/ 2147483646 h 510"/>
              <a:gd name="T54" fmla="*/ 2147483646 w 975"/>
              <a:gd name="T55" fmla="*/ 2147483646 h 510"/>
              <a:gd name="T56" fmla="*/ 2147483646 w 975"/>
              <a:gd name="T57" fmla="*/ 2147483646 h 510"/>
              <a:gd name="T58" fmla="*/ 2147483646 w 975"/>
              <a:gd name="T59" fmla="*/ 2147483646 h 510"/>
              <a:gd name="T60" fmla="*/ 2147483646 w 975"/>
              <a:gd name="T61" fmla="*/ 2147483646 h 510"/>
              <a:gd name="T62" fmla="*/ 2147483646 w 975"/>
              <a:gd name="T63" fmla="*/ 2147483646 h 510"/>
              <a:gd name="T64" fmla="*/ 2147483646 w 975"/>
              <a:gd name="T65" fmla="*/ 2147483646 h 510"/>
              <a:gd name="T66" fmla="*/ 2147483646 w 975"/>
              <a:gd name="T67" fmla="*/ 2147483646 h 510"/>
              <a:gd name="T68" fmla="*/ 2147483646 w 975"/>
              <a:gd name="T69" fmla="*/ 2147483646 h 510"/>
              <a:gd name="T70" fmla="*/ 0 w 975"/>
              <a:gd name="T71" fmla="*/ 2147483646 h 510"/>
              <a:gd name="T72" fmla="*/ 0 w 975"/>
              <a:gd name="T73" fmla="*/ 2147483646 h 510"/>
              <a:gd name="T74" fmla="*/ 2147483646 w 975"/>
              <a:gd name="T75" fmla="*/ 2147483646 h 510"/>
              <a:gd name="T76" fmla="*/ 2147483646 w 975"/>
              <a:gd name="T77" fmla="*/ 2147483646 h 510"/>
              <a:gd name="T78" fmla="*/ 2147483646 w 975"/>
              <a:gd name="T79" fmla="*/ 2147483646 h 510"/>
              <a:gd name="T80" fmla="*/ 2147483646 w 975"/>
              <a:gd name="T81" fmla="*/ 2147483646 h 510"/>
              <a:gd name="T82" fmla="*/ 2147483646 w 975"/>
              <a:gd name="T83" fmla="*/ 0 h 510"/>
              <a:gd name="T84" fmla="*/ 2147483646 w 975"/>
              <a:gd name="T85" fmla="*/ 0 h 510"/>
              <a:gd name="T86" fmla="*/ 2147483646 w 975"/>
              <a:gd name="T87" fmla="*/ 2147483646 h 510"/>
              <a:gd name="T88" fmla="*/ 2147483646 w 975"/>
              <a:gd name="T89" fmla="*/ 2147483646 h 510"/>
              <a:gd name="T90" fmla="*/ 2147483646 w 975"/>
              <a:gd name="T91" fmla="*/ 2147483646 h 510"/>
              <a:gd name="T92" fmla="*/ 2147483646 w 975"/>
              <a:gd name="T93" fmla="*/ 2147483646 h 510"/>
              <a:gd name="T94" fmla="*/ 2147483646 w 975"/>
              <a:gd name="T95" fmla="*/ 2147483646 h 51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975"/>
              <a:gd name="T145" fmla="*/ 0 h 510"/>
              <a:gd name="T146" fmla="*/ 975 w 975"/>
              <a:gd name="T147" fmla="*/ 510 h 51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975" h="510">
                <a:moveTo>
                  <a:pt x="964" y="249"/>
                </a:moveTo>
                <a:lnTo>
                  <a:pt x="930" y="159"/>
                </a:lnTo>
                <a:lnTo>
                  <a:pt x="930" y="170"/>
                </a:lnTo>
                <a:lnTo>
                  <a:pt x="828" y="79"/>
                </a:lnTo>
                <a:lnTo>
                  <a:pt x="669" y="34"/>
                </a:lnTo>
                <a:lnTo>
                  <a:pt x="488" y="11"/>
                </a:lnTo>
                <a:lnTo>
                  <a:pt x="295" y="34"/>
                </a:lnTo>
                <a:lnTo>
                  <a:pt x="147" y="79"/>
                </a:lnTo>
                <a:lnTo>
                  <a:pt x="159" y="79"/>
                </a:lnTo>
                <a:lnTo>
                  <a:pt x="57" y="170"/>
                </a:lnTo>
                <a:lnTo>
                  <a:pt x="57" y="159"/>
                </a:lnTo>
                <a:lnTo>
                  <a:pt x="11" y="249"/>
                </a:lnTo>
                <a:lnTo>
                  <a:pt x="57" y="352"/>
                </a:lnTo>
                <a:lnTo>
                  <a:pt x="159" y="431"/>
                </a:lnTo>
                <a:lnTo>
                  <a:pt x="147" y="431"/>
                </a:lnTo>
                <a:lnTo>
                  <a:pt x="295" y="488"/>
                </a:lnTo>
                <a:lnTo>
                  <a:pt x="488" y="499"/>
                </a:lnTo>
                <a:lnTo>
                  <a:pt x="669" y="488"/>
                </a:lnTo>
                <a:lnTo>
                  <a:pt x="828" y="431"/>
                </a:lnTo>
                <a:lnTo>
                  <a:pt x="930" y="352"/>
                </a:lnTo>
                <a:lnTo>
                  <a:pt x="964" y="249"/>
                </a:lnTo>
                <a:lnTo>
                  <a:pt x="975" y="249"/>
                </a:lnTo>
                <a:lnTo>
                  <a:pt x="941" y="352"/>
                </a:lnTo>
                <a:lnTo>
                  <a:pt x="941" y="363"/>
                </a:lnTo>
                <a:lnTo>
                  <a:pt x="839" y="442"/>
                </a:lnTo>
                <a:lnTo>
                  <a:pt x="828" y="442"/>
                </a:lnTo>
                <a:lnTo>
                  <a:pt x="669" y="499"/>
                </a:lnTo>
                <a:lnTo>
                  <a:pt x="488" y="510"/>
                </a:lnTo>
                <a:lnTo>
                  <a:pt x="295" y="499"/>
                </a:lnTo>
                <a:lnTo>
                  <a:pt x="147" y="442"/>
                </a:lnTo>
                <a:lnTo>
                  <a:pt x="45" y="363"/>
                </a:lnTo>
                <a:lnTo>
                  <a:pt x="45" y="352"/>
                </a:lnTo>
                <a:lnTo>
                  <a:pt x="0" y="249"/>
                </a:lnTo>
                <a:lnTo>
                  <a:pt x="45" y="159"/>
                </a:lnTo>
                <a:lnTo>
                  <a:pt x="147" y="68"/>
                </a:lnTo>
                <a:lnTo>
                  <a:pt x="295" y="23"/>
                </a:lnTo>
                <a:lnTo>
                  <a:pt x="488" y="0"/>
                </a:lnTo>
                <a:lnTo>
                  <a:pt x="669" y="23"/>
                </a:lnTo>
                <a:lnTo>
                  <a:pt x="828" y="68"/>
                </a:lnTo>
                <a:lnTo>
                  <a:pt x="839" y="68"/>
                </a:lnTo>
                <a:lnTo>
                  <a:pt x="941" y="159"/>
                </a:lnTo>
                <a:lnTo>
                  <a:pt x="975" y="249"/>
                </a:lnTo>
                <a:lnTo>
                  <a:pt x="964" y="249"/>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159" name="Freeform 8">
            <a:extLst>
              <a:ext uri="{FF2B5EF4-FFF2-40B4-BE49-F238E27FC236}">
                <a16:creationId xmlns:a16="http://schemas.microsoft.com/office/drawing/2014/main" id="{1266772E-76AE-6E48-A9D6-665145BF6395}"/>
              </a:ext>
            </a:extLst>
          </p:cNvPr>
          <p:cNvSpPr>
            <a:spLocks/>
          </p:cNvSpPr>
          <p:nvPr/>
        </p:nvSpPr>
        <p:spPr bwMode="auto">
          <a:xfrm>
            <a:off x="4989513" y="2260600"/>
            <a:ext cx="17462" cy="1588"/>
          </a:xfrm>
          <a:custGeom>
            <a:avLst/>
            <a:gdLst>
              <a:gd name="T0" fmla="*/ 0 w 11"/>
              <a:gd name="T1" fmla="*/ 0 h 1588"/>
              <a:gd name="T2" fmla="*/ 0 w 11"/>
              <a:gd name="T3" fmla="*/ 0 h 1588"/>
              <a:gd name="T4" fmla="*/ 0 w 11"/>
              <a:gd name="T5" fmla="*/ 0 h 1588"/>
              <a:gd name="T6" fmla="*/ 2147483646 w 11"/>
              <a:gd name="T7" fmla="*/ 0 h 1588"/>
              <a:gd name="T8" fmla="*/ 2147483646 w 11"/>
              <a:gd name="T9" fmla="*/ 0 h 1588"/>
              <a:gd name="T10" fmla="*/ 2147483646 w 11"/>
              <a:gd name="T11" fmla="*/ 0 h 1588"/>
              <a:gd name="T12" fmla="*/ 0 w 11"/>
              <a:gd name="T13" fmla="*/ 0 h 1588"/>
              <a:gd name="T14" fmla="*/ 0 60000 65536"/>
              <a:gd name="T15" fmla="*/ 0 60000 65536"/>
              <a:gd name="T16" fmla="*/ 0 60000 65536"/>
              <a:gd name="T17" fmla="*/ 0 60000 65536"/>
              <a:gd name="T18" fmla="*/ 0 60000 65536"/>
              <a:gd name="T19" fmla="*/ 0 60000 65536"/>
              <a:gd name="T20" fmla="*/ 0 60000 65536"/>
              <a:gd name="T21" fmla="*/ 0 w 11"/>
              <a:gd name="T22" fmla="*/ 0 h 1588"/>
              <a:gd name="T23" fmla="*/ 11 w 11"/>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1588">
                <a:moveTo>
                  <a:pt x="0" y="0"/>
                </a:moveTo>
                <a:lnTo>
                  <a:pt x="0" y="0"/>
                </a:lnTo>
                <a:lnTo>
                  <a:pt x="11" y="0"/>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160" name="Rectangle 9">
            <a:extLst>
              <a:ext uri="{FF2B5EF4-FFF2-40B4-BE49-F238E27FC236}">
                <a16:creationId xmlns:a16="http://schemas.microsoft.com/office/drawing/2014/main" id="{1B9C3E89-C4E0-7E40-9EC9-022EF2214E46}"/>
              </a:ext>
            </a:extLst>
          </p:cNvPr>
          <p:cNvSpPr>
            <a:spLocks noChangeArrowheads="1"/>
          </p:cNvSpPr>
          <p:nvPr/>
        </p:nvSpPr>
        <p:spPr bwMode="auto">
          <a:xfrm>
            <a:off x="3983038" y="2027238"/>
            <a:ext cx="58896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lgn="ctr">
              <a:spcBef>
                <a:spcPct val="0"/>
              </a:spcBef>
              <a:buClrTx/>
              <a:buSzTx/>
              <a:buFontTx/>
              <a:buNone/>
            </a:pPr>
            <a:r>
              <a:rPr lang="en-US" altLang="en-US" sz="1700" b="1">
                <a:solidFill>
                  <a:srgbClr val="000000"/>
                </a:solidFill>
                <a:latin typeface="Arial" panose="020B0604020202020204" pitchFamily="34" charset="0"/>
              </a:rPr>
              <a:t>Order</a:t>
            </a:r>
            <a:endParaRPr lang="en-US" altLang="en-US" sz="2400">
              <a:latin typeface="Times New Roman" panose="02020603050405020304" pitchFamily="18" charset="0"/>
            </a:endParaRPr>
          </a:p>
        </p:txBody>
      </p:sp>
      <p:sp>
        <p:nvSpPr>
          <p:cNvPr id="49161" name="Rectangle 10">
            <a:extLst>
              <a:ext uri="{FF2B5EF4-FFF2-40B4-BE49-F238E27FC236}">
                <a16:creationId xmlns:a16="http://schemas.microsoft.com/office/drawing/2014/main" id="{DD25D145-5D58-BE4A-A4CD-9DF587F813A4}"/>
              </a:ext>
            </a:extLst>
          </p:cNvPr>
          <p:cNvSpPr>
            <a:spLocks noChangeArrowheads="1"/>
          </p:cNvSpPr>
          <p:nvPr/>
        </p:nvSpPr>
        <p:spPr bwMode="auto">
          <a:xfrm>
            <a:off x="3870325" y="2243138"/>
            <a:ext cx="81597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lgn="ctr">
              <a:spcBef>
                <a:spcPct val="0"/>
              </a:spcBef>
              <a:buClrTx/>
              <a:buSzTx/>
              <a:buFontTx/>
              <a:buNone/>
            </a:pPr>
            <a:r>
              <a:rPr lang="en-US" altLang="en-US" sz="1700" b="1">
                <a:solidFill>
                  <a:srgbClr val="000000"/>
                </a:solidFill>
                <a:latin typeface="Arial" panose="020B0604020202020204" pitchFamily="34" charset="0"/>
              </a:rPr>
              <a:t>Product</a:t>
            </a:r>
            <a:endParaRPr lang="en-US" altLang="en-US" sz="2400">
              <a:latin typeface="Times New Roman" panose="02020603050405020304" pitchFamily="18" charset="0"/>
            </a:endParaRPr>
          </a:p>
        </p:txBody>
      </p:sp>
      <p:sp>
        <p:nvSpPr>
          <p:cNvPr id="49162" name="Rectangle 11">
            <a:extLst>
              <a:ext uri="{FF2B5EF4-FFF2-40B4-BE49-F238E27FC236}">
                <a16:creationId xmlns:a16="http://schemas.microsoft.com/office/drawing/2014/main" id="{75F06294-B4CF-224C-BEAC-8D2EB8D4A1F8}"/>
              </a:ext>
            </a:extLst>
          </p:cNvPr>
          <p:cNvSpPr>
            <a:spLocks noChangeArrowheads="1"/>
          </p:cNvSpPr>
          <p:nvPr/>
        </p:nvSpPr>
        <p:spPr bwMode="auto">
          <a:xfrm>
            <a:off x="1620838" y="2065338"/>
            <a:ext cx="72072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lgn="ctr">
              <a:spcBef>
                <a:spcPct val="0"/>
              </a:spcBef>
              <a:buClrTx/>
              <a:buSzTx/>
              <a:buFontTx/>
              <a:buNone/>
            </a:pPr>
            <a:r>
              <a:rPr lang="en-US" altLang="en-US" sz="1700" b="1">
                <a:solidFill>
                  <a:srgbClr val="000000"/>
                </a:solidFill>
                <a:latin typeface="Arial" panose="020B0604020202020204" pitchFamily="34" charset="0"/>
              </a:rPr>
              <a:t>Supply</a:t>
            </a:r>
            <a:endParaRPr lang="en-US" altLang="en-US" sz="2400">
              <a:latin typeface="Times New Roman" panose="02020603050405020304" pitchFamily="18" charset="0"/>
            </a:endParaRPr>
          </a:p>
        </p:txBody>
      </p:sp>
      <p:sp>
        <p:nvSpPr>
          <p:cNvPr id="49163" name="Freeform 12">
            <a:extLst>
              <a:ext uri="{FF2B5EF4-FFF2-40B4-BE49-F238E27FC236}">
                <a16:creationId xmlns:a16="http://schemas.microsoft.com/office/drawing/2014/main" id="{BC27093D-7818-FF46-AF5C-BF9F7C3AF354}"/>
              </a:ext>
            </a:extLst>
          </p:cNvPr>
          <p:cNvSpPr>
            <a:spLocks/>
          </p:cNvSpPr>
          <p:nvPr/>
        </p:nvSpPr>
        <p:spPr bwMode="auto">
          <a:xfrm>
            <a:off x="5781675" y="2044700"/>
            <a:ext cx="1547813" cy="811213"/>
          </a:xfrm>
          <a:custGeom>
            <a:avLst/>
            <a:gdLst>
              <a:gd name="T0" fmla="*/ 2147483646 w 975"/>
              <a:gd name="T1" fmla="*/ 2147483646 h 511"/>
              <a:gd name="T2" fmla="*/ 2147483646 w 975"/>
              <a:gd name="T3" fmla="*/ 2147483646 h 511"/>
              <a:gd name="T4" fmla="*/ 2147483646 w 975"/>
              <a:gd name="T5" fmla="*/ 2147483646 h 511"/>
              <a:gd name="T6" fmla="*/ 2147483646 w 975"/>
              <a:gd name="T7" fmla="*/ 2147483646 h 511"/>
              <a:gd name="T8" fmla="*/ 2147483646 w 975"/>
              <a:gd name="T9" fmla="*/ 2147483646 h 511"/>
              <a:gd name="T10" fmla="*/ 2147483646 w 975"/>
              <a:gd name="T11" fmla="*/ 2147483646 h 511"/>
              <a:gd name="T12" fmla="*/ 2147483646 w 975"/>
              <a:gd name="T13" fmla="*/ 2147483646 h 511"/>
              <a:gd name="T14" fmla="*/ 2147483646 w 975"/>
              <a:gd name="T15" fmla="*/ 2147483646 h 511"/>
              <a:gd name="T16" fmla="*/ 2147483646 w 975"/>
              <a:gd name="T17" fmla="*/ 2147483646 h 511"/>
              <a:gd name="T18" fmla="*/ 2147483646 w 975"/>
              <a:gd name="T19" fmla="*/ 2147483646 h 511"/>
              <a:gd name="T20" fmla="*/ 2147483646 w 975"/>
              <a:gd name="T21" fmla="*/ 2147483646 h 511"/>
              <a:gd name="T22" fmla="*/ 2147483646 w 975"/>
              <a:gd name="T23" fmla="*/ 2147483646 h 511"/>
              <a:gd name="T24" fmla="*/ 2147483646 w 975"/>
              <a:gd name="T25" fmla="*/ 2147483646 h 511"/>
              <a:gd name="T26" fmla="*/ 2147483646 w 975"/>
              <a:gd name="T27" fmla="*/ 2147483646 h 511"/>
              <a:gd name="T28" fmla="*/ 2147483646 w 975"/>
              <a:gd name="T29" fmla="*/ 2147483646 h 511"/>
              <a:gd name="T30" fmla="*/ 2147483646 w 975"/>
              <a:gd name="T31" fmla="*/ 2147483646 h 511"/>
              <a:gd name="T32" fmla="*/ 2147483646 w 975"/>
              <a:gd name="T33" fmla="*/ 2147483646 h 511"/>
              <a:gd name="T34" fmla="*/ 2147483646 w 975"/>
              <a:gd name="T35" fmla="*/ 2147483646 h 511"/>
              <a:gd name="T36" fmla="*/ 2147483646 w 975"/>
              <a:gd name="T37" fmla="*/ 2147483646 h 511"/>
              <a:gd name="T38" fmla="*/ 2147483646 w 975"/>
              <a:gd name="T39" fmla="*/ 2147483646 h 511"/>
              <a:gd name="T40" fmla="*/ 2147483646 w 975"/>
              <a:gd name="T41" fmla="*/ 2147483646 h 511"/>
              <a:gd name="T42" fmla="*/ 2147483646 w 975"/>
              <a:gd name="T43" fmla="*/ 2147483646 h 511"/>
              <a:gd name="T44" fmla="*/ 2147483646 w 975"/>
              <a:gd name="T45" fmla="*/ 2147483646 h 511"/>
              <a:gd name="T46" fmla="*/ 2147483646 w 975"/>
              <a:gd name="T47" fmla="*/ 2147483646 h 511"/>
              <a:gd name="T48" fmla="*/ 2147483646 w 975"/>
              <a:gd name="T49" fmla="*/ 2147483646 h 511"/>
              <a:gd name="T50" fmla="*/ 2147483646 w 975"/>
              <a:gd name="T51" fmla="*/ 2147483646 h 511"/>
              <a:gd name="T52" fmla="*/ 2147483646 w 975"/>
              <a:gd name="T53" fmla="*/ 2147483646 h 511"/>
              <a:gd name="T54" fmla="*/ 2147483646 w 975"/>
              <a:gd name="T55" fmla="*/ 2147483646 h 511"/>
              <a:gd name="T56" fmla="*/ 2147483646 w 975"/>
              <a:gd name="T57" fmla="*/ 2147483646 h 511"/>
              <a:gd name="T58" fmla="*/ 2147483646 w 975"/>
              <a:gd name="T59" fmla="*/ 2147483646 h 511"/>
              <a:gd name="T60" fmla="*/ 2147483646 w 975"/>
              <a:gd name="T61" fmla="*/ 2147483646 h 511"/>
              <a:gd name="T62" fmla="*/ 2147483646 w 975"/>
              <a:gd name="T63" fmla="*/ 2147483646 h 511"/>
              <a:gd name="T64" fmla="*/ 2147483646 w 975"/>
              <a:gd name="T65" fmla="*/ 2147483646 h 511"/>
              <a:gd name="T66" fmla="*/ 2147483646 w 975"/>
              <a:gd name="T67" fmla="*/ 2147483646 h 511"/>
              <a:gd name="T68" fmla="*/ 2147483646 w 975"/>
              <a:gd name="T69" fmla="*/ 2147483646 h 511"/>
              <a:gd name="T70" fmla="*/ 0 w 975"/>
              <a:gd name="T71" fmla="*/ 2147483646 h 511"/>
              <a:gd name="T72" fmla="*/ 0 w 975"/>
              <a:gd name="T73" fmla="*/ 2147483646 h 511"/>
              <a:gd name="T74" fmla="*/ 2147483646 w 975"/>
              <a:gd name="T75" fmla="*/ 2147483646 h 511"/>
              <a:gd name="T76" fmla="*/ 2147483646 w 975"/>
              <a:gd name="T77" fmla="*/ 2147483646 h 511"/>
              <a:gd name="T78" fmla="*/ 2147483646 w 975"/>
              <a:gd name="T79" fmla="*/ 2147483646 h 511"/>
              <a:gd name="T80" fmla="*/ 2147483646 w 975"/>
              <a:gd name="T81" fmla="*/ 2147483646 h 511"/>
              <a:gd name="T82" fmla="*/ 2147483646 w 975"/>
              <a:gd name="T83" fmla="*/ 0 h 511"/>
              <a:gd name="T84" fmla="*/ 2147483646 w 975"/>
              <a:gd name="T85" fmla="*/ 0 h 511"/>
              <a:gd name="T86" fmla="*/ 2147483646 w 975"/>
              <a:gd name="T87" fmla="*/ 2147483646 h 511"/>
              <a:gd name="T88" fmla="*/ 2147483646 w 975"/>
              <a:gd name="T89" fmla="*/ 2147483646 h 511"/>
              <a:gd name="T90" fmla="*/ 2147483646 w 975"/>
              <a:gd name="T91" fmla="*/ 2147483646 h 511"/>
              <a:gd name="T92" fmla="*/ 2147483646 w 975"/>
              <a:gd name="T93" fmla="*/ 2147483646 h 511"/>
              <a:gd name="T94" fmla="*/ 2147483646 w 975"/>
              <a:gd name="T95" fmla="*/ 2147483646 h 51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975"/>
              <a:gd name="T145" fmla="*/ 0 h 511"/>
              <a:gd name="T146" fmla="*/ 975 w 975"/>
              <a:gd name="T147" fmla="*/ 511 h 51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975" h="511">
                <a:moveTo>
                  <a:pt x="964" y="250"/>
                </a:moveTo>
                <a:lnTo>
                  <a:pt x="930" y="148"/>
                </a:lnTo>
                <a:lnTo>
                  <a:pt x="930" y="159"/>
                </a:lnTo>
                <a:lnTo>
                  <a:pt x="828" y="80"/>
                </a:lnTo>
                <a:lnTo>
                  <a:pt x="669" y="23"/>
                </a:lnTo>
                <a:lnTo>
                  <a:pt x="488" y="12"/>
                </a:lnTo>
                <a:lnTo>
                  <a:pt x="295" y="23"/>
                </a:lnTo>
                <a:lnTo>
                  <a:pt x="136" y="80"/>
                </a:lnTo>
                <a:lnTo>
                  <a:pt x="148" y="80"/>
                </a:lnTo>
                <a:lnTo>
                  <a:pt x="45" y="159"/>
                </a:lnTo>
                <a:lnTo>
                  <a:pt x="45" y="148"/>
                </a:lnTo>
                <a:lnTo>
                  <a:pt x="11" y="250"/>
                </a:lnTo>
                <a:lnTo>
                  <a:pt x="45" y="341"/>
                </a:lnTo>
                <a:lnTo>
                  <a:pt x="148" y="431"/>
                </a:lnTo>
                <a:lnTo>
                  <a:pt x="136" y="431"/>
                </a:lnTo>
                <a:lnTo>
                  <a:pt x="295" y="477"/>
                </a:lnTo>
                <a:lnTo>
                  <a:pt x="488" y="499"/>
                </a:lnTo>
                <a:lnTo>
                  <a:pt x="669" y="477"/>
                </a:lnTo>
                <a:lnTo>
                  <a:pt x="828" y="431"/>
                </a:lnTo>
                <a:lnTo>
                  <a:pt x="930" y="341"/>
                </a:lnTo>
                <a:lnTo>
                  <a:pt x="964" y="250"/>
                </a:lnTo>
                <a:lnTo>
                  <a:pt x="975" y="250"/>
                </a:lnTo>
                <a:lnTo>
                  <a:pt x="941" y="341"/>
                </a:lnTo>
                <a:lnTo>
                  <a:pt x="941" y="352"/>
                </a:lnTo>
                <a:lnTo>
                  <a:pt x="839" y="443"/>
                </a:lnTo>
                <a:lnTo>
                  <a:pt x="828" y="443"/>
                </a:lnTo>
                <a:lnTo>
                  <a:pt x="669" y="488"/>
                </a:lnTo>
                <a:lnTo>
                  <a:pt x="488" y="511"/>
                </a:lnTo>
                <a:lnTo>
                  <a:pt x="295" y="488"/>
                </a:lnTo>
                <a:lnTo>
                  <a:pt x="136" y="443"/>
                </a:lnTo>
                <a:lnTo>
                  <a:pt x="34" y="352"/>
                </a:lnTo>
                <a:lnTo>
                  <a:pt x="34" y="341"/>
                </a:lnTo>
                <a:lnTo>
                  <a:pt x="0" y="250"/>
                </a:lnTo>
                <a:lnTo>
                  <a:pt x="34" y="148"/>
                </a:lnTo>
                <a:lnTo>
                  <a:pt x="136" y="68"/>
                </a:lnTo>
                <a:lnTo>
                  <a:pt x="295" y="12"/>
                </a:lnTo>
                <a:lnTo>
                  <a:pt x="488" y="0"/>
                </a:lnTo>
                <a:lnTo>
                  <a:pt x="669" y="12"/>
                </a:lnTo>
                <a:lnTo>
                  <a:pt x="828" y="68"/>
                </a:lnTo>
                <a:lnTo>
                  <a:pt x="839" y="68"/>
                </a:lnTo>
                <a:lnTo>
                  <a:pt x="941" y="148"/>
                </a:lnTo>
                <a:lnTo>
                  <a:pt x="975" y="250"/>
                </a:lnTo>
                <a:lnTo>
                  <a:pt x="964" y="25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164" name="Freeform 13">
            <a:extLst>
              <a:ext uri="{FF2B5EF4-FFF2-40B4-BE49-F238E27FC236}">
                <a16:creationId xmlns:a16="http://schemas.microsoft.com/office/drawing/2014/main" id="{6F0CE8D5-A21E-9C4D-A156-7F3998D44D2B}"/>
              </a:ext>
            </a:extLst>
          </p:cNvPr>
          <p:cNvSpPr>
            <a:spLocks/>
          </p:cNvSpPr>
          <p:nvPr/>
        </p:nvSpPr>
        <p:spPr bwMode="auto">
          <a:xfrm>
            <a:off x="7312025" y="2441575"/>
            <a:ext cx="17463" cy="1588"/>
          </a:xfrm>
          <a:custGeom>
            <a:avLst/>
            <a:gdLst>
              <a:gd name="T0" fmla="*/ 0 w 11"/>
              <a:gd name="T1" fmla="*/ 0 h 1588"/>
              <a:gd name="T2" fmla="*/ 0 w 11"/>
              <a:gd name="T3" fmla="*/ 0 h 1588"/>
              <a:gd name="T4" fmla="*/ 0 w 11"/>
              <a:gd name="T5" fmla="*/ 0 h 1588"/>
              <a:gd name="T6" fmla="*/ 2147483646 w 11"/>
              <a:gd name="T7" fmla="*/ 0 h 1588"/>
              <a:gd name="T8" fmla="*/ 2147483646 w 11"/>
              <a:gd name="T9" fmla="*/ 0 h 1588"/>
              <a:gd name="T10" fmla="*/ 2147483646 w 11"/>
              <a:gd name="T11" fmla="*/ 0 h 1588"/>
              <a:gd name="T12" fmla="*/ 0 w 11"/>
              <a:gd name="T13" fmla="*/ 0 h 1588"/>
              <a:gd name="T14" fmla="*/ 0 60000 65536"/>
              <a:gd name="T15" fmla="*/ 0 60000 65536"/>
              <a:gd name="T16" fmla="*/ 0 60000 65536"/>
              <a:gd name="T17" fmla="*/ 0 60000 65536"/>
              <a:gd name="T18" fmla="*/ 0 60000 65536"/>
              <a:gd name="T19" fmla="*/ 0 60000 65536"/>
              <a:gd name="T20" fmla="*/ 0 60000 65536"/>
              <a:gd name="T21" fmla="*/ 0 w 11"/>
              <a:gd name="T22" fmla="*/ 0 h 1588"/>
              <a:gd name="T23" fmla="*/ 11 w 11"/>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1588">
                <a:moveTo>
                  <a:pt x="0" y="0"/>
                </a:moveTo>
                <a:lnTo>
                  <a:pt x="0" y="0"/>
                </a:lnTo>
                <a:lnTo>
                  <a:pt x="11" y="0"/>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165" name="Rectangle 14">
            <a:extLst>
              <a:ext uri="{FF2B5EF4-FFF2-40B4-BE49-F238E27FC236}">
                <a16:creationId xmlns:a16="http://schemas.microsoft.com/office/drawing/2014/main" id="{14F007EB-EE24-1846-BCE2-734D2CF86374}"/>
              </a:ext>
            </a:extLst>
          </p:cNvPr>
          <p:cNvSpPr>
            <a:spLocks noChangeArrowheads="1"/>
          </p:cNvSpPr>
          <p:nvPr/>
        </p:nvSpPr>
        <p:spPr bwMode="auto">
          <a:xfrm>
            <a:off x="6176963" y="2189163"/>
            <a:ext cx="82867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lgn="ctr">
              <a:spcBef>
                <a:spcPct val="0"/>
              </a:spcBef>
              <a:buClrTx/>
              <a:buSzTx/>
              <a:buFontTx/>
              <a:buNone/>
            </a:pPr>
            <a:r>
              <a:rPr lang="en-US" altLang="en-US" sz="1700" b="1">
                <a:solidFill>
                  <a:srgbClr val="000000"/>
                </a:solidFill>
                <a:latin typeface="Arial" panose="020B0604020202020204" pitchFamily="34" charset="0"/>
              </a:rPr>
              <a:t>Arrange</a:t>
            </a:r>
            <a:endParaRPr lang="en-US" altLang="en-US" sz="2400">
              <a:latin typeface="Times New Roman" panose="02020603050405020304" pitchFamily="18" charset="0"/>
            </a:endParaRPr>
          </a:p>
        </p:txBody>
      </p:sp>
      <p:sp>
        <p:nvSpPr>
          <p:cNvPr id="49166" name="Rectangle 15">
            <a:extLst>
              <a:ext uri="{FF2B5EF4-FFF2-40B4-BE49-F238E27FC236}">
                <a16:creationId xmlns:a16="http://schemas.microsoft.com/office/drawing/2014/main" id="{F1136503-0D71-3D47-9143-8E47EB23FF20}"/>
              </a:ext>
            </a:extLst>
          </p:cNvPr>
          <p:cNvSpPr>
            <a:spLocks noChangeArrowheads="1"/>
          </p:cNvSpPr>
          <p:nvPr/>
        </p:nvSpPr>
        <p:spPr bwMode="auto">
          <a:xfrm>
            <a:off x="5875338" y="3287713"/>
            <a:ext cx="9271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lgn="ctr">
              <a:spcBef>
                <a:spcPct val="0"/>
              </a:spcBef>
              <a:buClrTx/>
              <a:buSzTx/>
              <a:buFontTx/>
              <a:buNone/>
            </a:pPr>
            <a:r>
              <a:rPr lang="en-US" altLang="en-US" sz="1700">
                <a:solidFill>
                  <a:srgbClr val="000000"/>
                </a:solidFill>
                <a:latin typeface="Arial" panose="020B0604020202020204" pitchFamily="34" charset="0"/>
              </a:rPr>
              <a:t>«include»</a:t>
            </a:r>
            <a:endParaRPr lang="en-US" altLang="en-US" sz="2400">
              <a:latin typeface="Times New Roman" panose="02020603050405020304" pitchFamily="18" charset="0"/>
            </a:endParaRPr>
          </a:p>
        </p:txBody>
      </p:sp>
      <p:sp>
        <p:nvSpPr>
          <p:cNvPr id="49167" name="Rectangle 16">
            <a:extLst>
              <a:ext uri="{FF2B5EF4-FFF2-40B4-BE49-F238E27FC236}">
                <a16:creationId xmlns:a16="http://schemas.microsoft.com/office/drawing/2014/main" id="{984B122A-E09D-974F-B885-CF421F9DE83F}"/>
              </a:ext>
            </a:extLst>
          </p:cNvPr>
          <p:cNvSpPr>
            <a:spLocks noChangeArrowheads="1"/>
          </p:cNvSpPr>
          <p:nvPr/>
        </p:nvSpPr>
        <p:spPr bwMode="auto">
          <a:xfrm>
            <a:off x="3121025" y="3287713"/>
            <a:ext cx="9271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lgn="ctr">
              <a:spcBef>
                <a:spcPct val="0"/>
              </a:spcBef>
              <a:buClrTx/>
              <a:buSzTx/>
              <a:buFontTx/>
              <a:buNone/>
            </a:pPr>
            <a:r>
              <a:rPr lang="en-US" altLang="en-US" sz="1700">
                <a:solidFill>
                  <a:srgbClr val="000000"/>
                </a:solidFill>
                <a:latin typeface="Arial" panose="020B0604020202020204" pitchFamily="34" charset="0"/>
              </a:rPr>
              <a:t>«include»</a:t>
            </a:r>
            <a:endParaRPr lang="en-US" altLang="en-US" sz="2400">
              <a:latin typeface="Times New Roman" panose="02020603050405020304" pitchFamily="18" charset="0"/>
            </a:endParaRPr>
          </a:p>
        </p:txBody>
      </p:sp>
      <p:sp>
        <p:nvSpPr>
          <p:cNvPr id="49168" name="Rectangle 17">
            <a:extLst>
              <a:ext uri="{FF2B5EF4-FFF2-40B4-BE49-F238E27FC236}">
                <a16:creationId xmlns:a16="http://schemas.microsoft.com/office/drawing/2014/main" id="{E8E66B48-1755-1844-8FA7-FB88D5D7C84E}"/>
              </a:ext>
            </a:extLst>
          </p:cNvPr>
          <p:cNvSpPr>
            <a:spLocks noChangeArrowheads="1"/>
          </p:cNvSpPr>
          <p:nvPr/>
        </p:nvSpPr>
        <p:spPr bwMode="auto">
          <a:xfrm>
            <a:off x="1500188" y="3287713"/>
            <a:ext cx="9271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lgn="ctr">
              <a:spcBef>
                <a:spcPct val="0"/>
              </a:spcBef>
              <a:buClrTx/>
              <a:buSzTx/>
              <a:buFontTx/>
              <a:buNone/>
            </a:pPr>
            <a:r>
              <a:rPr lang="en-US" altLang="en-US" sz="1700">
                <a:solidFill>
                  <a:srgbClr val="000000"/>
                </a:solidFill>
                <a:latin typeface="Arial" panose="020B0604020202020204" pitchFamily="34" charset="0"/>
              </a:rPr>
              <a:t>«include»</a:t>
            </a:r>
            <a:endParaRPr lang="en-US" altLang="en-US" sz="2400">
              <a:latin typeface="Times New Roman" panose="02020603050405020304" pitchFamily="18" charset="0"/>
            </a:endParaRPr>
          </a:p>
        </p:txBody>
      </p:sp>
      <p:sp>
        <p:nvSpPr>
          <p:cNvPr id="49169" name="Freeform 18">
            <a:extLst>
              <a:ext uri="{FF2B5EF4-FFF2-40B4-BE49-F238E27FC236}">
                <a16:creationId xmlns:a16="http://schemas.microsoft.com/office/drawing/2014/main" id="{9CE6C3FF-19CA-264E-A930-A180915BA141}"/>
              </a:ext>
            </a:extLst>
          </p:cNvPr>
          <p:cNvSpPr>
            <a:spLocks/>
          </p:cNvSpPr>
          <p:nvPr/>
        </p:nvSpPr>
        <p:spPr bwMode="auto">
          <a:xfrm>
            <a:off x="6836610" y="4936642"/>
            <a:ext cx="1547812" cy="990600"/>
          </a:xfrm>
          <a:custGeom>
            <a:avLst/>
            <a:gdLst>
              <a:gd name="T0" fmla="*/ 2147483646 w 975"/>
              <a:gd name="T1" fmla="*/ 2147483646 h 624"/>
              <a:gd name="T2" fmla="*/ 2147483646 w 975"/>
              <a:gd name="T3" fmla="*/ 2147483646 h 624"/>
              <a:gd name="T4" fmla="*/ 2147483646 w 975"/>
              <a:gd name="T5" fmla="*/ 2147483646 h 624"/>
              <a:gd name="T6" fmla="*/ 2147483646 w 975"/>
              <a:gd name="T7" fmla="*/ 2147483646 h 624"/>
              <a:gd name="T8" fmla="*/ 2147483646 w 975"/>
              <a:gd name="T9" fmla="*/ 2147483646 h 624"/>
              <a:gd name="T10" fmla="*/ 2147483646 w 975"/>
              <a:gd name="T11" fmla="*/ 2147483646 h 624"/>
              <a:gd name="T12" fmla="*/ 2147483646 w 975"/>
              <a:gd name="T13" fmla="*/ 2147483646 h 624"/>
              <a:gd name="T14" fmla="*/ 2147483646 w 975"/>
              <a:gd name="T15" fmla="*/ 2147483646 h 624"/>
              <a:gd name="T16" fmla="*/ 2147483646 w 975"/>
              <a:gd name="T17" fmla="*/ 2147483646 h 624"/>
              <a:gd name="T18" fmla="*/ 2147483646 w 975"/>
              <a:gd name="T19" fmla="*/ 2147483646 h 624"/>
              <a:gd name="T20" fmla="*/ 2147483646 w 975"/>
              <a:gd name="T21" fmla="*/ 2147483646 h 624"/>
              <a:gd name="T22" fmla="*/ 2147483646 w 975"/>
              <a:gd name="T23" fmla="*/ 2147483646 h 624"/>
              <a:gd name="T24" fmla="*/ 2147483646 w 975"/>
              <a:gd name="T25" fmla="*/ 2147483646 h 624"/>
              <a:gd name="T26" fmla="*/ 2147483646 w 975"/>
              <a:gd name="T27" fmla="*/ 2147483646 h 624"/>
              <a:gd name="T28" fmla="*/ 2147483646 w 975"/>
              <a:gd name="T29" fmla="*/ 2147483646 h 624"/>
              <a:gd name="T30" fmla="*/ 2147483646 w 975"/>
              <a:gd name="T31" fmla="*/ 2147483646 h 624"/>
              <a:gd name="T32" fmla="*/ 2147483646 w 975"/>
              <a:gd name="T33" fmla="*/ 2147483646 h 624"/>
              <a:gd name="T34" fmla="*/ 2147483646 w 975"/>
              <a:gd name="T35" fmla="*/ 2147483646 h 624"/>
              <a:gd name="T36" fmla="*/ 2147483646 w 975"/>
              <a:gd name="T37" fmla="*/ 2147483646 h 624"/>
              <a:gd name="T38" fmla="*/ 2147483646 w 975"/>
              <a:gd name="T39" fmla="*/ 2147483646 h 624"/>
              <a:gd name="T40" fmla="*/ 2147483646 w 975"/>
              <a:gd name="T41" fmla="*/ 2147483646 h 624"/>
              <a:gd name="T42" fmla="*/ 2147483646 w 975"/>
              <a:gd name="T43" fmla="*/ 2147483646 h 624"/>
              <a:gd name="T44" fmla="*/ 2147483646 w 975"/>
              <a:gd name="T45" fmla="*/ 2147483646 h 624"/>
              <a:gd name="T46" fmla="*/ 2147483646 w 975"/>
              <a:gd name="T47" fmla="*/ 2147483646 h 624"/>
              <a:gd name="T48" fmla="*/ 2147483646 w 975"/>
              <a:gd name="T49" fmla="*/ 2147483646 h 624"/>
              <a:gd name="T50" fmla="*/ 2147483646 w 975"/>
              <a:gd name="T51" fmla="*/ 2147483646 h 624"/>
              <a:gd name="T52" fmla="*/ 2147483646 w 975"/>
              <a:gd name="T53" fmla="*/ 2147483646 h 624"/>
              <a:gd name="T54" fmla="*/ 2147483646 w 975"/>
              <a:gd name="T55" fmla="*/ 2147483646 h 624"/>
              <a:gd name="T56" fmla="*/ 2147483646 w 975"/>
              <a:gd name="T57" fmla="*/ 2147483646 h 624"/>
              <a:gd name="T58" fmla="*/ 2147483646 w 975"/>
              <a:gd name="T59" fmla="*/ 2147483646 h 624"/>
              <a:gd name="T60" fmla="*/ 2147483646 w 975"/>
              <a:gd name="T61" fmla="*/ 2147483646 h 624"/>
              <a:gd name="T62" fmla="*/ 2147483646 w 975"/>
              <a:gd name="T63" fmla="*/ 2147483646 h 624"/>
              <a:gd name="T64" fmla="*/ 2147483646 w 975"/>
              <a:gd name="T65" fmla="*/ 2147483646 h 624"/>
              <a:gd name="T66" fmla="*/ 2147483646 w 975"/>
              <a:gd name="T67" fmla="*/ 2147483646 h 624"/>
              <a:gd name="T68" fmla="*/ 2147483646 w 975"/>
              <a:gd name="T69" fmla="*/ 2147483646 h 624"/>
              <a:gd name="T70" fmla="*/ 0 w 975"/>
              <a:gd name="T71" fmla="*/ 2147483646 h 624"/>
              <a:gd name="T72" fmla="*/ 0 w 975"/>
              <a:gd name="T73" fmla="*/ 2147483646 h 624"/>
              <a:gd name="T74" fmla="*/ 2147483646 w 975"/>
              <a:gd name="T75" fmla="*/ 2147483646 h 624"/>
              <a:gd name="T76" fmla="*/ 2147483646 w 975"/>
              <a:gd name="T77" fmla="*/ 2147483646 h 624"/>
              <a:gd name="T78" fmla="*/ 2147483646 w 975"/>
              <a:gd name="T79" fmla="*/ 2147483646 h 624"/>
              <a:gd name="T80" fmla="*/ 2147483646 w 975"/>
              <a:gd name="T81" fmla="*/ 2147483646 h 624"/>
              <a:gd name="T82" fmla="*/ 2147483646 w 975"/>
              <a:gd name="T83" fmla="*/ 0 h 624"/>
              <a:gd name="T84" fmla="*/ 2147483646 w 975"/>
              <a:gd name="T85" fmla="*/ 0 h 624"/>
              <a:gd name="T86" fmla="*/ 2147483646 w 975"/>
              <a:gd name="T87" fmla="*/ 2147483646 h 624"/>
              <a:gd name="T88" fmla="*/ 2147483646 w 975"/>
              <a:gd name="T89" fmla="*/ 2147483646 h 624"/>
              <a:gd name="T90" fmla="*/ 2147483646 w 975"/>
              <a:gd name="T91" fmla="*/ 2147483646 h 624"/>
              <a:gd name="T92" fmla="*/ 2147483646 w 975"/>
              <a:gd name="T93" fmla="*/ 2147483646 h 624"/>
              <a:gd name="T94" fmla="*/ 2147483646 w 975"/>
              <a:gd name="T95" fmla="*/ 2147483646 h 62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975"/>
              <a:gd name="T145" fmla="*/ 0 h 624"/>
              <a:gd name="T146" fmla="*/ 975 w 975"/>
              <a:gd name="T147" fmla="*/ 624 h 62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975" h="624">
                <a:moveTo>
                  <a:pt x="964" y="306"/>
                </a:moveTo>
                <a:lnTo>
                  <a:pt x="930" y="182"/>
                </a:lnTo>
                <a:lnTo>
                  <a:pt x="930" y="193"/>
                </a:lnTo>
                <a:lnTo>
                  <a:pt x="827" y="102"/>
                </a:lnTo>
                <a:lnTo>
                  <a:pt x="669" y="34"/>
                </a:lnTo>
                <a:lnTo>
                  <a:pt x="487" y="12"/>
                </a:lnTo>
                <a:lnTo>
                  <a:pt x="294" y="34"/>
                </a:lnTo>
                <a:lnTo>
                  <a:pt x="136" y="102"/>
                </a:lnTo>
                <a:lnTo>
                  <a:pt x="147" y="102"/>
                </a:lnTo>
                <a:lnTo>
                  <a:pt x="45" y="193"/>
                </a:lnTo>
                <a:lnTo>
                  <a:pt x="45" y="182"/>
                </a:lnTo>
                <a:lnTo>
                  <a:pt x="11" y="306"/>
                </a:lnTo>
                <a:lnTo>
                  <a:pt x="45" y="431"/>
                </a:lnTo>
                <a:lnTo>
                  <a:pt x="147" y="522"/>
                </a:lnTo>
                <a:lnTo>
                  <a:pt x="136" y="522"/>
                </a:lnTo>
                <a:lnTo>
                  <a:pt x="294" y="590"/>
                </a:lnTo>
                <a:lnTo>
                  <a:pt x="487" y="613"/>
                </a:lnTo>
                <a:lnTo>
                  <a:pt x="669" y="590"/>
                </a:lnTo>
                <a:lnTo>
                  <a:pt x="827" y="522"/>
                </a:lnTo>
                <a:lnTo>
                  <a:pt x="930" y="431"/>
                </a:lnTo>
                <a:lnTo>
                  <a:pt x="964" y="306"/>
                </a:lnTo>
                <a:lnTo>
                  <a:pt x="975" y="306"/>
                </a:lnTo>
                <a:lnTo>
                  <a:pt x="941" y="431"/>
                </a:lnTo>
                <a:lnTo>
                  <a:pt x="941" y="443"/>
                </a:lnTo>
                <a:lnTo>
                  <a:pt x="839" y="533"/>
                </a:lnTo>
                <a:lnTo>
                  <a:pt x="827" y="533"/>
                </a:lnTo>
                <a:lnTo>
                  <a:pt x="669" y="601"/>
                </a:lnTo>
                <a:lnTo>
                  <a:pt x="487" y="624"/>
                </a:lnTo>
                <a:lnTo>
                  <a:pt x="294" y="601"/>
                </a:lnTo>
                <a:lnTo>
                  <a:pt x="136" y="533"/>
                </a:lnTo>
                <a:lnTo>
                  <a:pt x="34" y="443"/>
                </a:lnTo>
                <a:lnTo>
                  <a:pt x="34" y="431"/>
                </a:lnTo>
                <a:lnTo>
                  <a:pt x="0" y="306"/>
                </a:lnTo>
                <a:lnTo>
                  <a:pt x="34" y="182"/>
                </a:lnTo>
                <a:lnTo>
                  <a:pt x="136" y="91"/>
                </a:lnTo>
                <a:lnTo>
                  <a:pt x="294" y="23"/>
                </a:lnTo>
                <a:lnTo>
                  <a:pt x="487" y="0"/>
                </a:lnTo>
                <a:lnTo>
                  <a:pt x="669" y="23"/>
                </a:lnTo>
                <a:lnTo>
                  <a:pt x="827" y="91"/>
                </a:lnTo>
                <a:lnTo>
                  <a:pt x="839" y="91"/>
                </a:lnTo>
                <a:lnTo>
                  <a:pt x="941" y="182"/>
                </a:lnTo>
                <a:lnTo>
                  <a:pt x="975" y="306"/>
                </a:lnTo>
                <a:lnTo>
                  <a:pt x="964" y="30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170" name="Freeform 19">
            <a:extLst>
              <a:ext uri="{FF2B5EF4-FFF2-40B4-BE49-F238E27FC236}">
                <a16:creationId xmlns:a16="http://schemas.microsoft.com/office/drawing/2014/main" id="{44B38E93-53D0-654D-97A3-CA8002CF1C2C}"/>
              </a:ext>
            </a:extLst>
          </p:cNvPr>
          <p:cNvSpPr>
            <a:spLocks/>
          </p:cNvSpPr>
          <p:nvPr/>
        </p:nvSpPr>
        <p:spPr bwMode="auto">
          <a:xfrm>
            <a:off x="8285163" y="5591175"/>
            <a:ext cx="17462" cy="3175"/>
          </a:xfrm>
          <a:custGeom>
            <a:avLst/>
            <a:gdLst>
              <a:gd name="T0" fmla="*/ 0 w 11"/>
              <a:gd name="T1" fmla="*/ 0 h 3175"/>
              <a:gd name="T2" fmla="*/ 0 w 11"/>
              <a:gd name="T3" fmla="*/ 0 h 3175"/>
              <a:gd name="T4" fmla="*/ 0 w 11"/>
              <a:gd name="T5" fmla="*/ 0 h 3175"/>
              <a:gd name="T6" fmla="*/ 2147483646 w 11"/>
              <a:gd name="T7" fmla="*/ 0 h 3175"/>
              <a:gd name="T8" fmla="*/ 2147483646 w 11"/>
              <a:gd name="T9" fmla="*/ 0 h 3175"/>
              <a:gd name="T10" fmla="*/ 2147483646 w 11"/>
              <a:gd name="T11" fmla="*/ 0 h 3175"/>
              <a:gd name="T12" fmla="*/ 0 w 11"/>
              <a:gd name="T13" fmla="*/ 0 h 3175"/>
              <a:gd name="T14" fmla="*/ 0 60000 65536"/>
              <a:gd name="T15" fmla="*/ 0 60000 65536"/>
              <a:gd name="T16" fmla="*/ 0 60000 65536"/>
              <a:gd name="T17" fmla="*/ 0 60000 65536"/>
              <a:gd name="T18" fmla="*/ 0 60000 65536"/>
              <a:gd name="T19" fmla="*/ 0 60000 65536"/>
              <a:gd name="T20" fmla="*/ 0 60000 65536"/>
              <a:gd name="T21" fmla="*/ 0 w 11"/>
              <a:gd name="T22" fmla="*/ 0 h 3175"/>
              <a:gd name="T23" fmla="*/ 11 w 11"/>
              <a:gd name="T24" fmla="*/ 3175 h 31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3175">
                <a:moveTo>
                  <a:pt x="0" y="0"/>
                </a:moveTo>
                <a:lnTo>
                  <a:pt x="0" y="0"/>
                </a:lnTo>
                <a:lnTo>
                  <a:pt x="11" y="0"/>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171" name="Rectangle 20">
            <a:extLst>
              <a:ext uri="{FF2B5EF4-FFF2-40B4-BE49-F238E27FC236}">
                <a16:creationId xmlns:a16="http://schemas.microsoft.com/office/drawing/2014/main" id="{4C422986-3CB5-B743-8784-57A767753DD2}"/>
              </a:ext>
            </a:extLst>
          </p:cNvPr>
          <p:cNvSpPr>
            <a:spLocks noChangeArrowheads="1"/>
          </p:cNvSpPr>
          <p:nvPr/>
        </p:nvSpPr>
        <p:spPr bwMode="auto">
          <a:xfrm>
            <a:off x="7136172" y="5156994"/>
            <a:ext cx="852488"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lgn="ctr">
              <a:spcBef>
                <a:spcPct val="0"/>
              </a:spcBef>
              <a:buClrTx/>
              <a:buSzTx/>
              <a:buFontTx/>
              <a:buNone/>
            </a:pPr>
            <a:r>
              <a:rPr lang="en-US" altLang="en-US" sz="1700" b="1" dirty="0">
                <a:solidFill>
                  <a:srgbClr val="000000"/>
                </a:solidFill>
                <a:latin typeface="Arial" panose="020B0604020202020204" pitchFamily="34" charset="0"/>
              </a:rPr>
              <a:t>Request</a:t>
            </a:r>
            <a:endParaRPr lang="en-US" altLang="en-US" sz="2400" dirty="0">
              <a:latin typeface="Times New Roman" panose="02020603050405020304" pitchFamily="18" charset="0"/>
            </a:endParaRPr>
          </a:p>
        </p:txBody>
      </p:sp>
      <p:sp>
        <p:nvSpPr>
          <p:cNvPr id="49172" name="Rectangle 21">
            <a:extLst>
              <a:ext uri="{FF2B5EF4-FFF2-40B4-BE49-F238E27FC236}">
                <a16:creationId xmlns:a16="http://schemas.microsoft.com/office/drawing/2014/main" id="{CB4F43EE-61CE-C54A-A4B9-8AFB2E218956}"/>
              </a:ext>
            </a:extLst>
          </p:cNvPr>
          <p:cNvSpPr>
            <a:spLocks noChangeArrowheads="1"/>
          </p:cNvSpPr>
          <p:nvPr/>
        </p:nvSpPr>
        <p:spPr bwMode="auto">
          <a:xfrm>
            <a:off x="7155281" y="5385563"/>
            <a:ext cx="79216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lgn="ctr">
              <a:spcBef>
                <a:spcPct val="0"/>
              </a:spcBef>
              <a:buClrTx/>
              <a:buSzTx/>
              <a:buFontTx/>
              <a:buNone/>
            </a:pPr>
            <a:r>
              <a:rPr lang="en-US" altLang="en-US" sz="1700" b="1" dirty="0">
                <a:solidFill>
                  <a:srgbClr val="000000"/>
                </a:solidFill>
                <a:latin typeface="Arial" panose="020B0604020202020204" pitchFamily="34" charset="0"/>
              </a:rPr>
              <a:t>Catalog</a:t>
            </a:r>
            <a:endParaRPr lang="en-US" altLang="en-US" sz="2400" dirty="0">
              <a:latin typeface="Times New Roman" panose="02020603050405020304" pitchFamily="18" charset="0"/>
            </a:endParaRPr>
          </a:p>
        </p:txBody>
      </p:sp>
      <p:sp>
        <p:nvSpPr>
          <p:cNvPr id="49173" name="Rectangle 22">
            <a:extLst>
              <a:ext uri="{FF2B5EF4-FFF2-40B4-BE49-F238E27FC236}">
                <a16:creationId xmlns:a16="http://schemas.microsoft.com/office/drawing/2014/main" id="{F8AA2838-4AF4-C349-8732-8DC1074DE279}"/>
              </a:ext>
            </a:extLst>
          </p:cNvPr>
          <p:cNvSpPr>
            <a:spLocks noChangeArrowheads="1"/>
          </p:cNvSpPr>
          <p:nvPr/>
        </p:nvSpPr>
        <p:spPr bwMode="auto">
          <a:xfrm>
            <a:off x="6126204" y="4051705"/>
            <a:ext cx="89217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lgn="ctr">
              <a:spcBef>
                <a:spcPct val="0"/>
              </a:spcBef>
              <a:buClrTx/>
              <a:buSzTx/>
              <a:buFontTx/>
              <a:buNone/>
            </a:pPr>
            <a:r>
              <a:rPr lang="en-US" altLang="en-US" sz="1700" dirty="0">
                <a:solidFill>
                  <a:srgbClr val="000000"/>
                </a:solidFill>
                <a:latin typeface="Arial" panose="020B0604020202020204" pitchFamily="34" charset="0"/>
              </a:rPr>
              <a:t>«extend»</a:t>
            </a:r>
            <a:endParaRPr lang="en-US" altLang="en-US" sz="2400" dirty="0">
              <a:latin typeface="Times New Roman" panose="02020603050405020304" pitchFamily="18" charset="0"/>
            </a:endParaRPr>
          </a:p>
        </p:txBody>
      </p:sp>
      <p:sp>
        <p:nvSpPr>
          <p:cNvPr id="49174" name="Rectangle 23">
            <a:extLst>
              <a:ext uri="{FF2B5EF4-FFF2-40B4-BE49-F238E27FC236}">
                <a16:creationId xmlns:a16="http://schemas.microsoft.com/office/drawing/2014/main" id="{DD7D1EDF-FA51-934E-98A5-196B0F3507E2}"/>
              </a:ext>
            </a:extLst>
          </p:cNvPr>
          <p:cNvSpPr>
            <a:spLocks noChangeArrowheads="1"/>
          </p:cNvSpPr>
          <p:nvPr/>
        </p:nvSpPr>
        <p:spPr bwMode="auto">
          <a:xfrm>
            <a:off x="2865438" y="4475163"/>
            <a:ext cx="1587"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49175" name="Rectangle 24">
            <a:extLst>
              <a:ext uri="{FF2B5EF4-FFF2-40B4-BE49-F238E27FC236}">
                <a16:creationId xmlns:a16="http://schemas.microsoft.com/office/drawing/2014/main" id="{7C6429F0-86D4-B44E-A30F-EED9BA0E4232}"/>
              </a:ext>
            </a:extLst>
          </p:cNvPr>
          <p:cNvSpPr>
            <a:spLocks noChangeArrowheads="1"/>
          </p:cNvSpPr>
          <p:nvPr/>
        </p:nvSpPr>
        <p:spPr bwMode="auto">
          <a:xfrm>
            <a:off x="5295900" y="4475163"/>
            <a:ext cx="1588"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49176" name="Rectangle 27">
            <a:extLst>
              <a:ext uri="{FF2B5EF4-FFF2-40B4-BE49-F238E27FC236}">
                <a16:creationId xmlns:a16="http://schemas.microsoft.com/office/drawing/2014/main" id="{71F8F78D-BFED-B441-8478-03C5E1A49355}"/>
              </a:ext>
            </a:extLst>
          </p:cNvPr>
          <p:cNvSpPr>
            <a:spLocks noChangeArrowheads="1"/>
          </p:cNvSpPr>
          <p:nvPr/>
        </p:nvSpPr>
        <p:spPr bwMode="auto">
          <a:xfrm>
            <a:off x="6140450" y="2405063"/>
            <a:ext cx="9017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lgn="ctr">
              <a:spcBef>
                <a:spcPct val="0"/>
              </a:spcBef>
              <a:buClrTx/>
              <a:buSzTx/>
              <a:buFontTx/>
              <a:buNone/>
            </a:pPr>
            <a:r>
              <a:rPr lang="en-US" altLang="en-US" sz="1700" b="1">
                <a:solidFill>
                  <a:srgbClr val="000000"/>
                </a:solidFill>
                <a:latin typeface="Arial" panose="020B0604020202020204" pitchFamily="34" charset="0"/>
              </a:rPr>
              <a:t>Payment</a:t>
            </a:r>
            <a:endParaRPr lang="en-US" altLang="en-US" sz="2400">
              <a:latin typeface="Times New Roman" panose="02020603050405020304" pitchFamily="18" charset="0"/>
            </a:endParaRPr>
          </a:p>
        </p:txBody>
      </p:sp>
      <p:sp>
        <p:nvSpPr>
          <p:cNvPr id="49177" name="Rectangle 28">
            <a:extLst>
              <a:ext uri="{FF2B5EF4-FFF2-40B4-BE49-F238E27FC236}">
                <a16:creationId xmlns:a16="http://schemas.microsoft.com/office/drawing/2014/main" id="{2951F8A6-ABF9-204C-B1A5-95745AF939E4}"/>
              </a:ext>
            </a:extLst>
          </p:cNvPr>
          <p:cNvSpPr>
            <a:spLocks noChangeArrowheads="1"/>
          </p:cNvSpPr>
          <p:nvPr/>
        </p:nvSpPr>
        <p:spPr bwMode="auto">
          <a:xfrm>
            <a:off x="1223963" y="2279650"/>
            <a:ext cx="15367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lgn="ctr">
              <a:spcBef>
                <a:spcPct val="0"/>
              </a:spcBef>
              <a:buClrTx/>
              <a:buSzTx/>
              <a:buFontTx/>
              <a:buNone/>
            </a:pPr>
            <a:r>
              <a:rPr lang="en-US" altLang="en-US" sz="1700" b="1" dirty="0">
                <a:solidFill>
                  <a:srgbClr val="000000"/>
                </a:solidFill>
                <a:latin typeface="Arial" panose="020B0604020202020204" pitchFamily="34" charset="0"/>
              </a:rPr>
              <a:t>Customer Data</a:t>
            </a:r>
            <a:endParaRPr lang="en-US" altLang="en-US" sz="2400" dirty="0">
              <a:latin typeface="Times New Roman" panose="02020603050405020304" pitchFamily="18" charset="0"/>
            </a:endParaRPr>
          </a:p>
        </p:txBody>
      </p:sp>
      <p:sp>
        <p:nvSpPr>
          <p:cNvPr id="49178" name="Freeform 29">
            <a:extLst>
              <a:ext uri="{FF2B5EF4-FFF2-40B4-BE49-F238E27FC236}">
                <a16:creationId xmlns:a16="http://schemas.microsoft.com/office/drawing/2014/main" id="{CE1F86E3-7329-A841-9491-84913B7E5A50}"/>
              </a:ext>
            </a:extLst>
          </p:cNvPr>
          <p:cNvSpPr>
            <a:spLocks/>
          </p:cNvSpPr>
          <p:nvPr/>
        </p:nvSpPr>
        <p:spPr bwMode="auto">
          <a:xfrm>
            <a:off x="1082673" y="2027238"/>
            <a:ext cx="1905001" cy="647700"/>
          </a:xfrm>
          <a:custGeom>
            <a:avLst/>
            <a:gdLst>
              <a:gd name="T0" fmla="*/ 2147483646 w 1077"/>
              <a:gd name="T1" fmla="*/ 2147483646 h 408"/>
              <a:gd name="T2" fmla="*/ 2147483646 w 1077"/>
              <a:gd name="T3" fmla="*/ 2147483646 h 408"/>
              <a:gd name="T4" fmla="*/ 2147483646 w 1077"/>
              <a:gd name="T5" fmla="*/ 2147483646 h 408"/>
              <a:gd name="T6" fmla="*/ 2147483646 w 1077"/>
              <a:gd name="T7" fmla="*/ 2147483646 h 408"/>
              <a:gd name="T8" fmla="*/ 2147483646 w 1077"/>
              <a:gd name="T9" fmla="*/ 2147483646 h 408"/>
              <a:gd name="T10" fmla="*/ 2147483646 w 1077"/>
              <a:gd name="T11" fmla="*/ 2147483646 h 408"/>
              <a:gd name="T12" fmla="*/ 2147483646 w 1077"/>
              <a:gd name="T13" fmla="*/ 2147483646 h 408"/>
              <a:gd name="T14" fmla="*/ 2147483646 w 1077"/>
              <a:gd name="T15" fmla="*/ 2147483646 h 408"/>
              <a:gd name="T16" fmla="*/ 2147483646 w 1077"/>
              <a:gd name="T17" fmla="*/ 2147483646 h 408"/>
              <a:gd name="T18" fmla="*/ 2147483646 w 1077"/>
              <a:gd name="T19" fmla="*/ 2147483646 h 408"/>
              <a:gd name="T20" fmla="*/ 2147483646 w 1077"/>
              <a:gd name="T21" fmla="*/ 2147483646 h 408"/>
              <a:gd name="T22" fmla="*/ 2147483646 w 1077"/>
              <a:gd name="T23" fmla="*/ 2147483646 h 408"/>
              <a:gd name="T24" fmla="*/ 2147483646 w 1077"/>
              <a:gd name="T25" fmla="*/ 2147483646 h 408"/>
              <a:gd name="T26" fmla="*/ 2147483646 w 1077"/>
              <a:gd name="T27" fmla="*/ 2147483646 h 408"/>
              <a:gd name="T28" fmla="*/ 2147483646 w 1077"/>
              <a:gd name="T29" fmla="*/ 2147483646 h 408"/>
              <a:gd name="T30" fmla="*/ 2147483646 w 1077"/>
              <a:gd name="T31" fmla="*/ 2147483646 h 408"/>
              <a:gd name="T32" fmla="*/ 2147483646 w 1077"/>
              <a:gd name="T33" fmla="*/ 2147483646 h 408"/>
              <a:gd name="T34" fmla="*/ 2147483646 w 1077"/>
              <a:gd name="T35" fmla="*/ 2147483646 h 408"/>
              <a:gd name="T36" fmla="*/ 2147483646 w 1077"/>
              <a:gd name="T37" fmla="*/ 2147483646 h 408"/>
              <a:gd name="T38" fmla="*/ 2147483646 w 1077"/>
              <a:gd name="T39" fmla="*/ 2147483646 h 408"/>
              <a:gd name="T40" fmla="*/ 2147483646 w 1077"/>
              <a:gd name="T41" fmla="*/ 2147483646 h 408"/>
              <a:gd name="T42" fmla="*/ 2147483646 w 1077"/>
              <a:gd name="T43" fmla="*/ 2147483646 h 408"/>
              <a:gd name="T44" fmla="*/ 2147483646 w 1077"/>
              <a:gd name="T45" fmla="*/ 2147483646 h 408"/>
              <a:gd name="T46" fmla="*/ 2147483646 w 1077"/>
              <a:gd name="T47" fmla="*/ 2147483646 h 408"/>
              <a:gd name="T48" fmla="*/ 2147483646 w 1077"/>
              <a:gd name="T49" fmla="*/ 2147483646 h 408"/>
              <a:gd name="T50" fmla="*/ 2147483646 w 1077"/>
              <a:gd name="T51" fmla="*/ 2147483646 h 408"/>
              <a:gd name="T52" fmla="*/ 2147483646 w 1077"/>
              <a:gd name="T53" fmla="*/ 2147483646 h 408"/>
              <a:gd name="T54" fmla="*/ 2147483646 w 1077"/>
              <a:gd name="T55" fmla="*/ 2147483646 h 408"/>
              <a:gd name="T56" fmla="*/ 2147483646 w 1077"/>
              <a:gd name="T57" fmla="*/ 2147483646 h 408"/>
              <a:gd name="T58" fmla="*/ 2147483646 w 1077"/>
              <a:gd name="T59" fmla="*/ 2147483646 h 408"/>
              <a:gd name="T60" fmla="*/ 2147483646 w 1077"/>
              <a:gd name="T61" fmla="*/ 2147483646 h 408"/>
              <a:gd name="T62" fmla="*/ 2147483646 w 1077"/>
              <a:gd name="T63" fmla="*/ 2147483646 h 408"/>
              <a:gd name="T64" fmla="*/ 2147483646 w 1077"/>
              <a:gd name="T65" fmla="*/ 2147483646 h 408"/>
              <a:gd name="T66" fmla="*/ 2147483646 w 1077"/>
              <a:gd name="T67" fmla="*/ 2147483646 h 408"/>
              <a:gd name="T68" fmla="*/ 2147483646 w 1077"/>
              <a:gd name="T69" fmla="*/ 2147483646 h 408"/>
              <a:gd name="T70" fmla="*/ 0 w 1077"/>
              <a:gd name="T71" fmla="*/ 2147483646 h 408"/>
              <a:gd name="T72" fmla="*/ 0 w 1077"/>
              <a:gd name="T73" fmla="*/ 2147483646 h 408"/>
              <a:gd name="T74" fmla="*/ 2147483646 w 1077"/>
              <a:gd name="T75" fmla="*/ 2147483646 h 408"/>
              <a:gd name="T76" fmla="*/ 2147483646 w 1077"/>
              <a:gd name="T77" fmla="*/ 2147483646 h 408"/>
              <a:gd name="T78" fmla="*/ 2147483646 w 1077"/>
              <a:gd name="T79" fmla="*/ 2147483646 h 408"/>
              <a:gd name="T80" fmla="*/ 2147483646 w 1077"/>
              <a:gd name="T81" fmla="*/ 2147483646 h 408"/>
              <a:gd name="T82" fmla="*/ 2147483646 w 1077"/>
              <a:gd name="T83" fmla="*/ 0 h 408"/>
              <a:gd name="T84" fmla="*/ 2147483646 w 1077"/>
              <a:gd name="T85" fmla="*/ 0 h 408"/>
              <a:gd name="T86" fmla="*/ 2147483646 w 1077"/>
              <a:gd name="T87" fmla="*/ 2147483646 h 408"/>
              <a:gd name="T88" fmla="*/ 2147483646 w 1077"/>
              <a:gd name="T89" fmla="*/ 2147483646 h 408"/>
              <a:gd name="T90" fmla="*/ 2147483646 w 1077"/>
              <a:gd name="T91" fmla="*/ 2147483646 h 408"/>
              <a:gd name="T92" fmla="*/ 2147483646 w 1077"/>
              <a:gd name="T93" fmla="*/ 2147483646 h 408"/>
              <a:gd name="T94" fmla="*/ 2147483646 w 1077"/>
              <a:gd name="T95" fmla="*/ 2147483646 h 40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077"/>
              <a:gd name="T145" fmla="*/ 0 h 408"/>
              <a:gd name="T146" fmla="*/ 1077 w 1077"/>
              <a:gd name="T147" fmla="*/ 408 h 40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077" h="408">
                <a:moveTo>
                  <a:pt x="1066" y="204"/>
                </a:moveTo>
                <a:lnTo>
                  <a:pt x="1021" y="125"/>
                </a:lnTo>
                <a:lnTo>
                  <a:pt x="1021" y="136"/>
                </a:lnTo>
                <a:lnTo>
                  <a:pt x="907" y="68"/>
                </a:lnTo>
                <a:lnTo>
                  <a:pt x="737" y="23"/>
                </a:lnTo>
                <a:lnTo>
                  <a:pt x="533" y="11"/>
                </a:lnTo>
                <a:lnTo>
                  <a:pt x="329" y="23"/>
                </a:lnTo>
                <a:lnTo>
                  <a:pt x="159" y="68"/>
                </a:lnTo>
                <a:lnTo>
                  <a:pt x="170" y="68"/>
                </a:lnTo>
                <a:lnTo>
                  <a:pt x="57" y="136"/>
                </a:lnTo>
                <a:lnTo>
                  <a:pt x="57" y="125"/>
                </a:lnTo>
                <a:lnTo>
                  <a:pt x="11" y="204"/>
                </a:lnTo>
                <a:lnTo>
                  <a:pt x="57" y="284"/>
                </a:lnTo>
                <a:lnTo>
                  <a:pt x="45" y="284"/>
                </a:lnTo>
                <a:lnTo>
                  <a:pt x="159" y="340"/>
                </a:lnTo>
                <a:lnTo>
                  <a:pt x="329" y="386"/>
                </a:lnTo>
                <a:lnTo>
                  <a:pt x="533" y="397"/>
                </a:lnTo>
                <a:lnTo>
                  <a:pt x="737" y="386"/>
                </a:lnTo>
                <a:lnTo>
                  <a:pt x="907" y="340"/>
                </a:lnTo>
                <a:lnTo>
                  <a:pt x="1021" y="284"/>
                </a:lnTo>
                <a:lnTo>
                  <a:pt x="1066" y="204"/>
                </a:lnTo>
                <a:lnTo>
                  <a:pt x="1077" y="204"/>
                </a:lnTo>
                <a:lnTo>
                  <a:pt x="1032" y="284"/>
                </a:lnTo>
                <a:lnTo>
                  <a:pt x="1021" y="295"/>
                </a:lnTo>
                <a:lnTo>
                  <a:pt x="907" y="352"/>
                </a:lnTo>
                <a:lnTo>
                  <a:pt x="737" y="397"/>
                </a:lnTo>
                <a:lnTo>
                  <a:pt x="533" y="408"/>
                </a:lnTo>
                <a:lnTo>
                  <a:pt x="329" y="397"/>
                </a:lnTo>
                <a:lnTo>
                  <a:pt x="159" y="352"/>
                </a:lnTo>
                <a:lnTo>
                  <a:pt x="45" y="295"/>
                </a:lnTo>
                <a:lnTo>
                  <a:pt x="45" y="284"/>
                </a:lnTo>
                <a:lnTo>
                  <a:pt x="0" y="204"/>
                </a:lnTo>
                <a:lnTo>
                  <a:pt x="45" y="125"/>
                </a:lnTo>
                <a:lnTo>
                  <a:pt x="159" y="57"/>
                </a:lnTo>
                <a:lnTo>
                  <a:pt x="329" y="11"/>
                </a:lnTo>
                <a:lnTo>
                  <a:pt x="533" y="0"/>
                </a:lnTo>
                <a:lnTo>
                  <a:pt x="737" y="11"/>
                </a:lnTo>
                <a:lnTo>
                  <a:pt x="907" y="57"/>
                </a:lnTo>
                <a:lnTo>
                  <a:pt x="919" y="57"/>
                </a:lnTo>
                <a:lnTo>
                  <a:pt x="1032" y="125"/>
                </a:lnTo>
                <a:lnTo>
                  <a:pt x="1077" y="204"/>
                </a:lnTo>
                <a:lnTo>
                  <a:pt x="1066" y="204"/>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179" name="Freeform 30">
            <a:extLst>
              <a:ext uri="{FF2B5EF4-FFF2-40B4-BE49-F238E27FC236}">
                <a16:creationId xmlns:a16="http://schemas.microsoft.com/office/drawing/2014/main" id="{42475EE2-CD16-044E-B5AF-BA5243D41899}"/>
              </a:ext>
            </a:extLst>
          </p:cNvPr>
          <p:cNvSpPr>
            <a:spLocks/>
          </p:cNvSpPr>
          <p:nvPr/>
        </p:nvSpPr>
        <p:spPr bwMode="auto">
          <a:xfrm>
            <a:off x="2774950" y="2351088"/>
            <a:ext cx="17463" cy="1587"/>
          </a:xfrm>
          <a:custGeom>
            <a:avLst/>
            <a:gdLst>
              <a:gd name="T0" fmla="*/ 0 w 11"/>
              <a:gd name="T1" fmla="*/ 0 h 1587"/>
              <a:gd name="T2" fmla="*/ 0 w 11"/>
              <a:gd name="T3" fmla="*/ 0 h 1587"/>
              <a:gd name="T4" fmla="*/ 0 w 11"/>
              <a:gd name="T5" fmla="*/ 0 h 1587"/>
              <a:gd name="T6" fmla="*/ 2147483646 w 11"/>
              <a:gd name="T7" fmla="*/ 0 h 1587"/>
              <a:gd name="T8" fmla="*/ 2147483646 w 11"/>
              <a:gd name="T9" fmla="*/ 0 h 1587"/>
              <a:gd name="T10" fmla="*/ 2147483646 w 11"/>
              <a:gd name="T11" fmla="*/ 0 h 1587"/>
              <a:gd name="T12" fmla="*/ 0 w 11"/>
              <a:gd name="T13" fmla="*/ 0 h 1587"/>
              <a:gd name="T14" fmla="*/ 0 60000 65536"/>
              <a:gd name="T15" fmla="*/ 0 60000 65536"/>
              <a:gd name="T16" fmla="*/ 0 60000 65536"/>
              <a:gd name="T17" fmla="*/ 0 60000 65536"/>
              <a:gd name="T18" fmla="*/ 0 60000 65536"/>
              <a:gd name="T19" fmla="*/ 0 60000 65536"/>
              <a:gd name="T20" fmla="*/ 0 60000 65536"/>
              <a:gd name="T21" fmla="*/ 0 w 11"/>
              <a:gd name="T22" fmla="*/ 0 h 1587"/>
              <a:gd name="T23" fmla="*/ 11 w 11"/>
              <a:gd name="T24" fmla="*/ 1587 h 1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1587">
                <a:moveTo>
                  <a:pt x="0" y="0"/>
                </a:moveTo>
                <a:lnTo>
                  <a:pt x="0" y="0"/>
                </a:lnTo>
                <a:lnTo>
                  <a:pt x="11" y="0"/>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180" name="Rectangle 32">
            <a:extLst>
              <a:ext uri="{FF2B5EF4-FFF2-40B4-BE49-F238E27FC236}">
                <a16:creationId xmlns:a16="http://schemas.microsoft.com/office/drawing/2014/main" id="{4CA09A58-CF40-2C4D-8CE4-270374EEA152}"/>
              </a:ext>
            </a:extLst>
          </p:cNvPr>
          <p:cNvSpPr>
            <a:spLocks noChangeArrowheads="1"/>
          </p:cNvSpPr>
          <p:nvPr/>
        </p:nvSpPr>
        <p:spPr bwMode="auto">
          <a:xfrm>
            <a:off x="6916738" y="5267325"/>
            <a:ext cx="1587"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49181" name="Rectangle 33">
            <a:extLst>
              <a:ext uri="{FF2B5EF4-FFF2-40B4-BE49-F238E27FC236}">
                <a16:creationId xmlns:a16="http://schemas.microsoft.com/office/drawing/2014/main" id="{C739A2BA-A6D4-0F46-93AF-0DDB1D280226}"/>
              </a:ext>
            </a:extLst>
          </p:cNvPr>
          <p:cNvSpPr>
            <a:spLocks noChangeArrowheads="1"/>
          </p:cNvSpPr>
          <p:nvPr/>
        </p:nvSpPr>
        <p:spPr bwMode="auto">
          <a:xfrm>
            <a:off x="6843713" y="5251450"/>
            <a:ext cx="1587" cy="1587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49183" name="Rectangle 35">
            <a:extLst>
              <a:ext uri="{FF2B5EF4-FFF2-40B4-BE49-F238E27FC236}">
                <a16:creationId xmlns:a16="http://schemas.microsoft.com/office/drawing/2014/main" id="{FE5878A6-5DEF-3A49-B357-23F1F1A9CA58}"/>
              </a:ext>
            </a:extLst>
          </p:cNvPr>
          <p:cNvSpPr>
            <a:spLocks noChangeArrowheads="1"/>
          </p:cNvSpPr>
          <p:nvPr/>
        </p:nvSpPr>
        <p:spPr bwMode="auto">
          <a:xfrm>
            <a:off x="5529263" y="4979988"/>
            <a:ext cx="1587" cy="17462"/>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49184" name="Rectangle 36">
            <a:extLst>
              <a:ext uri="{FF2B5EF4-FFF2-40B4-BE49-F238E27FC236}">
                <a16:creationId xmlns:a16="http://schemas.microsoft.com/office/drawing/2014/main" id="{F45490CF-DCE1-4946-85B6-0920D5A5CA24}"/>
              </a:ext>
            </a:extLst>
          </p:cNvPr>
          <p:cNvSpPr>
            <a:spLocks noChangeArrowheads="1"/>
          </p:cNvSpPr>
          <p:nvPr/>
        </p:nvSpPr>
        <p:spPr bwMode="auto">
          <a:xfrm>
            <a:off x="5457825" y="4962525"/>
            <a:ext cx="1588" cy="17463"/>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49186" name="Freeform 38">
            <a:extLst>
              <a:ext uri="{FF2B5EF4-FFF2-40B4-BE49-F238E27FC236}">
                <a16:creationId xmlns:a16="http://schemas.microsoft.com/office/drawing/2014/main" id="{90800ADD-AE93-4D41-8C8F-6521439FFBAC}"/>
              </a:ext>
            </a:extLst>
          </p:cNvPr>
          <p:cNvSpPr>
            <a:spLocks/>
          </p:cNvSpPr>
          <p:nvPr/>
        </p:nvSpPr>
        <p:spPr bwMode="auto">
          <a:xfrm>
            <a:off x="5457825" y="4962525"/>
            <a:ext cx="17463" cy="17463"/>
          </a:xfrm>
          <a:custGeom>
            <a:avLst/>
            <a:gdLst>
              <a:gd name="T0" fmla="*/ 2147483646 w 11"/>
              <a:gd name="T1" fmla="*/ 0 h 11"/>
              <a:gd name="T2" fmla="*/ 2147483646 w 11"/>
              <a:gd name="T3" fmla="*/ 0 h 11"/>
              <a:gd name="T4" fmla="*/ 0 w 11"/>
              <a:gd name="T5" fmla="*/ 2147483646 h 11"/>
              <a:gd name="T6" fmla="*/ 0 w 11"/>
              <a:gd name="T7" fmla="*/ 2147483646 h 11"/>
              <a:gd name="T8" fmla="*/ 2147483646 w 11"/>
              <a:gd name="T9" fmla="*/ 0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11" y="0"/>
                </a:moveTo>
                <a:lnTo>
                  <a:pt x="11" y="0"/>
                </a:lnTo>
                <a:lnTo>
                  <a:pt x="0" y="11"/>
                </a:lnTo>
                <a:lnTo>
                  <a:pt x="11"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187" name="Freeform 39">
            <a:extLst>
              <a:ext uri="{FF2B5EF4-FFF2-40B4-BE49-F238E27FC236}">
                <a16:creationId xmlns:a16="http://schemas.microsoft.com/office/drawing/2014/main" id="{BBCB888A-DBCB-FC40-AE63-7B77F5B36E91}"/>
              </a:ext>
            </a:extLst>
          </p:cNvPr>
          <p:cNvSpPr>
            <a:spLocks/>
          </p:cNvSpPr>
          <p:nvPr/>
        </p:nvSpPr>
        <p:spPr bwMode="auto">
          <a:xfrm>
            <a:off x="5619750" y="5124450"/>
            <a:ext cx="17463" cy="17463"/>
          </a:xfrm>
          <a:custGeom>
            <a:avLst/>
            <a:gdLst>
              <a:gd name="T0" fmla="*/ 2147483646 w 11"/>
              <a:gd name="T1" fmla="*/ 0 h 11"/>
              <a:gd name="T2" fmla="*/ 2147483646 w 11"/>
              <a:gd name="T3" fmla="*/ 0 h 11"/>
              <a:gd name="T4" fmla="*/ 0 w 11"/>
              <a:gd name="T5" fmla="*/ 2147483646 h 11"/>
              <a:gd name="T6" fmla="*/ 0 w 11"/>
              <a:gd name="T7" fmla="*/ 2147483646 h 11"/>
              <a:gd name="T8" fmla="*/ 2147483646 w 11"/>
              <a:gd name="T9" fmla="*/ 0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11" y="0"/>
                </a:moveTo>
                <a:lnTo>
                  <a:pt x="11" y="0"/>
                </a:lnTo>
                <a:lnTo>
                  <a:pt x="0" y="11"/>
                </a:lnTo>
                <a:lnTo>
                  <a:pt x="11"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188" name="Freeform 40">
            <a:extLst>
              <a:ext uri="{FF2B5EF4-FFF2-40B4-BE49-F238E27FC236}">
                <a16:creationId xmlns:a16="http://schemas.microsoft.com/office/drawing/2014/main" id="{8252E8D2-64F8-8346-9497-4690719EFCA6}"/>
              </a:ext>
            </a:extLst>
          </p:cNvPr>
          <p:cNvSpPr>
            <a:spLocks/>
          </p:cNvSpPr>
          <p:nvPr/>
        </p:nvSpPr>
        <p:spPr bwMode="auto">
          <a:xfrm>
            <a:off x="5434806" y="4761666"/>
            <a:ext cx="179388" cy="179388"/>
          </a:xfrm>
          <a:custGeom>
            <a:avLst/>
            <a:gdLst>
              <a:gd name="T0" fmla="*/ 2147483646 w 113"/>
              <a:gd name="T1" fmla="*/ 0 h 113"/>
              <a:gd name="T2" fmla="*/ 0 w 113"/>
              <a:gd name="T3" fmla="*/ 2147483646 h 113"/>
              <a:gd name="T4" fmla="*/ 2147483646 w 113"/>
              <a:gd name="T5" fmla="*/ 2147483646 h 113"/>
              <a:gd name="T6" fmla="*/ 2147483646 w 113"/>
              <a:gd name="T7" fmla="*/ 2147483646 h 113"/>
              <a:gd name="T8" fmla="*/ 2147483646 w 113"/>
              <a:gd name="T9" fmla="*/ 0 h 113"/>
              <a:gd name="T10" fmla="*/ 0 60000 65536"/>
              <a:gd name="T11" fmla="*/ 0 60000 65536"/>
              <a:gd name="T12" fmla="*/ 0 60000 65536"/>
              <a:gd name="T13" fmla="*/ 0 60000 65536"/>
              <a:gd name="T14" fmla="*/ 0 60000 65536"/>
              <a:gd name="T15" fmla="*/ 0 w 113"/>
              <a:gd name="T16" fmla="*/ 0 h 113"/>
              <a:gd name="T17" fmla="*/ 113 w 113"/>
              <a:gd name="T18" fmla="*/ 113 h 113"/>
            </a:gdLst>
            <a:ahLst/>
            <a:cxnLst>
              <a:cxn ang="T10">
                <a:pos x="T0" y="T1"/>
              </a:cxn>
              <a:cxn ang="T11">
                <a:pos x="T2" y="T3"/>
              </a:cxn>
              <a:cxn ang="T12">
                <a:pos x="T4" y="T5"/>
              </a:cxn>
              <a:cxn ang="T13">
                <a:pos x="T6" y="T7"/>
              </a:cxn>
              <a:cxn ang="T14">
                <a:pos x="T8" y="T9"/>
              </a:cxn>
            </a:cxnLst>
            <a:rect l="T15" t="T16" r="T17" b="T18"/>
            <a:pathLst>
              <a:path w="113" h="113">
                <a:moveTo>
                  <a:pt x="11" y="0"/>
                </a:moveTo>
                <a:lnTo>
                  <a:pt x="0" y="11"/>
                </a:lnTo>
                <a:lnTo>
                  <a:pt x="102" y="113"/>
                </a:lnTo>
                <a:lnTo>
                  <a:pt x="113" y="102"/>
                </a:lnTo>
                <a:lnTo>
                  <a:pt x="11"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9189" name="Freeform 41">
            <a:extLst>
              <a:ext uri="{FF2B5EF4-FFF2-40B4-BE49-F238E27FC236}">
                <a16:creationId xmlns:a16="http://schemas.microsoft.com/office/drawing/2014/main" id="{E70C1255-168B-7845-B21B-47A68B1A2986}"/>
              </a:ext>
            </a:extLst>
          </p:cNvPr>
          <p:cNvSpPr>
            <a:spLocks/>
          </p:cNvSpPr>
          <p:nvPr/>
        </p:nvSpPr>
        <p:spPr bwMode="auto">
          <a:xfrm>
            <a:off x="5457825" y="4962525"/>
            <a:ext cx="17463" cy="17463"/>
          </a:xfrm>
          <a:custGeom>
            <a:avLst/>
            <a:gdLst>
              <a:gd name="T0" fmla="*/ 0 w 11"/>
              <a:gd name="T1" fmla="*/ 0 h 11"/>
              <a:gd name="T2" fmla="*/ 0 w 11"/>
              <a:gd name="T3" fmla="*/ 0 h 11"/>
              <a:gd name="T4" fmla="*/ 2147483646 w 11"/>
              <a:gd name="T5" fmla="*/ 2147483646 h 11"/>
              <a:gd name="T6" fmla="*/ 2147483646 w 11"/>
              <a:gd name="T7" fmla="*/ 2147483646 h 11"/>
              <a:gd name="T8" fmla="*/ 0 w 11"/>
              <a:gd name="T9" fmla="*/ 0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0" y="0"/>
                </a:moveTo>
                <a:lnTo>
                  <a:pt x="0" y="0"/>
                </a:lnTo>
                <a:lnTo>
                  <a:pt x="11" y="11"/>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190" name="Freeform 42">
            <a:extLst>
              <a:ext uri="{FF2B5EF4-FFF2-40B4-BE49-F238E27FC236}">
                <a16:creationId xmlns:a16="http://schemas.microsoft.com/office/drawing/2014/main" id="{61B1FC5F-352B-3444-A9CB-1151E47B2A38}"/>
              </a:ext>
            </a:extLst>
          </p:cNvPr>
          <p:cNvSpPr>
            <a:spLocks/>
          </p:cNvSpPr>
          <p:nvPr/>
        </p:nvSpPr>
        <p:spPr bwMode="auto">
          <a:xfrm>
            <a:off x="5619750" y="4799013"/>
            <a:ext cx="17463" cy="19050"/>
          </a:xfrm>
          <a:custGeom>
            <a:avLst/>
            <a:gdLst>
              <a:gd name="T0" fmla="*/ 0 w 11"/>
              <a:gd name="T1" fmla="*/ 0 h 12"/>
              <a:gd name="T2" fmla="*/ 0 w 11"/>
              <a:gd name="T3" fmla="*/ 0 h 12"/>
              <a:gd name="T4" fmla="*/ 2147483646 w 11"/>
              <a:gd name="T5" fmla="*/ 2147483646 h 12"/>
              <a:gd name="T6" fmla="*/ 2147483646 w 11"/>
              <a:gd name="T7" fmla="*/ 2147483646 h 12"/>
              <a:gd name="T8" fmla="*/ 0 w 11"/>
              <a:gd name="T9" fmla="*/ 0 h 12"/>
              <a:gd name="T10" fmla="*/ 0 60000 65536"/>
              <a:gd name="T11" fmla="*/ 0 60000 65536"/>
              <a:gd name="T12" fmla="*/ 0 60000 65536"/>
              <a:gd name="T13" fmla="*/ 0 60000 65536"/>
              <a:gd name="T14" fmla="*/ 0 60000 65536"/>
              <a:gd name="T15" fmla="*/ 0 w 11"/>
              <a:gd name="T16" fmla="*/ 0 h 12"/>
              <a:gd name="T17" fmla="*/ 11 w 11"/>
              <a:gd name="T18" fmla="*/ 12 h 12"/>
            </a:gdLst>
            <a:ahLst/>
            <a:cxnLst>
              <a:cxn ang="T10">
                <a:pos x="T0" y="T1"/>
              </a:cxn>
              <a:cxn ang="T11">
                <a:pos x="T2" y="T3"/>
              </a:cxn>
              <a:cxn ang="T12">
                <a:pos x="T4" y="T5"/>
              </a:cxn>
              <a:cxn ang="T13">
                <a:pos x="T6" y="T7"/>
              </a:cxn>
              <a:cxn ang="T14">
                <a:pos x="T8" y="T9"/>
              </a:cxn>
            </a:cxnLst>
            <a:rect l="T15" t="T16" r="T17" b="T18"/>
            <a:pathLst>
              <a:path w="11" h="12">
                <a:moveTo>
                  <a:pt x="0" y="0"/>
                </a:moveTo>
                <a:lnTo>
                  <a:pt x="0" y="0"/>
                </a:lnTo>
                <a:lnTo>
                  <a:pt x="11" y="12"/>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191" name="Freeform 43">
            <a:extLst>
              <a:ext uri="{FF2B5EF4-FFF2-40B4-BE49-F238E27FC236}">
                <a16:creationId xmlns:a16="http://schemas.microsoft.com/office/drawing/2014/main" id="{A66FDC8D-D05F-0844-BBA8-BAC072F7E885}"/>
              </a:ext>
            </a:extLst>
          </p:cNvPr>
          <p:cNvSpPr>
            <a:spLocks/>
          </p:cNvSpPr>
          <p:nvPr/>
        </p:nvSpPr>
        <p:spPr bwMode="auto">
          <a:xfrm>
            <a:off x="5468175" y="4587855"/>
            <a:ext cx="179388" cy="180975"/>
          </a:xfrm>
          <a:custGeom>
            <a:avLst/>
            <a:gdLst>
              <a:gd name="T0" fmla="*/ 0 w 113"/>
              <a:gd name="T1" fmla="*/ 2147483646 h 114"/>
              <a:gd name="T2" fmla="*/ 2147483646 w 113"/>
              <a:gd name="T3" fmla="*/ 2147483646 h 114"/>
              <a:gd name="T4" fmla="*/ 2147483646 w 113"/>
              <a:gd name="T5" fmla="*/ 2147483646 h 114"/>
              <a:gd name="T6" fmla="*/ 2147483646 w 113"/>
              <a:gd name="T7" fmla="*/ 0 h 114"/>
              <a:gd name="T8" fmla="*/ 0 w 113"/>
              <a:gd name="T9" fmla="*/ 2147483646 h 114"/>
              <a:gd name="T10" fmla="*/ 0 60000 65536"/>
              <a:gd name="T11" fmla="*/ 0 60000 65536"/>
              <a:gd name="T12" fmla="*/ 0 60000 65536"/>
              <a:gd name="T13" fmla="*/ 0 60000 65536"/>
              <a:gd name="T14" fmla="*/ 0 60000 65536"/>
              <a:gd name="T15" fmla="*/ 0 w 113"/>
              <a:gd name="T16" fmla="*/ 0 h 114"/>
              <a:gd name="T17" fmla="*/ 113 w 113"/>
              <a:gd name="T18" fmla="*/ 114 h 114"/>
            </a:gdLst>
            <a:ahLst/>
            <a:cxnLst>
              <a:cxn ang="T10">
                <a:pos x="T0" y="T1"/>
              </a:cxn>
              <a:cxn ang="T11">
                <a:pos x="T2" y="T3"/>
              </a:cxn>
              <a:cxn ang="T12">
                <a:pos x="T4" y="T5"/>
              </a:cxn>
              <a:cxn ang="T13">
                <a:pos x="T6" y="T7"/>
              </a:cxn>
              <a:cxn ang="T14">
                <a:pos x="T8" y="T9"/>
              </a:cxn>
            </a:cxnLst>
            <a:rect l="T15" t="T16" r="T17" b="T18"/>
            <a:pathLst>
              <a:path w="113" h="114">
                <a:moveTo>
                  <a:pt x="0" y="103"/>
                </a:moveTo>
                <a:lnTo>
                  <a:pt x="11" y="114"/>
                </a:lnTo>
                <a:lnTo>
                  <a:pt x="113" y="12"/>
                </a:lnTo>
                <a:lnTo>
                  <a:pt x="102" y="0"/>
                </a:lnTo>
                <a:lnTo>
                  <a:pt x="0" y="103"/>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192" name="Freeform 44">
            <a:extLst>
              <a:ext uri="{FF2B5EF4-FFF2-40B4-BE49-F238E27FC236}">
                <a16:creationId xmlns:a16="http://schemas.microsoft.com/office/drawing/2014/main" id="{822E9436-753B-6949-B369-3367B980D536}"/>
              </a:ext>
            </a:extLst>
          </p:cNvPr>
          <p:cNvSpPr>
            <a:spLocks/>
          </p:cNvSpPr>
          <p:nvPr/>
        </p:nvSpPr>
        <p:spPr bwMode="auto">
          <a:xfrm>
            <a:off x="3189288" y="4133850"/>
            <a:ext cx="17462" cy="17463"/>
          </a:xfrm>
          <a:custGeom>
            <a:avLst/>
            <a:gdLst>
              <a:gd name="T0" fmla="*/ 0 w 11"/>
              <a:gd name="T1" fmla="*/ 2147483646 h 11"/>
              <a:gd name="T2" fmla="*/ 0 w 11"/>
              <a:gd name="T3" fmla="*/ 2147483646 h 11"/>
              <a:gd name="T4" fmla="*/ 2147483646 w 11"/>
              <a:gd name="T5" fmla="*/ 0 h 11"/>
              <a:gd name="T6" fmla="*/ 2147483646 w 11"/>
              <a:gd name="T7" fmla="*/ 0 h 11"/>
              <a:gd name="T8" fmla="*/ 0 w 11"/>
              <a:gd name="T9" fmla="*/ 2147483646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0" y="11"/>
                </a:moveTo>
                <a:lnTo>
                  <a:pt x="0" y="11"/>
                </a:lnTo>
                <a:lnTo>
                  <a:pt x="11" y="0"/>
                </a:lnTo>
                <a:lnTo>
                  <a:pt x="0" y="11"/>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193" name="Freeform 45">
            <a:extLst>
              <a:ext uri="{FF2B5EF4-FFF2-40B4-BE49-F238E27FC236}">
                <a16:creationId xmlns:a16="http://schemas.microsoft.com/office/drawing/2014/main" id="{8EAB48CB-CD48-CD45-AE8D-757771F3BF4E}"/>
              </a:ext>
            </a:extLst>
          </p:cNvPr>
          <p:cNvSpPr>
            <a:spLocks/>
          </p:cNvSpPr>
          <p:nvPr/>
        </p:nvSpPr>
        <p:spPr bwMode="auto">
          <a:xfrm>
            <a:off x="3152775" y="4079875"/>
            <a:ext cx="19050" cy="17463"/>
          </a:xfrm>
          <a:custGeom>
            <a:avLst/>
            <a:gdLst>
              <a:gd name="T0" fmla="*/ 0 w 12"/>
              <a:gd name="T1" fmla="*/ 2147483646 h 11"/>
              <a:gd name="T2" fmla="*/ 0 w 12"/>
              <a:gd name="T3" fmla="*/ 2147483646 h 11"/>
              <a:gd name="T4" fmla="*/ 2147483646 w 12"/>
              <a:gd name="T5" fmla="*/ 0 h 11"/>
              <a:gd name="T6" fmla="*/ 2147483646 w 12"/>
              <a:gd name="T7" fmla="*/ 0 h 11"/>
              <a:gd name="T8" fmla="*/ 0 w 12"/>
              <a:gd name="T9" fmla="*/ 2147483646 h 11"/>
              <a:gd name="T10" fmla="*/ 0 60000 65536"/>
              <a:gd name="T11" fmla="*/ 0 60000 65536"/>
              <a:gd name="T12" fmla="*/ 0 60000 65536"/>
              <a:gd name="T13" fmla="*/ 0 60000 65536"/>
              <a:gd name="T14" fmla="*/ 0 60000 65536"/>
              <a:gd name="T15" fmla="*/ 0 w 12"/>
              <a:gd name="T16" fmla="*/ 0 h 11"/>
              <a:gd name="T17" fmla="*/ 12 w 12"/>
              <a:gd name="T18" fmla="*/ 11 h 11"/>
            </a:gdLst>
            <a:ahLst/>
            <a:cxnLst>
              <a:cxn ang="T10">
                <a:pos x="T0" y="T1"/>
              </a:cxn>
              <a:cxn ang="T11">
                <a:pos x="T2" y="T3"/>
              </a:cxn>
              <a:cxn ang="T12">
                <a:pos x="T4" y="T5"/>
              </a:cxn>
              <a:cxn ang="T13">
                <a:pos x="T6" y="T7"/>
              </a:cxn>
              <a:cxn ang="T14">
                <a:pos x="T8" y="T9"/>
              </a:cxn>
            </a:cxnLst>
            <a:rect l="T15" t="T16" r="T17" b="T18"/>
            <a:pathLst>
              <a:path w="12" h="11">
                <a:moveTo>
                  <a:pt x="0" y="11"/>
                </a:moveTo>
                <a:lnTo>
                  <a:pt x="0" y="11"/>
                </a:lnTo>
                <a:lnTo>
                  <a:pt x="12" y="0"/>
                </a:lnTo>
                <a:lnTo>
                  <a:pt x="0" y="11"/>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194" name="Freeform 46">
            <a:extLst>
              <a:ext uri="{FF2B5EF4-FFF2-40B4-BE49-F238E27FC236}">
                <a16:creationId xmlns:a16="http://schemas.microsoft.com/office/drawing/2014/main" id="{B5EB11C2-193E-044B-B159-128515EB7304}"/>
              </a:ext>
            </a:extLst>
          </p:cNvPr>
          <p:cNvSpPr>
            <a:spLocks/>
          </p:cNvSpPr>
          <p:nvPr/>
        </p:nvSpPr>
        <p:spPr bwMode="auto">
          <a:xfrm>
            <a:off x="2414588" y="2890838"/>
            <a:ext cx="19050" cy="19050"/>
          </a:xfrm>
          <a:custGeom>
            <a:avLst/>
            <a:gdLst>
              <a:gd name="T0" fmla="*/ 0 w 12"/>
              <a:gd name="T1" fmla="*/ 2147483646 h 12"/>
              <a:gd name="T2" fmla="*/ 0 w 12"/>
              <a:gd name="T3" fmla="*/ 2147483646 h 12"/>
              <a:gd name="T4" fmla="*/ 2147483646 w 12"/>
              <a:gd name="T5" fmla="*/ 0 h 12"/>
              <a:gd name="T6" fmla="*/ 2147483646 w 12"/>
              <a:gd name="T7" fmla="*/ 0 h 12"/>
              <a:gd name="T8" fmla="*/ 0 w 12"/>
              <a:gd name="T9" fmla="*/ 2147483646 h 12"/>
              <a:gd name="T10" fmla="*/ 0 60000 65536"/>
              <a:gd name="T11" fmla="*/ 0 60000 65536"/>
              <a:gd name="T12" fmla="*/ 0 60000 65536"/>
              <a:gd name="T13" fmla="*/ 0 60000 65536"/>
              <a:gd name="T14" fmla="*/ 0 60000 65536"/>
              <a:gd name="T15" fmla="*/ 0 w 12"/>
              <a:gd name="T16" fmla="*/ 0 h 12"/>
              <a:gd name="T17" fmla="*/ 12 w 12"/>
              <a:gd name="T18" fmla="*/ 12 h 12"/>
            </a:gdLst>
            <a:ahLst/>
            <a:cxnLst>
              <a:cxn ang="T10">
                <a:pos x="T0" y="T1"/>
              </a:cxn>
              <a:cxn ang="T11">
                <a:pos x="T2" y="T3"/>
              </a:cxn>
              <a:cxn ang="T12">
                <a:pos x="T4" y="T5"/>
              </a:cxn>
              <a:cxn ang="T13">
                <a:pos x="T6" y="T7"/>
              </a:cxn>
              <a:cxn ang="T14">
                <a:pos x="T8" y="T9"/>
              </a:cxn>
            </a:cxnLst>
            <a:rect l="T15" t="T16" r="T17" b="T18"/>
            <a:pathLst>
              <a:path w="12" h="12">
                <a:moveTo>
                  <a:pt x="0" y="12"/>
                </a:moveTo>
                <a:lnTo>
                  <a:pt x="0" y="12"/>
                </a:lnTo>
                <a:lnTo>
                  <a:pt x="12" y="0"/>
                </a:lnTo>
                <a:lnTo>
                  <a:pt x="0" y="12"/>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195" name="Freeform 47">
            <a:extLst>
              <a:ext uri="{FF2B5EF4-FFF2-40B4-BE49-F238E27FC236}">
                <a16:creationId xmlns:a16="http://schemas.microsoft.com/office/drawing/2014/main" id="{435B13DF-1BA8-FC4A-BA4C-034CF8B3BF61}"/>
              </a:ext>
            </a:extLst>
          </p:cNvPr>
          <p:cNvSpPr>
            <a:spLocks/>
          </p:cNvSpPr>
          <p:nvPr/>
        </p:nvSpPr>
        <p:spPr bwMode="auto">
          <a:xfrm>
            <a:off x="2379663" y="2836863"/>
            <a:ext cx="17462" cy="19050"/>
          </a:xfrm>
          <a:custGeom>
            <a:avLst/>
            <a:gdLst>
              <a:gd name="T0" fmla="*/ 0 w 11"/>
              <a:gd name="T1" fmla="*/ 2147483646 h 12"/>
              <a:gd name="T2" fmla="*/ 0 w 11"/>
              <a:gd name="T3" fmla="*/ 2147483646 h 12"/>
              <a:gd name="T4" fmla="*/ 2147483646 w 11"/>
              <a:gd name="T5" fmla="*/ 0 h 12"/>
              <a:gd name="T6" fmla="*/ 2147483646 w 11"/>
              <a:gd name="T7" fmla="*/ 0 h 12"/>
              <a:gd name="T8" fmla="*/ 0 w 11"/>
              <a:gd name="T9" fmla="*/ 2147483646 h 12"/>
              <a:gd name="T10" fmla="*/ 0 60000 65536"/>
              <a:gd name="T11" fmla="*/ 0 60000 65536"/>
              <a:gd name="T12" fmla="*/ 0 60000 65536"/>
              <a:gd name="T13" fmla="*/ 0 60000 65536"/>
              <a:gd name="T14" fmla="*/ 0 60000 65536"/>
              <a:gd name="T15" fmla="*/ 0 w 11"/>
              <a:gd name="T16" fmla="*/ 0 h 12"/>
              <a:gd name="T17" fmla="*/ 11 w 11"/>
              <a:gd name="T18" fmla="*/ 12 h 12"/>
            </a:gdLst>
            <a:ahLst/>
            <a:cxnLst>
              <a:cxn ang="T10">
                <a:pos x="T0" y="T1"/>
              </a:cxn>
              <a:cxn ang="T11">
                <a:pos x="T2" y="T3"/>
              </a:cxn>
              <a:cxn ang="T12">
                <a:pos x="T4" y="T5"/>
              </a:cxn>
              <a:cxn ang="T13">
                <a:pos x="T6" y="T7"/>
              </a:cxn>
              <a:cxn ang="T14">
                <a:pos x="T8" y="T9"/>
              </a:cxn>
            </a:cxnLst>
            <a:rect l="T15" t="T16" r="T17" b="T18"/>
            <a:pathLst>
              <a:path w="11" h="12">
                <a:moveTo>
                  <a:pt x="0" y="12"/>
                </a:moveTo>
                <a:lnTo>
                  <a:pt x="0" y="12"/>
                </a:lnTo>
                <a:lnTo>
                  <a:pt x="11" y="0"/>
                </a:lnTo>
                <a:lnTo>
                  <a:pt x="0" y="12"/>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196" name="Freeform 48">
            <a:extLst>
              <a:ext uri="{FF2B5EF4-FFF2-40B4-BE49-F238E27FC236}">
                <a16:creationId xmlns:a16="http://schemas.microsoft.com/office/drawing/2014/main" id="{D5B09AE4-2F62-E24C-8132-53AF166C0179}"/>
              </a:ext>
            </a:extLst>
          </p:cNvPr>
          <p:cNvSpPr>
            <a:spLocks/>
          </p:cNvSpPr>
          <p:nvPr/>
        </p:nvSpPr>
        <p:spPr bwMode="auto">
          <a:xfrm>
            <a:off x="2379663" y="2836863"/>
            <a:ext cx="53975" cy="73025"/>
          </a:xfrm>
          <a:custGeom>
            <a:avLst/>
            <a:gdLst>
              <a:gd name="T0" fmla="*/ 2147483646 w 34"/>
              <a:gd name="T1" fmla="*/ 2147483646 h 46"/>
              <a:gd name="T2" fmla="*/ 2147483646 w 34"/>
              <a:gd name="T3" fmla="*/ 2147483646 h 46"/>
              <a:gd name="T4" fmla="*/ 2147483646 w 34"/>
              <a:gd name="T5" fmla="*/ 0 h 46"/>
              <a:gd name="T6" fmla="*/ 0 w 34"/>
              <a:gd name="T7" fmla="*/ 2147483646 h 46"/>
              <a:gd name="T8" fmla="*/ 2147483646 w 34"/>
              <a:gd name="T9" fmla="*/ 2147483646 h 46"/>
              <a:gd name="T10" fmla="*/ 0 60000 65536"/>
              <a:gd name="T11" fmla="*/ 0 60000 65536"/>
              <a:gd name="T12" fmla="*/ 0 60000 65536"/>
              <a:gd name="T13" fmla="*/ 0 60000 65536"/>
              <a:gd name="T14" fmla="*/ 0 60000 65536"/>
              <a:gd name="T15" fmla="*/ 0 w 34"/>
              <a:gd name="T16" fmla="*/ 0 h 46"/>
              <a:gd name="T17" fmla="*/ 34 w 34"/>
              <a:gd name="T18" fmla="*/ 46 h 46"/>
            </a:gdLst>
            <a:ahLst/>
            <a:cxnLst>
              <a:cxn ang="T10">
                <a:pos x="T0" y="T1"/>
              </a:cxn>
              <a:cxn ang="T11">
                <a:pos x="T2" y="T3"/>
              </a:cxn>
              <a:cxn ang="T12">
                <a:pos x="T4" y="T5"/>
              </a:cxn>
              <a:cxn ang="T13">
                <a:pos x="T6" y="T7"/>
              </a:cxn>
              <a:cxn ang="T14">
                <a:pos x="T8" y="T9"/>
              </a:cxn>
            </a:cxnLst>
            <a:rect l="T15" t="T16" r="T17" b="T18"/>
            <a:pathLst>
              <a:path w="34" h="46">
                <a:moveTo>
                  <a:pt x="22" y="46"/>
                </a:moveTo>
                <a:lnTo>
                  <a:pt x="34" y="34"/>
                </a:lnTo>
                <a:lnTo>
                  <a:pt x="11" y="0"/>
                </a:lnTo>
                <a:lnTo>
                  <a:pt x="0" y="12"/>
                </a:lnTo>
                <a:lnTo>
                  <a:pt x="22" y="4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197" name="Rectangle 49">
            <a:extLst>
              <a:ext uri="{FF2B5EF4-FFF2-40B4-BE49-F238E27FC236}">
                <a16:creationId xmlns:a16="http://schemas.microsoft.com/office/drawing/2014/main" id="{98443DA8-186C-0342-9E11-D7435E36D428}"/>
              </a:ext>
            </a:extLst>
          </p:cNvPr>
          <p:cNvSpPr>
            <a:spLocks noChangeArrowheads="1"/>
          </p:cNvSpPr>
          <p:nvPr/>
        </p:nvSpPr>
        <p:spPr bwMode="auto">
          <a:xfrm>
            <a:off x="2379663" y="2836863"/>
            <a:ext cx="17462" cy="15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49198" name="Rectangle 50">
            <a:extLst>
              <a:ext uri="{FF2B5EF4-FFF2-40B4-BE49-F238E27FC236}">
                <a16:creationId xmlns:a16="http://schemas.microsoft.com/office/drawing/2014/main" id="{CCFFC274-9634-2B4D-89E0-E5255DFB2CEA}"/>
              </a:ext>
            </a:extLst>
          </p:cNvPr>
          <p:cNvSpPr>
            <a:spLocks noChangeArrowheads="1"/>
          </p:cNvSpPr>
          <p:nvPr/>
        </p:nvSpPr>
        <p:spPr bwMode="auto">
          <a:xfrm>
            <a:off x="2379663" y="3160713"/>
            <a:ext cx="17462" cy="15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49199" name="Rectangle 51">
            <a:extLst>
              <a:ext uri="{FF2B5EF4-FFF2-40B4-BE49-F238E27FC236}">
                <a16:creationId xmlns:a16="http://schemas.microsoft.com/office/drawing/2014/main" id="{11D36357-F700-3749-80A9-F206F7EB56DE}"/>
              </a:ext>
            </a:extLst>
          </p:cNvPr>
          <p:cNvSpPr>
            <a:spLocks noChangeArrowheads="1"/>
          </p:cNvSpPr>
          <p:nvPr/>
        </p:nvSpPr>
        <p:spPr bwMode="auto">
          <a:xfrm>
            <a:off x="2379663" y="2836863"/>
            <a:ext cx="17462" cy="3238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49200" name="Rectangle 52">
            <a:extLst>
              <a:ext uri="{FF2B5EF4-FFF2-40B4-BE49-F238E27FC236}">
                <a16:creationId xmlns:a16="http://schemas.microsoft.com/office/drawing/2014/main" id="{6EFD8A1E-B0A5-F947-9DB8-0816AEA127CD}"/>
              </a:ext>
            </a:extLst>
          </p:cNvPr>
          <p:cNvSpPr>
            <a:spLocks noChangeArrowheads="1"/>
          </p:cNvSpPr>
          <p:nvPr/>
        </p:nvSpPr>
        <p:spPr bwMode="auto">
          <a:xfrm>
            <a:off x="2379663" y="2836863"/>
            <a:ext cx="1587"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49201" name="Rectangle 53">
            <a:extLst>
              <a:ext uri="{FF2B5EF4-FFF2-40B4-BE49-F238E27FC236}">
                <a16:creationId xmlns:a16="http://schemas.microsoft.com/office/drawing/2014/main" id="{90E81FAC-E524-0A49-ADD1-A0CD0F8A069E}"/>
              </a:ext>
            </a:extLst>
          </p:cNvPr>
          <p:cNvSpPr>
            <a:spLocks noChangeArrowheads="1"/>
          </p:cNvSpPr>
          <p:nvPr/>
        </p:nvSpPr>
        <p:spPr bwMode="auto">
          <a:xfrm>
            <a:off x="2703513" y="2998788"/>
            <a:ext cx="1587"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49202" name="Freeform 54">
            <a:extLst>
              <a:ext uri="{FF2B5EF4-FFF2-40B4-BE49-F238E27FC236}">
                <a16:creationId xmlns:a16="http://schemas.microsoft.com/office/drawing/2014/main" id="{AA695305-3531-E349-A155-780654E70D4D}"/>
              </a:ext>
            </a:extLst>
          </p:cNvPr>
          <p:cNvSpPr>
            <a:spLocks/>
          </p:cNvSpPr>
          <p:nvPr/>
        </p:nvSpPr>
        <p:spPr bwMode="auto">
          <a:xfrm>
            <a:off x="2379663" y="2836863"/>
            <a:ext cx="323850" cy="180975"/>
          </a:xfrm>
          <a:custGeom>
            <a:avLst/>
            <a:gdLst>
              <a:gd name="T0" fmla="*/ 0 w 204"/>
              <a:gd name="T1" fmla="*/ 0 h 114"/>
              <a:gd name="T2" fmla="*/ 0 w 204"/>
              <a:gd name="T3" fmla="*/ 2147483646 h 114"/>
              <a:gd name="T4" fmla="*/ 2147483646 w 204"/>
              <a:gd name="T5" fmla="*/ 2147483646 h 114"/>
              <a:gd name="T6" fmla="*/ 2147483646 w 204"/>
              <a:gd name="T7" fmla="*/ 2147483646 h 114"/>
              <a:gd name="T8" fmla="*/ 0 w 204"/>
              <a:gd name="T9" fmla="*/ 0 h 114"/>
              <a:gd name="T10" fmla="*/ 0 60000 65536"/>
              <a:gd name="T11" fmla="*/ 0 60000 65536"/>
              <a:gd name="T12" fmla="*/ 0 60000 65536"/>
              <a:gd name="T13" fmla="*/ 0 60000 65536"/>
              <a:gd name="T14" fmla="*/ 0 60000 65536"/>
              <a:gd name="T15" fmla="*/ 0 w 204"/>
              <a:gd name="T16" fmla="*/ 0 h 114"/>
              <a:gd name="T17" fmla="*/ 204 w 204"/>
              <a:gd name="T18" fmla="*/ 114 h 114"/>
            </a:gdLst>
            <a:ahLst/>
            <a:cxnLst>
              <a:cxn ang="T10">
                <a:pos x="T0" y="T1"/>
              </a:cxn>
              <a:cxn ang="T11">
                <a:pos x="T2" y="T3"/>
              </a:cxn>
              <a:cxn ang="T12">
                <a:pos x="T4" y="T5"/>
              </a:cxn>
              <a:cxn ang="T13">
                <a:pos x="T6" y="T7"/>
              </a:cxn>
              <a:cxn ang="T14">
                <a:pos x="T8" y="T9"/>
              </a:cxn>
            </a:cxnLst>
            <a:rect l="T15" t="T16" r="T17" b="T18"/>
            <a:pathLst>
              <a:path w="204" h="114">
                <a:moveTo>
                  <a:pt x="0" y="0"/>
                </a:moveTo>
                <a:lnTo>
                  <a:pt x="0" y="12"/>
                </a:lnTo>
                <a:lnTo>
                  <a:pt x="204" y="114"/>
                </a:lnTo>
                <a:lnTo>
                  <a:pt x="204" y="102"/>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203" name="Freeform 55">
            <a:extLst>
              <a:ext uri="{FF2B5EF4-FFF2-40B4-BE49-F238E27FC236}">
                <a16:creationId xmlns:a16="http://schemas.microsoft.com/office/drawing/2014/main" id="{C2D5B88B-7D55-184B-952F-0836B4B0404F}"/>
              </a:ext>
            </a:extLst>
          </p:cNvPr>
          <p:cNvSpPr>
            <a:spLocks/>
          </p:cNvSpPr>
          <p:nvPr/>
        </p:nvSpPr>
        <p:spPr bwMode="auto">
          <a:xfrm>
            <a:off x="5295900" y="4295775"/>
            <a:ext cx="17463" cy="17463"/>
          </a:xfrm>
          <a:custGeom>
            <a:avLst/>
            <a:gdLst>
              <a:gd name="T0" fmla="*/ 0 w 11"/>
              <a:gd name="T1" fmla="*/ 0 h 11"/>
              <a:gd name="T2" fmla="*/ 0 w 11"/>
              <a:gd name="T3" fmla="*/ 0 h 11"/>
              <a:gd name="T4" fmla="*/ 2147483646 w 11"/>
              <a:gd name="T5" fmla="*/ 2147483646 h 11"/>
              <a:gd name="T6" fmla="*/ 2147483646 w 11"/>
              <a:gd name="T7" fmla="*/ 2147483646 h 11"/>
              <a:gd name="T8" fmla="*/ 0 w 11"/>
              <a:gd name="T9" fmla="*/ 0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0" y="0"/>
                </a:moveTo>
                <a:lnTo>
                  <a:pt x="0" y="0"/>
                </a:lnTo>
                <a:lnTo>
                  <a:pt x="11" y="11"/>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204" name="Freeform 56">
            <a:extLst>
              <a:ext uri="{FF2B5EF4-FFF2-40B4-BE49-F238E27FC236}">
                <a16:creationId xmlns:a16="http://schemas.microsoft.com/office/drawing/2014/main" id="{794765DD-F1EB-714C-AEC7-AFEFF45531B9}"/>
              </a:ext>
            </a:extLst>
          </p:cNvPr>
          <p:cNvSpPr>
            <a:spLocks/>
          </p:cNvSpPr>
          <p:nvPr/>
        </p:nvSpPr>
        <p:spPr bwMode="auto">
          <a:xfrm>
            <a:off x="5332413" y="4241800"/>
            <a:ext cx="17462" cy="17463"/>
          </a:xfrm>
          <a:custGeom>
            <a:avLst/>
            <a:gdLst>
              <a:gd name="T0" fmla="*/ 0 w 11"/>
              <a:gd name="T1" fmla="*/ 0 h 11"/>
              <a:gd name="T2" fmla="*/ 0 w 11"/>
              <a:gd name="T3" fmla="*/ 0 h 11"/>
              <a:gd name="T4" fmla="*/ 2147483646 w 11"/>
              <a:gd name="T5" fmla="*/ 2147483646 h 11"/>
              <a:gd name="T6" fmla="*/ 2147483646 w 11"/>
              <a:gd name="T7" fmla="*/ 2147483646 h 11"/>
              <a:gd name="T8" fmla="*/ 0 w 11"/>
              <a:gd name="T9" fmla="*/ 0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0" y="0"/>
                </a:moveTo>
                <a:lnTo>
                  <a:pt x="0" y="0"/>
                </a:lnTo>
                <a:lnTo>
                  <a:pt x="11" y="11"/>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205" name="Freeform 57">
            <a:extLst>
              <a:ext uri="{FF2B5EF4-FFF2-40B4-BE49-F238E27FC236}">
                <a16:creationId xmlns:a16="http://schemas.microsoft.com/office/drawing/2014/main" id="{279F8013-F92A-E349-BAA6-29205431EDF6}"/>
              </a:ext>
            </a:extLst>
          </p:cNvPr>
          <p:cNvSpPr>
            <a:spLocks/>
          </p:cNvSpPr>
          <p:nvPr/>
        </p:nvSpPr>
        <p:spPr bwMode="auto">
          <a:xfrm>
            <a:off x="5907088" y="3052763"/>
            <a:ext cx="19050" cy="19050"/>
          </a:xfrm>
          <a:custGeom>
            <a:avLst/>
            <a:gdLst>
              <a:gd name="T0" fmla="*/ 0 w 12"/>
              <a:gd name="T1" fmla="*/ 0 h 12"/>
              <a:gd name="T2" fmla="*/ 0 w 12"/>
              <a:gd name="T3" fmla="*/ 0 h 12"/>
              <a:gd name="T4" fmla="*/ 2147483646 w 12"/>
              <a:gd name="T5" fmla="*/ 2147483646 h 12"/>
              <a:gd name="T6" fmla="*/ 2147483646 w 12"/>
              <a:gd name="T7" fmla="*/ 2147483646 h 12"/>
              <a:gd name="T8" fmla="*/ 0 w 12"/>
              <a:gd name="T9" fmla="*/ 0 h 12"/>
              <a:gd name="T10" fmla="*/ 0 60000 65536"/>
              <a:gd name="T11" fmla="*/ 0 60000 65536"/>
              <a:gd name="T12" fmla="*/ 0 60000 65536"/>
              <a:gd name="T13" fmla="*/ 0 60000 65536"/>
              <a:gd name="T14" fmla="*/ 0 60000 65536"/>
              <a:gd name="T15" fmla="*/ 0 w 12"/>
              <a:gd name="T16" fmla="*/ 0 h 12"/>
              <a:gd name="T17" fmla="*/ 12 w 12"/>
              <a:gd name="T18" fmla="*/ 12 h 12"/>
            </a:gdLst>
            <a:ahLst/>
            <a:cxnLst>
              <a:cxn ang="T10">
                <a:pos x="T0" y="T1"/>
              </a:cxn>
              <a:cxn ang="T11">
                <a:pos x="T2" y="T3"/>
              </a:cxn>
              <a:cxn ang="T12">
                <a:pos x="T4" y="T5"/>
              </a:cxn>
              <a:cxn ang="T13">
                <a:pos x="T6" y="T7"/>
              </a:cxn>
              <a:cxn ang="T14">
                <a:pos x="T8" y="T9"/>
              </a:cxn>
            </a:cxnLst>
            <a:rect l="T15" t="T16" r="T17" b="T18"/>
            <a:pathLst>
              <a:path w="12" h="12">
                <a:moveTo>
                  <a:pt x="0" y="0"/>
                </a:moveTo>
                <a:lnTo>
                  <a:pt x="0" y="0"/>
                </a:lnTo>
                <a:lnTo>
                  <a:pt x="12" y="12"/>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206" name="Freeform 58">
            <a:extLst>
              <a:ext uri="{FF2B5EF4-FFF2-40B4-BE49-F238E27FC236}">
                <a16:creationId xmlns:a16="http://schemas.microsoft.com/office/drawing/2014/main" id="{D0DDC588-BF6A-9A44-B56E-7DA35B4D49E2}"/>
              </a:ext>
            </a:extLst>
          </p:cNvPr>
          <p:cNvSpPr>
            <a:spLocks/>
          </p:cNvSpPr>
          <p:nvPr/>
        </p:nvSpPr>
        <p:spPr bwMode="auto">
          <a:xfrm>
            <a:off x="5943600" y="2998788"/>
            <a:ext cx="17463" cy="19050"/>
          </a:xfrm>
          <a:custGeom>
            <a:avLst/>
            <a:gdLst>
              <a:gd name="T0" fmla="*/ 0 w 11"/>
              <a:gd name="T1" fmla="*/ 0 h 12"/>
              <a:gd name="T2" fmla="*/ 0 w 11"/>
              <a:gd name="T3" fmla="*/ 0 h 12"/>
              <a:gd name="T4" fmla="*/ 2147483646 w 11"/>
              <a:gd name="T5" fmla="*/ 2147483646 h 12"/>
              <a:gd name="T6" fmla="*/ 2147483646 w 11"/>
              <a:gd name="T7" fmla="*/ 2147483646 h 12"/>
              <a:gd name="T8" fmla="*/ 0 w 11"/>
              <a:gd name="T9" fmla="*/ 0 h 12"/>
              <a:gd name="T10" fmla="*/ 0 60000 65536"/>
              <a:gd name="T11" fmla="*/ 0 60000 65536"/>
              <a:gd name="T12" fmla="*/ 0 60000 65536"/>
              <a:gd name="T13" fmla="*/ 0 60000 65536"/>
              <a:gd name="T14" fmla="*/ 0 60000 65536"/>
              <a:gd name="T15" fmla="*/ 0 w 11"/>
              <a:gd name="T16" fmla="*/ 0 h 12"/>
              <a:gd name="T17" fmla="*/ 11 w 11"/>
              <a:gd name="T18" fmla="*/ 12 h 12"/>
            </a:gdLst>
            <a:ahLst/>
            <a:cxnLst>
              <a:cxn ang="T10">
                <a:pos x="T0" y="T1"/>
              </a:cxn>
              <a:cxn ang="T11">
                <a:pos x="T2" y="T3"/>
              </a:cxn>
              <a:cxn ang="T12">
                <a:pos x="T4" y="T5"/>
              </a:cxn>
              <a:cxn ang="T13">
                <a:pos x="T6" y="T7"/>
              </a:cxn>
              <a:cxn ang="T14">
                <a:pos x="T8" y="T9"/>
              </a:cxn>
            </a:cxnLst>
            <a:rect l="T15" t="T16" r="T17" b="T18"/>
            <a:pathLst>
              <a:path w="11" h="12">
                <a:moveTo>
                  <a:pt x="0" y="0"/>
                </a:moveTo>
                <a:lnTo>
                  <a:pt x="0" y="0"/>
                </a:lnTo>
                <a:lnTo>
                  <a:pt x="11" y="12"/>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207" name="Freeform 59">
            <a:extLst>
              <a:ext uri="{FF2B5EF4-FFF2-40B4-BE49-F238E27FC236}">
                <a16:creationId xmlns:a16="http://schemas.microsoft.com/office/drawing/2014/main" id="{EB02AD63-22C9-5E4D-B07E-DF2C023C82EF}"/>
              </a:ext>
            </a:extLst>
          </p:cNvPr>
          <p:cNvSpPr>
            <a:spLocks/>
          </p:cNvSpPr>
          <p:nvPr/>
        </p:nvSpPr>
        <p:spPr bwMode="auto">
          <a:xfrm>
            <a:off x="5907088" y="2998788"/>
            <a:ext cx="53975" cy="73025"/>
          </a:xfrm>
          <a:custGeom>
            <a:avLst/>
            <a:gdLst>
              <a:gd name="T0" fmla="*/ 0 w 34"/>
              <a:gd name="T1" fmla="*/ 2147483646 h 46"/>
              <a:gd name="T2" fmla="*/ 2147483646 w 34"/>
              <a:gd name="T3" fmla="*/ 2147483646 h 46"/>
              <a:gd name="T4" fmla="*/ 2147483646 w 34"/>
              <a:gd name="T5" fmla="*/ 2147483646 h 46"/>
              <a:gd name="T6" fmla="*/ 2147483646 w 34"/>
              <a:gd name="T7" fmla="*/ 0 h 46"/>
              <a:gd name="T8" fmla="*/ 0 w 34"/>
              <a:gd name="T9" fmla="*/ 2147483646 h 46"/>
              <a:gd name="T10" fmla="*/ 0 60000 65536"/>
              <a:gd name="T11" fmla="*/ 0 60000 65536"/>
              <a:gd name="T12" fmla="*/ 0 60000 65536"/>
              <a:gd name="T13" fmla="*/ 0 60000 65536"/>
              <a:gd name="T14" fmla="*/ 0 60000 65536"/>
              <a:gd name="T15" fmla="*/ 0 w 34"/>
              <a:gd name="T16" fmla="*/ 0 h 46"/>
              <a:gd name="T17" fmla="*/ 34 w 34"/>
              <a:gd name="T18" fmla="*/ 46 h 46"/>
            </a:gdLst>
            <a:ahLst/>
            <a:cxnLst>
              <a:cxn ang="T10">
                <a:pos x="T0" y="T1"/>
              </a:cxn>
              <a:cxn ang="T11">
                <a:pos x="T2" y="T3"/>
              </a:cxn>
              <a:cxn ang="T12">
                <a:pos x="T4" y="T5"/>
              </a:cxn>
              <a:cxn ang="T13">
                <a:pos x="T6" y="T7"/>
              </a:cxn>
              <a:cxn ang="T14">
                <a:pos x="T8" y="T9"/>
              </a:cxn>
            </a:cxnLst>
            <a:rect l="T15" t="T16" r="T17" b="T18"/>
            <a:pathLst>
              <a:path w="34" h="46">
                <a:moveTo>
                  <a:pt x="0" y="34"/>
                </a:moveTo>
                <a:lnTo>
                  <a:pt x="12" y="46"/>
                </a:lnTo>
                <a:lnTo>
                  <a:pt x="34" y="12"/>
                </a:lnTo>
                <a:lnTo>
                  <a:pt x="23" y="0"/>
                </a:lnTo>
                <a:lnTo>
                  <a:pt x="0" y="34"/>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208" name="Rectangle 60">
            <a:extLst>
              <a:ext uri="{FF2B5EF4-FFF2-40B4-BE49-F238E27FC236}">
                <a16:creationId xmlns:a16="http://schemas.microsoft.com/office/drawing/2014/main" id="{A91BF756-9DB2-7341-891D-E5863B3E3BAF}"/>
              </a:ext>
            </a:extLst>
          </p:cNvPr>
          <p:cNvSpPr>
            <a:spLocks noChangeArrowheads="1"/>
          </p:cNvSpPr>
          <p:nvPr/>
        </p:nvSpPr>
        <p:spPr bwMode="auto">
          <a:xfrm>
            <a:off x="5943600" y="2998788"/>
            <a:ext cx="17463" cy="15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49209" name="Rectangle 61">
            <a:extLst>
              <a:ext uri="{FF2B5EF4-FFF2-40B4-BE49-F238E27FC236}">
                <a16:creationId xmlns:a16="http://schemas.microsoft.com/office/drawing/2014/main" id="{BFAD5D05-5541-8D40-AE0C-4C6C9E19BD15}"/>
              </a:ext>
            </a:extLst>
          </p:cNvPr>
          <p:cNvSpPr>
            <a:spLocks noChangeArrowheads="1"/>
          </p:cNvSpPr>
          <p:nvPr/>
        </p:nvSpPr>
        <p:spPr bwMode="auto">
          <a:xfrm>
            <a:off x="5943600" y="3324225"/>
            <a:ext cx="17463" cy="15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49210" name="Rectangle 62">
            <a:extLst>
              <a:ext uri="{FF2B5EF4-FFF2-40B4-BE49-F238E27FC236}">
                <a16:creationId xmlns:a16="http://schemas.microsoft.com/office/drawing/2014/main" id="{95FC5B6F-C7C2-A346-9E22-D7CDBEBF75EE}"/>
              </a:ext>
            </a:extLst>
          </p:cNvPr>
          <p:cNvSpPr>
            <a:spLocks noChangeArrowheads="1"/>
          </p:cNvSpPr>
          <p:nvPr/>
        </p:nvSpPr>
        <p:spPr bwMode="auto">
          <a:xfrm>
            <a:off x="5943600" y="2998788"/>
            <a:ext cx="17463" cy="32543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49211" name="Rectangle 63">
            <a:extLst>
              <a:ext uri="{FF2B5EF4-FFF2-40B4-BE49-F238E27FC236}">
                <a16:creationId xmlns:a16="http://schemas.microsoft.com/office/drawing/2014/main" id="{81C829AF-F012-664C-A64E-7746290E81F6}"/>
              </a:ext>
            </a:extLst>
          </p:cNvPr>
          <p:cNvSpPr>
            <a:spLocks noChangeArrowheads="1"/>
          </p:cNvSpPr>
          <p:nvPr/>
        </p:nvSpPr>
        <p:spPr bwMode="auto">
          <a:xfrm>
            <a:off x="5943600" y="2998788"/>
            <a:ext cx="1588"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49212" name="Rectangle 64">
            <a:extLst>
              <a:ext uri="{FF2B5EF4-FFF2-40B4-BE49-F238E27FC236}">
                <a16:creationId xmlns:a16="http://schemas.microsoft.com/office/drawing/2014/main" id="{9690E1C9-0F4D-2B48-829C-8A64EBA3C65D}"/>
              </a:ext>
            </a:extLst>
          </p:cNvPr>
          <p:cNvSpPr>
            <a:spLocks noChangeArrowheads="1"/>
          </p:cNvSpPr>
          <p:nvPr/>
        </p:nvSpPr>
        <p:spPr bwMode="auto">
          <a:xfrm>
            <a:off x="5619750" y="3160713"/>
            <a:ext cx="1588"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49213" name="Freeform 65">
            <a:extLst>
              <a:ext uri="{FF2B5EF4-FFF2-40B4-BE49-F238E27FC236}">
                <a16:creationId xmlns:a16="http://schemas.microsoft.com/office/drawing/2014/main" id="{7C05EDF6-862A-2648-819D-B749D0078EE1}"/>
              </a:ext>
            </a:extLst>
          </p:cNvPr>
          <p:cNvSpPr>
            <a:spLocks/>
          </p:cNvSpPr>
          <p:nvPr/>
        </p:nvSpPr>
        <p:spPr bwMode="auto">
          <a:xfrm>
            <a:off x="5619750" y="2998788"/>
            <a:ext cx="323850" cy="180975"/>
          </a:xfrm>
          <a:custGeom>
            <a:avLst/>
            <a:gdLst>
              <a:gd name="T0" fmla="*/ 2147483646 w 204"/>
              <a:gd name="T1" fmla="*/ 2147483646 h 114"/>
              <a:gd name="T2" fmla="*/ 2147483646 w 204"/>
              <a:gd name="T3" fmla="*/ 0 h 114"/>
              <a:gd name="T4" fmla="*/ 0 w 204"/>
              <a:gd name="T5" fmla="*/ 2147483646 h 114"/>
              <a:gd name="T6" fmla="*/ 0 w 204"/>
              <a:gd name="T7" fmla="*/ 2147483646 h 114"/>
              <a:gd name="T8" fmla="*/ 2147483646 w 204"/>
              <a:gd name="T9" fmla="*/ 2147483646 h 114"/>
              <a:gd name="T10" fmla="*/ 0 60000 65536"/>
              <a:gd name="T11" fmla="*/ 0 60000 65536"/>
              <a:gd name="T12" fmla="*/ 0 60000 65536"/>
              <a:gd name="T13" fmla="*/ 0 60000 65536"/>
              <a:gd name="T14" fmla="*/ 0 60000 65536"/>
              <a:gd name="T15" fmla="*/ 0 w 204"/>
              <a:gd name="T16" fmla="*/ 0 h 114"/>
              <a:gd name="T17" fmla="*/ 204 w 204"/>
              <a:gd name="T18" fmla="*/ 114 h 114"/>
            </a:gdLst>
            <a:ahLst/>
            <a:cxnLst>
              <a:cxn ang="T10">
                <a:pos x="T0" y="T1"/>
              </a:cxn>
              <a:cxn ang="T11">
                <a:pos x="T2" y="T3"/>
              </a:cxn>
              <a:cxn ang="T12">
                <a:pos x="T4" y="T5"/>
              </a:cxn>
              <a:cxn ang="T13">
                <a:pos x="T6" y="T7"/>
              </a:cxn>
              <a:cxn ang="T14">
                <a:pos x="T8" y="T9"/>
              </a:cxn>
            </a:cxnLst>
            <a:rect l="T15" t="T16" r="T17" b="T18"/>
            <a:pathLst>
              <a:path w="204" h="114">
                <a:moveTo>
                  <a:pt x="204" y="12"/>
                </a:moveTo>
                <a:lnTo>
                  <a:pt x="204" y="0"/>
                </a:lnTo>
                <a:lnTo>
                  <a:pt x="0" y="102"/>
                </a:lnTo>
                <a:lnTo>
                  <a:pt x="0" y="114"/>
                </a:lnTo>
                <a:lnTo>
                  <a:pt x="204" y="12"/>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214" name="Rectangle 66">
            <a:extLst>
              <a:ext uri="{FF2B5EF4-FFF2-40B4-BE49-F238E27FC236}">
                <a16:creationId xmlns:a16="http://schemas.microsoft.com/office/drawing/2014/main" id="{2667E811-C3BE-9243-8CCF-E9643486990C}"/>
              </a:ext>
            </a:extLst>
          </p:cNvPr>
          <p:cNvSpPr>
            <a:spLocks noChangeArrowheads="1"/>
          </p:cNvSpPr>
          <p:nvPr/>
        </p:nvSpPr>
        <p:spPr bwMode="auto">
          <a:xfrm>
            <a:off x="4160838" y="3971925"/>
            <a:ext cx="19050" cy="15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49215" name="Rectangle 67">
            <a:extLst>
              <a:ext uri="{FF2B5EF4-FFF2-40B4-BE49-F238E27FC236}">
                <a16:creationId xmlns:a16="http://schemas.microsoft.com/office/drawing/2014/main" id="{2A5B374E-B06F-D84F-8A95-527462429DCE}"/>
              </a:ext>
            </a:extLst>
          </p:cNvPr>
          <p:cNvSpPr>
            <a:spLocks noChangeArrowheads="1"/>
          </p:cNvSpPr>
          <p:nvPr/>
        </p:nvSpPr>
        <p:spPr bwMode="auto">
          <a:xfrm>
            <a:off x="4160838" y="3898900"/>
            <a:ext cx="19050" cy="15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49216" name="Rectangle 68">
            <a:extLst>
              <a:ext uri="{FF2B5EF4-FFF2-40B4-BE49-F238E27FC236}">
                <a16:creationId xmlns:a16="http://schemas.microsoft.com/office/drawing/2014/main" id="{A385FFC6-019E-284C-B651-AA19F7995DD8}"/>
              </a:ext>
            </a:extLst>
          </p:cNvPr>
          <p:cNvSpPr>
            <a:spLocks noChangeArrowheads="1"/>
          </p:cNvSpPr>
          <p:nvPr/>
        </p:nvSpPr>
        <p:spPr bwMode="auto">
          <a:xfrm>
            <a:off x="4160838" y="2909888"/>
            <a:ext cx="19050" cy="15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49217" name="Rectangle 69">
            <a:extLst>
              <a:ext uri="{FF2B5EF4-FFF2-40B4-BE49-F238E27FC236}">
                <a16:creationId xmlns:a16="http://schemas.microsoft.com/office/drawing/2014/main" id="{2655783C-CEF4-EA43-93A5-160F9AD99237}"/>
              </a:ext>
            </a:extLst>
          </p:cNvPr>
          <p:cNvSpPr>
            <a:spLocks noChangeArrowheads="1"/>
          </p:cNvSpPr>
          <p:nvPr/>
        </p:nvSpPr>
        <p:spPr bwMode="auto">
          <a:xfrm>
            <a:off x="4160838" y="2836863"/>
            <a:ext cx="19050" cy="15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49218" name="Rectangle 70">
            <a:extLst>
              <a:ext uri="{FF2B5EF4-FFF2-40B4-BE49-F238E27FC236}">
                <a16:creationId xmlns:a16="http://schemas.microsoft.com/office/drawing/2014/main" id="{41EEBB70-37E9-BD41-B61A-BEE26E662290}"/>
              </a:ext>
            </a:extLst>
          </p:cNvPr>
          <p:cNvSpPr>
            <a:spLocks noChangeArrowheads="1"/>
          </p:cNvSpPr>
          <p:nvPr/>
        </p:nvSpPr>
        <p:spPr bwMode="auto">
          <a:xfrm>
            <a:off x="4160838" y="2836863"/>
            <a:ext cx="19050" cy="7302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49219" name="Freeform 71">
            <a:extLst>
              <a:ext uri="{FF2B5EF4-FFF2-40B4-BE49-F238E27FC236}">
                <a16:creationId xmlns:a16="http://schemas.microsoft.com/office/drawing/2014/main" id="{E638308F-6B0B-2046-B0DE-6464BD74F955}"/>
              </a:ext>
            </a:extLst>
          </p:cNvPr>
          <p:cNvSpPr>
            <a:spLocks/>
          </p:cNvSpPr>
          <p:nvPr/>
        </p:nvSpPr>
        <p:spPr bwMode="auto">
          <a:xfrm>
            <a:off x="4160838" y="2836863"/>
            <a:ext cx="19050" cy="19050"/>
          </a:xfrm>
          <a:custGeom>
            <a:avLst/>
            <a:gdLst>
              <a:gd name="T0" fmla="*/ 2147483646 w 12"/>
              <a:gd name="T1" fmla="*/ 2147483646 h 12"/>
              <a:gd name="T2" fmla="*/ 2147483646 w 12"/>
              <a:gd name="T3" fmla="*/ 2147483646 h 12"/>
              <a:gd name="T4" fmla="*/ 0 w 12"/>
              <a:gd name="T5" fmla="*/ 0 h 12"/>
              <a:gd name="T6" fmla="*/ 0 w 12"/>
              <a:gd name="T7" fmla="*/ 0 h 12"/>
              <a:gd name="T8" fmla="*/ 2147483646 w 12"/>
              <a:gd name="T9" fmla="*/ 2147483646 h 12"/>
              <a:gd name="T10" fmla="*/ 0 60000 65536"/>
              <a:gd name="T11" fmla="*/ 0 60000 65536"/>
              <a:gd name="T12" fmla="*/ 0 60000 65536"/>
              <a:gd name="T13" fmla="*/ 0 60000 65536"/>
              <a:gd name="T14" fmla="*/ 0 60000 65536"/>
              <a:gd name="T15" fmla="*/ 0 w 12"/>
              <a:gd name="T16" fmla="*/ 0 h 12"/>
              <a:gd name="T17" fmla="*/ 12 w 12"/>
              <a:gd name="T18" fmla="*/ 12 h 12"/>
            </a:gdLst>
            <a:ahLst/>
            <a:cxnLst>
              <a:cxn ang="T10">
                <a:pos x="T0" y="T1"/>
              </a:cxn>
              <a:cxn ang="T11">
                <a:pos x="T2" y="T3"/>
              </a:cxn>
              <a:cxn ang="T12">
                <a:pos x="T4" y="T5"/>
              </a:cxn>
              <a:cxn ang="T13">
                <a:pos x="T6" y="T7"/>
              </a:cxn>
              <a:cxn ang="T14">
                <a:pos x="T8" y="T9"/>
              </a:cxn>
            </a:cxnLst>
            <a:rect l="T15" t="T16" r="T17" b="T18"/>
            <a:pathLst>
              <a:path w="12" h="12">
                <a:moveTo>
                  <a:pt x="12" y="12"/>
                </a:moveTo>
                <a:lnTo>
                  <a:pt x="12" y="12"/>
                </a:lnTo>
                <a:lnTo>
                  <a:pt x="0" y="0"/>
                </a:lnTo>
                <a:lnTo>
                  <a:pt x="12" y="12"/>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220" name="Freeform 72">
            <a:extLst>
              <a:ext uri="{FF2B5EF4-FFF2-40B4-BE49-F238E27FC236}">
                <a16:creationId xmlns:a16="http://schemas.microsoft.com/office/drawing/2014/main" id="{6F84E1A0-6DF1-7E44-9D2D-FDDE8E36BDB6}"/>
              </a:ext>
            </a:extLst>
          </p:cNvPr>
          <p:cNvSpPr>
            <a:spLocks/>
          </p:cNvSpPr>
          <p:nvPr/>
        </p:nvSpPr>
        <p:spPr bwMode="auto">
          <a:xfrm>
            <a:off x="3998913" y="2998788"/>
            <a:ext cx="19050" cy="19050"/>
          </a:xfrm>
          <a:custGeom>
            <a:avLst/>
            <a:gdLst>
              <a:gd name="T0" fmla="*/ 2147483646 w 12"/>
              <a:gd name="T1" fmla="*/ 2147483646 h 12"/>
              <a:gd name="T2" fmla="*/ 2147483646 w 12"/>
              <a:gd name="T3" fmla="*/ 2147483646 h 12"/>
              <a:gd name="T4" fmla="*/ 0 w 12"/>
              <a:gd name="T5" fmla="*/ 0 h 12"/>
              <a:gd name="T6" fmla="*/ 0 w 12"/>
              <a:gd name="T7" fmla="*/ 0 h 12"/>
              <a:gd name="T8" fmla="*/ 2147483646 w 12"/>
              <a:gd name="T9" fmla="*/ 2147483646 h 12"/>
              <a:gd name="T10" fmla="*/ 0 60000 65536"/>
              <a:gd name="T11" fmla="*/ 0 60000 65536"/>
              <a:gd name="T12" fmla="*/ 0 60000 65536"/>
              <a:gd name="T13" fmla="*/ 0 60000 65536"/>
              <a:gd name="T14" fmla="*/ 0 60000 65536"/>
              <a:gd name="T15" fmla="*/ 0 w 12"/>
              <a:gd name="T16" fmla="*/ 0 h 12"/>
              <a:gd name="T17" fmla="*/ 12 w 12"/>
              <a:gd name="T18" fmla="*/ 12 h 12"/>
            </a:gdLst>
            <a:ahLst/>
            <a:cxnLst>
              <a:cxn ang="T10">
                <a:pos x="T0" y="T1"/>
              </a:cxn>
              <a:cxn ang="T11">
                <a:pos x="T2" y="T3"/>
              </a:cxn>
              <a:cxn ang="T12">
                <a:pos x="T4" y="T5"/>
              </a:cxn>
              <a:cxn ang="T13">
                <a:pos x="T6" y="T7"/>
              </a:cxn>
              <a:cxn ang="T14">
                <a:pos x="T8" y="T9"/>
              </a:cxn>
            </a:cxnLst>
            <a:rect l="T15" t="T16" r="T17" b="T18"/>
            <a:pathLst>
              <a:path w="12" h="12">
                <a:moveTo>
                  <a:pt x="12" y="12"/>
                </a:moveTo>
                <a:lnTo>
                  <a:pt x="12" y="12"/>
                </a:lnTo>
                <a:lnTo>
                  <a:pt x="0" y="0"/>
                </a:lnTo>
                <a:lnTo>
                  <a:pt x="12" y="12"/>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221" name="Freeform 73">
            <a:extLst>
              <a:ext uri="{FF2B5EF4-FFF2-40B4-BE49-F238E27FC236}">
                <a16:creationId xmlns:a16="http://schemas.microsoft.com/office/drawing/2014/main" id="{445C381A-592B-634E-948C-8C290C70A4AC}"/>
              </a:ext>
            </a:extLst>
          </p:cNvPr>
          <p:cNvSpPr>
            <a:spLocks/>
          </p:cNvSpPr>
          <p:nvPr/>
        </p:nvSpPr>
        <p:spPr bwMode="auto">
          <a:xfrm>
            <a:off x="3987800" y="2825750"/>
            <a:ext cx="180975" cy="182563"/>
          </a:xfrm>
          <a:custGeom>
            <a:avLst/>
            <a:gdLst>
              <a:gd name="T0" fmla="*/ 2147483646 w 114"/>
              <a:gd name="T1" fmla="*/ 2147483646 h 114"/>
              <a:gd name="T2" fmla="*/ 2147483646 w 114"/>
              <a:gd name="T3" fmla="*/ 0 h 114"/>
              <a:gd name="T4" fmla="*/ 0 w 114"/>
              <a:gd name="T5" fmla="*/ 2147483646 h 114"/>
              <a:gd name="T6" fmla="*/ 2147483646 w 114"/>
              <a:gd name="T7" fmla="*/ 2147483646 h 114"/>
              <a:gd name="T8" fmla="*/ 2147483646 w 114"/>
              <a:gd name="T9" fmla="*/ 2147483646 h 114"/>
              <a:gd name="T10" fmla="*/ 0 60000 65536"/>
              <a:gd name="T11" fmla="*/ 0 60000 65536"/>
              <a:gd name="T12" fmla="*/ 0 60000 65536"/>
              <a:gd name="T13" fmla="*/ 0 60000 65536"/>
              <a:gd name="T14" fmla="*/ 0 60000 65536"/>
              <a:gd name="T15" fmla="*/ 0 w 114"/>
              <a:gd name="T16" fmla="*/ 0 h 114"/>
              <a:gd name="T17" fmla="*/ 114 w 114"/>
              <a:gd name="T18" fmla="*/ 114 h 114"/>
            </a:gdLst>
            <a:ahLst/>
            <a:cxnLst>
              <a:cxn ang="T10">
                <a:pos x="T0" y="T1"/>
              </a:cxn>
              <a:cxn ang="T11">
                <a:pos x="T2" y="T3"/>
              </a:cxn>
              <a:cxn ang="T12">
                <a:pos x="T4" y="T5"/>
              </a:cxn>
              <a:cxn ang="T13">
                <a:pos x="T6" y="T7"/>
              </a:cxn>
              <a:cxn ang="T14">
                <a:pos x="T8" y="T9"/>
              </a:cxn>
            </a:cxnLst>
            <a:rect l="T15" t="T16" r="T17" b="T18"/>
            <a:pathLst>
              <a:path w="114" h="114">
                <a:moveTo>
                  <a:pt x="114" y="12"/>
                </a:moveTo>
                <a:lnTo>
                  <a:pt x="102" y="0"/>
                </a:lnTo>
                <a:lnTo>
                  <a:pt x="0" y="102"/>
                </a:lnTo>
                <a:lnTo>
                  <a:pt x="12" y="114"/>
                </a:lnTo>
                <a:lnTo>
                  <a:pt x="114" y="12"/>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222" name="Freeform 74">
            <a:extLst>
              <a:ext uri="{FF2B5EF4-FFF2-40B4-BE49-F238E27FC236}">
                <a16:creationId xmlns:a16="http://schemas.microsoft.com/office/drawing/2014/main" id="{4523C6A1-BF42-0546-8C5E-1176BC53B46A}"/>
              </a:ext>
            </a:extLst>
          </p:cNvPr>
          <p:cNvSpPr>
            <a:spLocks/>
          </p:cNvSpPr>
          <p:nvPr/>
        </p:nvSpPr>
        <p:spPr bwMode="auto">
          <a:xfrm>
            <a:off x="4160838" y="2836863"/>
            <a:ext cx="19050" cy="19050"/>
          </a:xfrm>
          <a:custGeom>
            <a:avLst/>
            <a:gdLst>
              <a:gd name="T0" fmla="*/ 2147483646 w 12"/>
              <a:gd name="T1" fmla="*/ 0 h 12"/>
              <a:gd name="T2" fmla="*/ 2147483646 w 12"/>
              <a:gd name="T3" fmla="*/ 0 h 12"/>
              <a:gd name="T4" fmla="*/ 0 w 12"/>
              <a:gd name="T5" fmla="*/ 2147483646 h 12"/>
              <a:gd name="T6" fmla="*/ 0 w 12"/>
              <a:gd name="T7" fmla="*/ 2147483646 h 12"/>
              <a:gd name="T8" fmla="*/ 2147483646 w 12"/>
              <a:gd name="T9" fmla="*/ 0 h 12"/>
              <a:gd name="T10" fmla="*/ 0 60000 65536"/>
              <a:gd name="T11" fmla="*/ 0 60000 65536"/>
              <a:gd name="T12" fmla="*/ 0 60000 65536"/>
              <a:gd name="T13" fmla="*/ 0 60000 65536"/>
              <a:gd name="T14" fmla="*/ 0 60000 65536"/>
              <a:gd name="T15" fmla="*/ 0 w 12"/>
              <a:gd name="T16" fmla="*/ 0 h 12"/>
              <a:gd name="T17" fmla="*/ 12 w 12"/>
              <a:gd name="T18" fmla="*/ 12 h 12"/>
            </a:gdLst>
            <a:ahLst/>
            <a:cxnLst>
              <a:cxn ang="T10">
                <a:pos x="T0" y="T1"/>
              </a:cxn>
              <a:cxn ang="T11">
                <a:pos x="T2" y="T3"/>
              </a:cxn>
              <a:cxn ang="T12">
                <a:pos x="T4" y="T5"/>
              </a:cxn>
              <a:cxn ang="T13">
                <a:pos x="T6" y="T7"/>
              </a:cxn>
              <a:cxn ang="T14">
                <a:pos x="T8" y="T9"/>
              </a:cxn>
            </a:cxnLst>
            <a:rect l="T15" t="T16" r="T17" b="T18"/>
            <a:pathLst>
              <a:path w="12" h="12">
                <a:moveTo>
                  <a:pt x="12" y="0"/>
                </a:moveTo>
                <a:lnTo>
                  <a:pt x="12" y="0"/>
                </a:lnTo>
                <a:lnTo>
                  <a:pt x="0" y="12"/>
                </a:lnTo>
                <a:lnTo>
                  <a:pt x="12"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223" name="Freeform 75">
            <a:extLst>
              <a:ext uri="{FF2B5EF4-FFF2-40B4-BE49-F238E27FC236}">
                <a16:creationId xmlns:a16="http://schemas.microsoft.com/office/drawing/2014/main" id="{E4FFFE8B-0E32-4E40-9933-182345D5E365}"/>
              </a:ext>
            </a:extLst>
          </p:cNvPr>
          <p:cNvSpPr>
            <a:spLocks/>
          </p:cNvSpPr>
          <p:nvPr/>
        </p:nvSpPr>
        <p:spPr bwMode="auto">
          <a:xfrm>
            <a:off x="4322763" y="2998788"/>
            <a:ext cx="19050" cy="19050"/>
          </a:xfrm>
          <a:custGeom>
            <a:avLst/>
            <a:gdLst>
              <a:gd name="T0" fmla="*/ 2147483646 w 12"/>
              <a:gd name="T1" fmla="*/ 0 h 12"/>
              <a:gd name="T2" fmla="*/ 2147483646 w 12"/>
              <a:gd name="T3" fmla="*/ 0 h 12"/>
              <a:gd name="T4" fmla="*/ 0 w 12"/>
              <a:gd name="T5" fmla="*/ 2147483646 h 12"/>
              <a:gd name="T6" fmla="*/ 0 w 12"/>
              <a:gd name="T7" fmla="*/ 2147483646 h 12"/>
              <a:gd name="T8" fmla="*/ 2147483646 w 12"/>
              <a:gd name="T9" fmla="*/ 0 h 12"/>
              <a:gd name="T10" fmla="*/ 0 60000 65536"/>
              <a:gd name="T11" fmla="*/ 0 60000 65536"/>
              <a:gd name="T12" fmla="*/ 0 60000 65536"/>
              <a:gd name="T13" fmla="*/ 0 60000 65536"/>
              <a:gd name="T14" fmla="*/ 0 60000 65536"/>
              <a:gd name="T15" fmla="*/ 0 w 12"/>
              <a:gd name="T16" fmla="*/ 0 h 12"/>
              <a:gd name="T17" fmla="*/ 12 w 12"/>
              <a:gd name="T18" fmla="*/ 12 h 12"/>
            </a:gdLst>
            <a:ahLst/>
            <a:cxnLst>
              <a:cxn ang="T10">
                <a:pos x="T0" y="T1"/>
              </a:cxn>
              <a:cxn ang="T11">
                <a:pos x="T2" y="T3"/>
              </a:cxn>
              <a:cxn ang="T12">
                <a:pos x="T4" y="T5"/>
              </a:cxn>
              <a:cxn ang="T13">
                <a:pos x="T6" y="T7"/>
              </a:cxn>
              <a:cxn ang="T14">
                <a:pos x="T8" y="T9"/>
              </a:cxn>
            </a:cxnLst>
            <a:rect l="T15" t="T16" r="T17" b="T18"/>
            <a:pathLst>
              <a:path w="12" h="12">
                <a:moveTo>
                  <a:pt x="12" y="0"/>
                </a:moveTo>
                <a:lnTo>
                  <a:pt x="12" y="0"/>
                </a:lnTo>
                <a:lnTo>
                  <a:pt x="0" y="12"/>
                </a:lnTo>
                <a:lnTo>
                  <a:pt x="12"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224" name="Freeform 76">
            <a:extLst>
              <a:ext uri="{FF2B5EF4-FFF2-40B4-BE49-F238E27FC236}">
                <a16:creationId xmlns:a16="http://schemas.microsoft.com/office/drawing/2014/main" id="{42946147-6362-C742-8916-C4151BB302CA}"/>
              </a:ext>
            </a:extLst>
          </p:cNvPr>
          <p:cNvSpPr>
            <a:spLocks/>
          </p:cNvSpPr>
          <p:nvPr/>
        </p:nvSpPr>
        <p:spPr bwMode="auto">
          <a:xfrm>
            <a:off x="4160838" y="2836863"/>
            <a:ext cx="180975" cy="180975"/>
          </a:xfrm>
          <a:custGeom>
            <a:avLst/>
            <a:gdLst>
              <a:gd name="T0" fmla="*/ 2147483646 w 114"/>
              <a:gd name="T1" fmla="*/ 0 h 114"/>
              <a:gd name="T2" fmla="*/ 0 w 114"/>
              <a:gd name="T3" fmla="*/ 2147483646 h 114"/>
              <a:gd name="T4" fmla="*/ 2147483646 w 114"/>
              <a:gd name="T5" fmla="*/ 2147483646 h 114"/>
              <a:gd name="T6" fmla="*/ 2147483646 w 114"/>
              <a:gd name="T7" fmla="*/ 2147483646 h 114"/>
              <a:gd name="T8" fmla="*/ 2147483646 w 114"/>
              <a:gd name="T9" fmla="*/ 0 h 114"/>
              <a:gd name="T10" fmla="*/ 0 60000 65536"/>
              <a:gd name="T11" fmla="*/ 0 60000 65536"/>
              <a:gd name="T12" fmla="*/ 0 60000 65536"/>
              <a:gd name="T13" fmla="*/ 0 60000 65536"/>
              <a:gd name="T14" fmla="*/ 0 60000 65536"/>
              <a:gd name="T15" fmla="*/ 0 w 114"/>
              <a:gd name="T16" fmla="*/ 0 h 114"/>
              <a:gd name="T17" fmla="*/ 114 w 114"/>
              <a:gd name="T18" fmla="*/ 114 h 114"/>
            </a:gdLst>
            <a:ahLst/>
            <a:cxnLst>
              <a:cxn ang="T10">
                <a:pos x="T0" y="T1"/>
              </a:cxn>
              <a:cxn ang="T11">
                <a:pos x="T2" y="T3"/>
              </a:cxn>
              <a:cxn ang="T12">
                <a:pos x="T4" y="T5"/>
              </a:cxn>
              <a:cxn ang="T13">
                <a:pos x="T6" y="T7"/>
              </a:cxn>
              <a:cxn ang="T14">
                <a:pos x="T8" y="T9"/>
              </a:cxn>
            </a:cxnLst>
            <a:rect l="T15" t="T16" r="T17" b="T18"/>
            <a:pathLst>
              <a:path w="114" h="114">
                <a:moveTo>
                  <a:pt x="12" y="0"/>
                </a:moveTo>
                <a:lnTo>
                  <a:pt x="0" y="12"/>
                </a:lnTo>
                <a:lnTo>
                  <a:pt x="102" y="114"/>
                </a:lnTo>
                <a:lnTo>
                  <a:pt x="114" y="102"/>
                </a:lnTo>
                <a:lnTo>
                  <a:pt x="12"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225" name="Freeform 77">
            <a:extLst>
              <a:ext uri="{FF2B5EF4-FFF2-40B4-BE49-F238E27FC236}">
                <a16:creationId xmlns:a16="http://schemas.microsoft.com/office/drawing/2014/main" id="{6C1F0512-1594-8743-9994-B4C59914BAE3}"/>
              </a:ext>
            </a:extLst>
          </p:cNvPr>
          <p:cNvSpPr>
            <a:spLocks/>
          </p:cNvSpPr>
          <p:nvPr/>
        </p:nvSpPr>
        <p:spPr bwMode="auto">
          <a:xfrm>
            <a:off x="920750" y="3989388"/>
            <a:ext cx="341313" cy="342900"/>
          </a:xfrm>
          <a:custGeom>
            <a:avLst/>
            <a:gdLst>
              <a:gd name="T0" fmla="*/ 2147483646 w 215"/>
              <a:gd name="T1" fmla="*/ 2147483646 h 216"/>
              <a:gd name="T2" fmla="*/ 2147483646 w 215"/>
              <a:gd name="T3" fmla="*/ 2147483646 h 216"/>
              <a:gd name="T4" fmla="*/ 2147483646 w 215"/>
              <a:gd name="T5" fmla="*/ 2147483646 h 216"/>
              <a:gd name="T6" fmla="*/ 2147483646 w 215"/>
              <a:gd name="T7" fmla="*/ 2147483646 h 216"/>
              <a:gd name="T8" fmla="*/ 2147483646 w 215"/>
              <a:gd name="T9" fmla="*/ 2147483646 h 216"/>
              <a:gd name="T10" fmla="*/ 2147483646 w 215"/>
              <a:gd name="T11" fmla="*/ 2147483646 h 216"/>
              <a:gd name="T12" fmla="*/ 2147483646 w 215"/>
              <a:gd name="T13" fmla="*/ 2147483646 h 216"/>
              <a:gd name="T14" fmla="*/ 2147483646 w 215"/>
              <a:gd name="T15" fmla="*/ 2147483646 h 216"/>
              <a:gd name="T16" fmla="*/ 2147483646 w 215"/>
              <a:gd name="T17" fmla="*/ 2147483646 h 216"/>
              <a:gd name="T18" fmla="*/ 2147483646 w 215"/>
              <a:gd name="T19" fmla="*/ 2147483646 h 216"/>
              <a:gd name="T20" fmla="*/ 2147483646 w 215"/>
              <a:gd name="T21" fmla="*/ 2147483646 h 216"/>
              <a:gd name="T22" fmla="*/ 2147483646 w 215"/>
              <a:gd name="T23" fmla="*/ 2147483646 h 216"/>
              <a:gd name="T24" fmla="*/ 2147483646 w 215"/>
              <a:gd name="T25" fmla="*/ 2147483646 h 216"/>
              <a:gd name="T26" fmla="*/ 2147483646 w 215"/>
              <a:gd name="T27" fmla="*/ 2147483646 h 216"/>
              <a:gd name="T28" fmla="*/ 2147483646 w 215"/>
              <a:gd name="T29" fmla="*/ 2147483646 h 216"/>
              <a:gd name="T30" fmla="*/ 2147483646 w 215"/>
              <a:gd name="T31" fmla="*/ 2147483646 h 216"/>
              <a:gd name="T32" fmla="*/ 2147483646 w 215"/>
              <a:gd name="T33" fmla="*/ 2147483646 h 216"/>
              <a:gd name="T34" fmla="*/ 2147483646 w 215"/>
              <a:gd name="T35" fmla="*/ 2147483646 h 216"/>
              <a:gd name="T36" fmla="*/ 2147483646 w 215"/>
              <a:gd name="T37" fmla="*/ 2147483646 h 216"/>
              <a:gd name="T38" fmla="*/ 2147483646 w 215"/>
              <a:gd name="T39" fmla="*/ 2147483646 h 216"/>
              <a:gd name="T40" fmla="*/ 2147483646 w 215"/>
              <a:gd name="T41" fmla="*/ 2147483646 h 216"/>
              <a:gd name="T42" fmla="*/ 2147483646 w 215"/>
              <a:gd name="T43" fmla="*/ 2147483646 h 216"/>
              <a:gd name="T44" fmla="*/ 2147483646 w 215"/>
              <a:gd name="T45" fmla="*/ 2147483646 h 216"/>
              <a:gd name="T46" fmla="*/ 2147483646 w 215"/>
              <a:gd name="T47" fmla="*/ 2147483646 h 216"/>
              <a:gd name="T48" fmla="*/ 2147483646 w 215"/>
              <a:gd name="T49" fmla="*/ 2147483646 h 216"/>
              <a:gd name="T50" fmla="*/ 2147483646 w 215"/>
              <a:gd name="T51" fmla="*/ 2147483646 h 216"/>
              <a:gd name="T52" fmla="*/ 2147483646 w 215"/>
              <a:gd name="T53" fmla="*/ 2147483646 h 216"/>
              <a:gd name="T54" fmla="*/ 2147483646 w 215"/>
              <a:gd name="T55" fmla="*/ 2147483646 h 216"/>
              <a:gd name="T56" fmla="*/ 2147483646 w 215"/>
              <a:gd name="T57" fmla="*/ 2147483646 h 216"/>
              <a:gd name="T58" fmla="*/ 2147483646 w 215"/>
              <a:gd name="T59" fmla="*/ 2147483646 h 216"/>
              <a:gd name="T60" fmla="*/ 2147483646 w 215"/>
              <a:gd name="T61" fmla="*/ 2147483646 h 216"/>
              <a:gd name="T62" fmla="*/ 2147483646 w 215"/>
              <a:gd name="T63" fmla="*/ 2147483646 h 216"/>
              <a:gd name="T64" fmla="*/ 2147483646 w 215"/>
              <a:gd name="T65" fmla="*/ 2147483646 h 216"/>
              <a:gd name="T66" fmla="*/ 2147483646 w 215"/>
              <a:gd name="T67" fmla="*/ 2147483646 h 216"/>
              <a:gd name="T68" fmla="*/ 2147483646 w 215"/>
              <a:gd name="T69" fmla="*/ 2147483646 h 216"/>
              <a:gd name="T70" fmla="*/ 0 w 215"/>
              <a:gd name="T71" fmla="*/ 2147483646 h 216"/>
              <a:gd name="T72" fmla="*/ 0 w 215"/>
              <a:gd name="T73" fmla="*/ 2147483646 h 216"/>
              <a:gd name="T74" fmla="*/ 0 w 215"/>
              <a:gd name="T75" fmla="*/ 2147483646 h 216"/>
              <a:gd name="T76" fmla="*/ 2147483646 w 215"/>
              <a:gd name="T77" fmla="*/ 2147483646 h 216"/>
              <a:gd name="T78" fmla="*/ 2147483646 w 215"/>
              <a:gd name="T79" fmla="*/ 2147483646 h 216"/>
              <a:gd name="T80" fmla="*/ 2147483646 w 215"/>
              <a:gd name="T81" fmla="*/ 2147483646 h 216"/>
              <a:gd name="T82" fmla="*/ 2147483646 w 215"/>
              <a:gd name="T83" fmla="*/ 0 h 216"/>
              <a:gd name="T84" fmla="*/ 2147483646 w 215"/>
              <a:gd name="T85" fmla="*/ 0 h 216"/>
              <a:gd name="T86" fmla="*/ 2147483646 w 215"/>
              <a:gd name="T87" fmla="*/ 0 h 216"/>
              <a:gd name="T88" fmla="*/ 2147483646 w 215"/>
              <a:gd name="T89" fmla="*/ 2147483646 h 216"/>
              <a:gd name="T90" fmla="*/ 2147483646 w 215"/>
              <a:gd name="T91" fmla="*/ 2147483646 h 216"/>
              <a:gd name="T92" fmla="*/ 2147483646 w 215"/>
              <a:gd name="T93" fmla="*/ 2147483646 h 216"/>
              <a:gd name="T94" fmla="*/ 2147483646 w 215"/>
              <a:gd name="T95" fmla="*/ 2147483646 h 216"/>
              <a:gd name="T96" fmla="*/ 2147483646 w 215"/>
              <a:gd name="T97" fmla="*/ 2147483646 h 2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5"/>
              <a:gd name="T148" fmla="*/ 0 h 216"/>
              <a:gd name="T149" fmla="*/ 215 w 215"/>
              <a:gd name="T150" fmla="*/ 216 h 21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5" h="216">
                <a:moveTo>
                  <a:pt x="204" y="102"/>
                </a:moveTo>
                <a:lnTo>
                  <a:pt x="170" y="34"/>
                </a:lnTo>
                <a:lnTo>
                  <a:pt x="170" y="46"/>
                </a:lnTo>
                <a:lnTo>
                  <a:pt x="102" y="11"/>
                </a:lnTo>
                <a:lnTo>
                  <a:pt x="34" y="46"/>
                </a:lnTo>
                <a:lnTo>
                  <a:pt x="45" y="34"/>
                </a:lnTo>
                <a:lnTo>
                  <a:pt x="11" y="102"/>
                </a:lnTo>
                <a:lnTo>
                  <a:pt x="45" y="170"/>
                </a:lnTo>
                <a:lnTo>
                  <a:pt x="34" y="170"/>
                </a:lnTo>
                <a:lnTo>
                  <a:pt x="102" y="204"/>
                </a:lnTo>
                <a:lnTo>
                  <a:pt x="170" y="170"/>
                </a:lnTo>
                <a:lnTo>
                  <a:pt x="204" y="102"/>
                </a:lnTo>
                <a:lnTo>
                  <a:pt x="215" y="102"/>
                </a:lnTo>
                <a:lnTo>
                  <a:pt x="181" y="170"/>
                </a:lnTo>
                <a:lnTo>
                  <a:pt x="170" y="182"/>
                </a:lnTo>
                <a:lnTo>
                  <a:pt x="102" y="216"/>
                </a:lnTo>
                <a:lnTo>
                  <a:pt x="34" y="182"/>
                </a:lnTo>
                <a:lnTo>
                  <a:pt x="34" y="170"/>
                </a:lnTo>
                <a:lnTo>
                  <a:pt x="0" y="102"/>
                </a:lnTo>
                <a:lnTo>
                  <a:pt x="34" y="34"/>
                </a:lnTo>
                <a:lnTo>
                  <a:pt x="102" y="0"/>
                </a:lnTo>
                <a:lnTo>
                  <a:pt x="170" y="34"/>
                </a:lnTo>
                <a:lnTo>
                  <a:pt x="181" y="34"/>
                </a:lnTo>
                <a:lnTo>
                  <a:pt x="215" y="102"/>
                </a:lnTo>
                <a:lnTo>
                  <a:pt x="204" y="102"/>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226" name="Freeform 78">
            <a:extLst>
              <a:ext uri="{FF2B5EF4-FFF2-40B4-BE49-F238E27FC236}">
                <a16:creationId xmlns:a16="http://schemas.microsoft.com/office/drawing/2014/main" id="{C3C9A7BE-D0E7-CB49-9B1D-61E9B3316D96}"/>
              </a:ext>
            </a:extLst>
          </p:cNvPr>
          <p:cNvSpPr>
            <a:spLocks/>
          </p:cNvSpPr>
          <p:nvPr/>
        </p:nvSpPr>
        <p:spPr bwMode="auto">
          <a:xfrm>
            <a:off x="1244600" y="4151313"/>
            <a:ext cx="17463" cy="1587"/>
          </a:xfrm>
          <a:custGeom>
            <a:avLst/>
            <a:gdLst>
              <a:gd name="T0" fmla="*/ 0 w 11"/>
              <a:gd name="T1" fmla="*/ 0 h 1587"/>
              <a:gd name="T2" fmla="*/ 0 w 11"/>
              <a:gd name="T3" fmla="*/ 0 h 1587"/>
              <a:gd name="T4" fmla="*/ 0 w 11"/>
              <a:gd name="T5" fmla="*/ 0 h 1587"/>
              <a:gd name="T6" fmla="*/ 2147483646 w 11"/>
              <a:gd name="T7" fmla="*/ 0 h 1587"/>
              <a:gd name="T8" fmla="*/ 2147483646 w 11"/>
              <a:gd name="T9" fmla="*/ 0 h 1587"/>
              <a:gd name="T10" fmla="*/ 2147483646 w 11"/>
              <a:gd name="T11" fmla="*/ 0 h 1587"/>
              <a:gd name="T12" fmla="*/ 0 w 11"/>
              <a:gd name="T13" fmla="*/ 0 h 1587"/>
              <a:gd name="T14" fmla="*/ 0 60000 65536"/>
              <a:gd name="T15" fmla="*/ 0 60000 65536"/>
              <a:gd name="T16" fmla="*/ 0 60000 65536"/>
              <a:gd name="T17" fmla="*/ 0 60000 65536"/>
              <a:gd name="T18" fmla="*/ 0 60000 65536"/>
              <a:gd name="T19" fmla="*/ 0 60000 65536"/>
              <a:gd name="T20" fmla="*/ 0 60000 65536"/>
              <a:gd name="T21" fmla="*/ 0 w 11"/>
              <a:gd name="T22" fmla="*/ 0 h 1587"/>
              <a:gd name="T23" fmla="*/ 11 w 11"/>
              <a:gd name="T24" fmla="*/ 1587 h 1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1587">
                <a:moveTo>
                  <a:pt x="0" y="0"/>
                </a:moveTo>
                <a:lnTo>
                  <a:pt x="0" y="0"/>
                </a:lnTo>
                <a:lnTo>
                  <a:pt x="11" y="0"/>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227" name="Rectangle 79">
            <a:extLst>
              <a:ext uri="{FF2B5EF4-FFF2-40B4-BE49-F238E27FC236}">
                <a16:creationId xmlns:a16="http://schemas.microsoft.com/office/drawing/2014/main" id="{857D1B63-5E60-7B4A-ADE8-552C2D03B575}"/>
              </a:ext>
            </a:extLst>
          </p:cNvPr>
          <p:cNvSpPr>
            <a:spLocks noChangeArrowheads="1"/>
          </p:cNvSpPr>
          <p:nvPr/>
        </p:nvSpPr>
        <p:spPr bwMode="auto">
          <a:xfrm>
            <a:off x="1082675" y="4313238"/>
            <a:ext cx="17463" cy="15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49228" name="Rectangle 80">
            <a:extLst>
              <a:ext uri="{FF2B5EF4-FFF2-40B4-BE49-F238E27FC236}">
                <a16:creationId xmlns:a16="http://schemas.microsoft.com/office/drawing/2014/main" id="{F6DD5F16-BD00-E347-A5D0-118BE5BBE287}"/>
              </a:ext>
            </a:extLst>
          </p:cNvPr>
          <p:cNvSpPr>
            <a:spLocks noChangeArrowheads="1"/>
          </p:cNvSpPr>
          <p:nvPr/>
        </p:nvSpPr>
        <p:spPr bwMode="auto">
          <a:xfrm>
            <a:off x="1082675" y="4799013"/>
            <a:ext cx="17463" cy="15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49229" name="Rectangle 81">
            <a:extLst>
              <a:ext uri="{FF2B5EF4-FFF2-40B4-BE49-F238E27FC236}">
                <a16:creationId xmlns:a16="http://schemas.microsoft.com/office/drawing/2014/main" id="{8DD9B587-E9DC-1346-B019-D7D2CE2518A2}"/>
              </a:ext>
            </a:extLst>
          </p:cNvPr>
          <p:cNvSpPr>
            <a:spLocks noChangeArrowheads="1"/>
          </p:cNvSpPr>
          <p:nvPr/>
        </p:nvSpPr>
        <p:spPr bwMode="auto">
          <a:xfrm>
            <a:off x="1082675" y="4313238"/>
            <a:ext cx="17463" cy="48577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49230" name="Freeform 82">
            <a:extLst>
              <a:ext uri="{FF2B5EF4-FFF2-40B4-BE49-F238E27FC236}">
                <a16:creationId xmlns:a16="http://schemas.microsoft.com/office/drawing/2014/main" id="{AAAB03C4-7566-FD4A-A749-0A9EA2A37496}"/>
              </a:ext>
            </a:extLst>
          </p:cNvPr>
          <p:cNvSpPr>
            <a:spLocks/>
          </p:cNvSpPr>
          <p:nvPr/>
        </p:nvSpPr>
        <p:spPr bwMode="auto">
          <a:xfrm>
            <a:off x="1082675" y="4799013"/>
            <a:ext cx="17463" cy="19050"/>
          </a:xfrm>
          <a:custGeom>
            <a:avLst/>
            <a:gdLst>
              <a:gd name="T0" fmla="*/ 2147483646 w 11"/>
              <a:gd name="T1" fmla="*/ 2147483646 h 12"/>
              <a:gd name="T2" fmla="*/ 2147483646 w 11"/>
              <a:gd name="T3" fmla="*/ 2147483646 h 12"/>
              <a:gd name="T4" fmla="*/ 0 w 11"/>
              <a:gd name="T5" fmla="*/ 0 h 12"/>
              <a:gd name="T6" fmla="*/ 0 w 11"/>
              <a:gd name="T7" fmla="*/ 0 h 12"/>
              <a:gd name="T8" fmla="*/ 2147483646 w 11"/>
              <a:gd name="T9" fmla="*/ 2147483646 h 12"/>
              <a:gd name="T10" fmla="*/ 0 60000 65536"/>
              <a:gd name="T11" fmla="*/ 0 60000 65536"/>
              <a:gd name="T12" fmla="*/ 0 60000 65536"/>
              <a:gd name="T13" fmla="*/ 0 60000 65536"/>
              <a:gd name="T14" fmla="*/ 0 60000 65536"/>
              <a:gd name="T15" fmla="*/ 0 w 11"/>
              <a:gd name="T16" fmla="*/ 0 h 12"/>
              <a:gd name="T17" fmla="*/ 11 w 11"/>
              <a:gd name="T18" fmla="*/ 12 h 12"/>
            </a:gdLst>
            <a:ahLst/>
            <a:cxnLst>
              <a:cxn ang="T10">
                <a:pos x="T0" y="T1"/>
              </a:cxn>
              <a:cxn ang="T11">
                <a:pos x="T2" y="T3"/>
              </a:cxn>
              <a:cxn ang="T12">
                <a:pos x="T4" y="T5"/>
              </a:cxn>
              <a:cxn ang="T13">
                <a:pos x="T6" y="T7"/>
              </a:cxn>
              <a:cxn ang="T14">
                <a:pos x="T8" y="T9"/>
              </a:cxn>
            </a:cxnLst>
            <a:rect l="T15" t="T16" r="T17" b="T18"/>
            <a:pathLst>
              <a:path w="11" h="12">
                <a:moveTo>
                  <a:pt x="11" y="12"/>
                </a:moveTo>
                <a:lnTo>
                  <a:pt x="11" y="12"/>
                </a:lnTo>
                <a:lnTo>
                  <a:pt x="0" y="0"/>
                </a:lnTo>
                <a:lnTo>
                  <a:pt x="11" y="12"/>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231" name="Freeform 83">
            <a:extLst>
              <a:ext uri="{FF2B5EF4-FFF2-40B4-BE49-F238E27FC236}">
                <a16:creationId xmlns:a16="http://schemas.microsoft.com/office/drawing/2014/main" id="{07DEE18E-9CF0-2748-A391-17BD700FF5B5}"/>
              </a:ext>
            </a:extLst>
          </p:cNvPr>
          <p:cNvSpPr>
            <a:spLocks/>
          </p:cNvSpPr>
          <p:nvPr/>
        </p:nvSpPr>
        <p:spPr bwMode="auto">
          <a:xfrm>
            <a:off x="758825" y="5124450"/>
            <a:ext cx="17463" cy="17463"/>
          </a:xfrm>
          <a:custGeom>
            <a:avLst/>
            <a:gdLst>
              <a:gd name="T0" fmla="*/ 2147483646 w 11"/>
              <a:gd name="T1" fmla="*/ 2147483646 h 11"/>
              <a:gd name="T2" fmla="*/ 2147483646 w 11"/>
              <a:gd name="T3" fmla="*/ 2147483646 h 11"/>
              <a:gd name="T4" fmla="*/ 0 w 11"/>
              <a:gd name="T5" fmla="*/ 0 h 11"/>
              <a:gd name="T6" fmla="*/ 0 w 11"/>
              <a:gd name="T7" fmla="*/ 0 h 11"/>
              <a:gd name="T8" fmla="*/ 2147483646 w 11"/>
              <a:gd name="T9" fmla="*/ 2147483646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11" y="11"/>
                </a:moveTo>
                <a:lnTo>
                  <a:pt x="11" y="11"/>
                </a:lnTo>
                <a:lnTo>
                  <a:pt x="0" y="0"/>
                </a:lnTo>
                <a:lnTo>
                  <a:pt x="11" y="11"/>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232" name="Freeform 84">
            <a:extLst>
              <a:ext uri="{FF2B5EF4-FFF2-40B4-BE49-F238E27FC236}">
                <a16:creationId xmlns:a16="http://schemas.microsoft.com/office/drawing/2014/main" id="{2265C2D5-710B-AA40-8964-C3A4A785F798}"/>
              </a:ext>
            </a:extLst>
          </p:cNvPr>
          <p:cNvSpPr>
            <a:spLocks/>
          </p:cNvSpPr>
          <p:nvPr/>
        </p:nvSpPr>
        <p:spPr bwMode="auto">
          <a:xfrm>
            <a:off x="758825" y="4799013"/>
            <a:ext cx="341313" cy="342900"/>
          </a:xfrm>
          <a:custGeom>
            <a:avLst/>
            <a:gdLst>
              <a:gd name="T0" fmla="*/ 2147483646 w 215"/>
              <a:gd name="T1" fmla="*/ 2147483646 h 216"/>
              <a:gd name="T2" fmla="*/ 2147483646 w 215"/>
              <a:gd name="T3" fmla="*/ 0 h 216"/>
              <a:gd name="T4" fmla="*/ 0 w 215"/>
              <a:gd name="T5" fmla="*/ 2147483646 h 216"/>
              <a:gd name="T6" fmla="*/ 2147483646 w 215"/>
              <a:gd name="T7" fmla="*/ 2147483646 h 216"/>
              <a:gd name="T8" fmla="*/ 2147483646 w 215"/>
              <a:gd name="T9" fmla="*/ 2147483646 h 216"/>
              <a:gd name="T10" fmla="*/ 0 60000 65536"/>
              <a:gd name="T11" fmla="*/ 0 60000 65536"/>
              <a:gd name="T12" fmla="*/ 0 60000 65536"/>
              <a:gd name="T13" fmla="*/ 0 60000 65536"/>
              <a:gd name="T14" fmla="*/ 0 60000 65536"/>
              <a:gd name="T15" fmla="*/ 0 w 215"/>
              <a:gd name="T16" fmla="*/ 0 h 216"/>
              <a:gd name="T17" fmla="*/ 215 w 215"/>
              <a:gd name="T18" fmla="*/ 216 h 216"/>
            </a:gdLst>
            <a:ahLst/>
            <a:cxnLst>
              <a:cxn ang="T10">
                <a:pos x="T0" y="T1"/>
              </a:cxn>
              <a:cxn ang="T11">
                <a:pos x="T2" y="T3"/>
              </a:cxn>
              <a:cxn ang="T12">
                <a:pos x="T4" y="T5"/>
              </a:cxn>
              <a:cxn ang="T13">
                <a:pos x="T6" y="T7"/>
              </a:cxn>
              <a:cxn ang="T14">
                <a:pos x="T8" y="T9"/>
              </a:cxn>
            </a:cxnLst>
            <a:rect l="T15" t="T16" r="T17" b="T18"/>
            <a:pathLst>
              <a:path w="215" h="216">
                <a:moveTo>
                  <a:pt x="215" y="12"/>
                </a:moveTo>
                <a:lnTo>
                  <a:pt x="204" y="0"/>
                </a:lnTo>
                <a:lnTo>
                  <a:pt x="0" y="205"/>
                </a:lnTo>
                <a:lnTo>
                  <a:pt x="11" y="216"/>
                </a:lnTo>
                <a:lnTo>
                  <a:pt x="215" y="12"/>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233" name="Freeform 85">
            <a:extLst>
              <a:ext uri="{FF2B5EF4-FFF2-40B4-BE49-F238E27FC236}">
                <a16:creationId xmlns:a16="http://schemas.microsoft.com/office/drawing/2014/main" id="{5A088280-550C-574B-BA40-5026982DF7A8}"/>
              </a:ext>
            </a:extLst>
          </p:cNvPr>
          <p:cNvSpPr>
            <a:spLocks/>
          </p:cNvSpPr>
          <p:nvPr/>
        </p:nvSpPr>
        <p:spPr bwMode="auto">
          <a:xfrm>
            <a:off x="1082675" y="4799013"/>
            <a:ext cx="17463" cy="19050"/>
          </a:xfrm>
          <a:custGeom>
            <a:avLst/>
            <a:gdLst>
              <a:gd name="T0" fmla="*/ 2147483646 w 11"/>
              <a:gd name="T1" fmla="*/ 0 h 12"/>
              <a:gd name="T2" fmla="*/ 2147483646 w 11"/>
              <a:gd name="T3" fmla="*/ 0 h 12"/>
              <a:gd name="T4" fmla="*/ 0 w 11"/>
              <a:gd name="T5" fmla="*/ 2147483646 h 12"/>
              <a:gd name="T6" fmla="*/ 0 w 11"/>
              <a:gd name="T7" fmla="*/ 2147483646 h 12"/>
              <a:gd name="T8" fmla="*/ 2147483646 w 11"/>
              <a:gd name="T9" fmla="*/ 0 h 12"/>
              <a:gd name="T10" fmla="*/ 0 60000 65536"/>
              <a:gd name="T11" fmla="*/ 0 60000 65536"/>
              <a:gd name="T12" fmla="*/ 0 60000 65536"/>
              <a:gd name="T13" fmla="*/ 0 60000 65536"/>
              <a:gd name="T14" fmla="*/ 0 60000 65536"/>
              <a:gd name="T15" fmla="*/ 0 w 11"/>
              <a:gd name="T16" fmla="*/ 0 h 12"/>
              <a:gd name="T17" fmla="*/ 11 w 11"/>
              <a:gd name="T18" fmla="*/ 12 h 12"/>
            </a:gdLst>
            <a:ahLst/>
            <a:cxnLst>
              <a:cxn ang="T10">
                <a:pos x="T0" y="T1"/>
              </a:cxn>
              <a:cxn ang="T11">
                <a:pos x="T2" y="T3"/>
              </a:cxn>
              <a:cxn ang="T12">
                <a:pos x="T4" y="T5"/>
              </a:cxn>
              <a:cxn ang="T13">
                <a:pos x="T6" y="T7"/>
              </a:cxn>
              <a:cxn ang="T14">
                <a:pos x="T8" y="T9"/>
              </a:cxn>
            </a:cxnLst>
            <a:rect l="T15" t="T16" r="T17" b="T18"/>
            <a:pathLst>
              <a:path w="11" h="12">
                <a:moveTo>
                  <a:pt x="11" y="0"/>
                </a:moveTo>
                <a:lnTo>
                  <a:pt x="11" y="0"/>
                </a:lnTo>
                <a:lnTo>
                  <a:pt x="0" y="12"/>
                </a:lnTo>
                <a:lnTo>
                  <a:pt x="11"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234" name="Freeform 86">
            <a:extLst>
              <a:ext uri="{FF2B5EF4-FFF2-40B4-BE49-F238E27FC236}">
                <a16:creationId xmlns:a16="http://schemas.microsoft.com/office/drawing/2014/main" id="{094361DC-7665-9346-BFFD-623FA9ACE4BB}"/>
              </a:ext>
            </a:extLst>
          </p:cNvPr>
          <p:cNvSpPr>
            <a:spLocks/>
          </p:cNvSpPr>
          <p:nvPr/>
        </p:nvSpPr>
        <p:spPr bwMode="auto">
          <a:xfrm>
            <a:off x="1406525" y="5124450"/>
            <a:ext cx="17463" cy="17463"/>
          </a:xfrm>
          <a:custGeom>
            <a:avLst/>
            <a:gdLst>
              <a:gd name="T0" fmla="*/ 2147483646 w 11"/>
              <a:gd name="T1" fmla="*/ 0 h 11"/>
              <a:gd name="T2" fmla="*/ 2147483646 w 11"/>
              <a:gd name="T3" fmla="*/ 0 h 11"/>
              <a:gd name="T4" fmla="*/ 0 w 11"/>
              <a:gd name="T5" fmla="*/ 2147483646 h 11"/>
              <a:gd name="T6" fmla="*/ 0 w 11"/>
              <a:gd name="T7" fmla="*/ 2147483646 h 11"/>
              <a:gd name="T8" fmla="*/ 2147483646 w 11"/>
              <a:gd name="T9" fmla="*/ 0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11" y="0"/>
                </a:moveTo>
                <a:lnTo>
                  <a:pt x="11" y="0"/>
                </a:lnTo>
                <a:lnTo>
                  <a:pt x="0" y="11"/>
                </a:lnTo>
                <a:lnTo>
                  <a:pt x="11"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235" name="Freeform 87">
            <a:extLst>
              <a:ext uri="{FF2B5EF4-FFF2-40B4-BE49-F238E27FC236}">
                <a16:creationId xmlns:a16="http://schemas.microsoft.com/office/drawing/2014/main" id="{E8CB065C-D33A-034E-A4AC-C669E984E7E1}"/>
              </a:ext>
            </a:extLst>
          </p:cNvPr>
          <p:cNvSpPr>
            <a:spLocks/>
          </p:cNvSpPr>
          <p:nvPr/>
        </p:nvSpPr>
        <p:spPr bwMode="auto">
          <a:xfrm>
            <a:off x="1082675" y="4799013"/>
            <a:ext cx="341313" cy="342900"/>
          </a:xfrm>
          <a:custGeom>
            <a:avLst/>
            <a:gdLst>
              <a:gd name="T0" fmla="*/ 2147483646 w 215"/>
              <a:gd name="T1" fmla="*/ 0 h 216"/>
              <a:gd name="T2" fmla="*/ 0 w 215"/>
              <a:gd name="T3" fmla="*/ 2147483646 h 216"/>
              <a:gd name="T4" fmla="*/ 2147483646 w 215"/>
              <a:gd name="T5" fmla="*/ 2147483646 h 216"/>
              <a:gd name="T6" fmla="*/ 2147483646 w 215"/>
              <a:gd name="T7" fmla="*/ 2147483646 h 216"/>
              <a:gd name="T8" fmla="*/ 2147483646 w 215"/>
              <a:gd name="T9" fmla="*/ 0 h 216"/>
              <a:gd name="T10" fmla="*/ 0 60000 65536"/>
              <a:gd name="T11" fmla="*/ 0 60000 65536"/>
              <a:gd name="T12" fmla="*/ 0 60000 65536"/>
              <a:gd name="T13" fmla="*/ 0 60000 65536"/>
              <a:gd name="T14" fmla="*/ 0 60000 65536"/>
              <a:gd name="T15" fmla="*/ 0 w 215"/>
              <a:gd name="T16" fmla="*/ 0 h 216"/>
              <a:gd name="T17" fmla="*/ 215 w 215"/>
              <a:gd name="T18" fmla="*/ 216 h 216"/>
            </a:gdLst>
            <a:ahLst/>
            <a:cxnLst>
              <a:cxn ang="T10">
                <a:pos x="T0" y="T1"/>
              </a:cxn>
              <a:cxn ang="T11">
                <a:pos x="T2" y="T3"/>
              </a:cxn>
              <a:cxn ang="T12">
                <a:pos x="T4" y="T5"/>
              </a:cxn>
              <a:cxn ang="T13">
                <a:pos x="T6" y="T7"/>
              </a:cxn>
              <a:cxn ang="T14">
                <a:pos x="T8" y="T9"/>
              </a:cxn>
            </a:cxnLst>
            <a:rect l="T15" t="T16" r="T17" b="T18"/>
            <a:pathLst>
              <a:path w="215" h="216">
                <a:moveTo>
                  <a:pt x="11" y="0"/>
                </a:moveTo>
                <a:lnTo>
                  <a:pt x="0" y="12"/>
                </a:lnTo>
                <a:lnTo>
                  <a:pt x="204" y="216"/>
                </a:lnTo>
                <a:lnTo>
                  <a:pt x="215" y="205"/>
                </a:lnTo>
                <a:lnTo>
                  <a:pt x="11"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236" name="Rectangle 88">
            <a:extLst>
              <a:ext uri="{FF2B5EF4-FFF2-40B4-BE49-F238E27FC236}">
                <a16:creationId xmlns:a16="http://schemas.microsoft.com/office/drawing/2014/main" id="{018257BF-5564-D547-85EE-195D96CB4B4B}"/>
              </a:ext>
            </a:extLst>
          </p:cNvPr>
          <p:cNvSpPr>
            <a:spLocks noChangeArrowheads="1"/>
          </p:cNvSpPr>
          <p:nvPr/>
        </p:nvSpPr>
        <p:spPr bwMode="auto">
          <a:xfrm>
            <a:off x="920750" y="4475163"/>
            <a:ext cx="1588"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49237" name="Rectangle 89">
            <a:extLst>
              <a:ext uri="{FF2B5EF4-FFF2-40B4-BE49-F238E27FC236}">
                <a16:creationId xmlns:a16="http://schemas.microsoft.com/office/drawing/2014/main" id="{E681B82E-E98F-164C-A4E5-D53A529C7B0E}"/>
              </a:ext>
            </a:extLst>
          </p:cNvPr>
          <p:cNvSpPr>
            <a:spLocks noChangeArrowheads="1"/>
          </p:cNvSpPr>
          <p:nvPr/>
        </p:nvSpPr>
        <p:spPr bwMode="auto">
          <a:xfrm>
            <a:off x="1244600" y="4475163"/>
            <a:ext cx="1588"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49238" name="Rectangle 90">
            <a:extLst>
              <a:ext uri="{FF2B5EF4-FFF2-40B4-BE49-F238E27FC236}">
                <a16:creationId xmlns:a16="http://schemas.microsoft.com/office/drawing/2014/main" id="{561D6859-7D20-274B-A672-46A815C88334}"/>
              </a:ext>
            </a:extLst>
          </p:cNvPr>
          <p:cNvSpPr>
            <a:spLocks noChangeArrowheads="1"/>
          </p:cNvSpPr>
          <p:nvPr/>
        </p:nvSpPr>
        <p:spPr bwMode="auto">
          <a:xfrm>
            <a:off x="920750" y="4475163"/>
            <a:ext cx="323850"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49239" name="Rectangle 91">
            <a:extLst>
              <a:ext uri="{FF2B5EF4-FFF2-40B4-BE49-F238E27FC236}">
                <a16:creationId xmlns:a16="http://schemas.microsoft.com/office/drawing/2014/main" id="{B649BF71-68CB-4B41-B06A-0D6543069485}"/>
              </a:ext>
            </a:extLst>
          </p:cNvPr>
          <p:cNvSpPr>
            <a:spLocks noChangeArrowheads="1"/>
          </p:cNvSpPr>
          <p:nvPr/>
        </p:nvSpPr>
        <p:spPr bwMode="auto">
          <a:xfrm>
            <a:off x="1244600" y="4637088"/>
            <a:ext cx="1588"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49240" name="Rectangle 92">
            <a:extLst>
              <a:ext uri="{FF2B5EF4-FFF2-40B4-BE49-F238E27FC236}">
                <a16:creationId xmlns:a16="http://schemas.microsoft.com/office/drawing/2014/main" id="{F45596AA-829F-BE4F-AC1E-9CCA04E46120}"/>
              </a:ext>
            </a:extLst>
          </p:cNvPr>
          <p:cNvSpPr>
            <a:spLocks noChangeArrowheads="1"/>
          </p:cNvSpPr>
          <p:nvPr/>
        </p:nvSpPr>
        <p:spPr bwMode="auto">
          <a:xfrm>
            <a:off x="2541588" y="4637088"/>
            <a:ext cx="1587"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49241" name="Rectangle 93">
            <a:extLst>
              <a:ext uri="{FF2B5EF4-FFF2-40B4-BE49-F238E27FC236}">
                <a16:creationId xmlns:a16="http://schemas.microsoft.com/office/drawing/2014/main" id="{1B25AEEF-1924-6E46-96EA-61DCA3E0DEA4}"/>
              </a:ext>
            </a:extLst>
          </p:cNvPr>
          <p:cNvSpPr>
            <a:spLocks noChangeArrowheads="1"/>
          </p:cNvSpPr>
          <p:nvPr/>
        </p:nvSpPr>
        <p:spPr bwMode="auto">
          <a:xfrm>
            <a:off x="1244600" y="4637088"/>
            <a:ext cx="1296988"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49242" name="Rectangle 94">
            <a:extLst>
              <a:ext uri="{FF2B5EF4-FFF2-40B4-BE49-F238E27FC236}">
                <a16:creationId xmlns:a16="http://schemas.microsoft.com/office/drawing/2014/main" id="{0B65981C-38E5-F948-BEA0-A0B873386910}"/>
              </a:ext>
            </a:extLst>
          </p:cNvPr>
          <p:cNvSpPr>
            <a:spLocks noChangeArrowheads="1"/>
          </p:cNvSpPr>
          <p:nvPr/>
        </p:nvSpPr>
        <p:spPr bwMode="auto">
          <a:xfrm>
            <a:off x="3429000" y="4572000"/>
            <a:ext cx="56673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lgn="ctr">
              <a:spcBef>
                <a:spcPct val="0"/>
              </a:spcBef>
              <a:buClrTx/>
              <a:buSzTx/>
              <a:buFontTx/>
              <a:buNone/>
            </a:pPr>
            <a:r>
              <a:rPr lang="en-US" altLang="en-US" sz="1700" b="1">
                <a:solidFill>
                  <a:srgbClr val="000000"/>
                </a:solidFill>
                <a:latin typeface="Arial" panose="020B0604020202020204" pitchFamily="34" charset="0"/>
              </a:rPr>
              <a:t>Place</a:t>
            </a:r>
            <a:endParaRPr lang="en-US" altLang="en-US" sz="2400">
              <a:latin typeface="Times New Roman" panose="02020603050405020304" pitchFamily="18" charset="0"/>
            </a:endParaRPr>
          </a:p>
        </p:txBody>
      </p:sp>
      <p:sp>
        <p:nvSpPr>
          <p:cNvPr id="49243" name="Rectangle 95">
            <a:extLst>
              <a:ext uri="{FF2B5EF4-FFF2-40B4-BE49-F238E27FC236}">
                <a16:creationId xmlns:a16="http://schemas.microsoft.com/office/drawing/2014/main" id="{14884266-BAE9-8642-92BD-440E075F7A0A}"/>
              </a:ext>
            </a:extLst>
          </p:cNvPr>
          <p:cNvSpPr>
            <a:spLocks noChangeArrowheads="1"/>
          </p:cNvSpPr>
          <p:nvPr/>
        </p:nvSpPr>
        <p:spPr bwMode="auto">
          <a:xfrm>
            <a:off x="4038600" y="4572000"/>
            <a:ext cx="64928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lgn="ctr">
              <a:spcBef>
                <a:spcPct val="0"/>
              </a:spcBef>
              <a:buClrTx/>
              <a:buSzTx/>
              <a:buFontTx/>
              <a:buNone/>
            </a:pPr>
            <a:r>
              <a:rPr lang="en-US" altLang="en-US" sz="1700" b="1">
                <a:solidFill>
                  <a:srgbClr val="000000"/>
                </a:solidFill>
                <a:latin typeface="Arial" panose="020B0604020202020204" pitchFamily="34" charset="0"/>
              </a:rPr>
              <a:t> Order</a:t>
            </a:r>
            <a:endParaRPr lang="en-US" altLang="en-US" sz="2400">
              <a:latin typeface="Times New Roman" panose="02020603050405020304" pitchFamily="18" charset="0"/>
            </a:endParaRPr>
          </a:p>
        </p:txBody>
      </p:sp>
      <p:sp>
        <p:nvSpPr>
          <p:cNvPr id="49244" name="Rectangle 98">
            <a:extLst>
              <a:ext uri="{FF2B5EF4-FFF2-40B4-BE49-F238E27FC236}">
                <a16:creationId xmlns:a16="http://schemas.microsoft.com/office/drawing/2014/main" id="{0BB2B805-795C-EF4E-B664-B8BBB35FF54C}"/>
              </a:ext>
            </a:extLst>
          </p:cNvPr>
          <p:cNvSpPr>
            <a:spLocks noChangeArrowheads="1"/>
          </p:cNvSpPr>
          <p:nvPr/>
        </p:nvSpPr>
        <p:spPr bwMode="auto">
          <a:xfrm>
            <a:off x="6130925" y="4384212"/>
            <a:ext cx="17938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lgn="ctr">
              <a:spcBef>
                <a:spcPct val="0"/>
              </a:spcBef>
              <a:buClrTx/>
              <a:buSzTx/>
              <a:buFontTx/>
              <a:buNone/>
            </a:pPr>
            <a:r>
              <a:rPr lang="en-US" altLang="en-US" sz="1300" dirty="0">
                <a:solidFill>
                  <a:srgbClr val="000000"/>
                </a:solidFill>
                <a:latin typeface="Arial" panose="020B0604020202020204" pitchFamily="34" charset="0"/>
              </a:rPr>
              <a:t>the salesperson asks for</a:t>
            </a:r>
            <a:endParaRPr lang="en-US" altLang="en-US" sz="2400" dirty="0">
              <a:latin typeface="Times New Roman" panose="02020603050405020304" pitchFamily="18" charset="0"/>
            </a:endParaRPr>
          </a:p>
        </p:txBody>
      </p:sp>
      <p:sp>
        <p:nvSpPr>
          <p:cNvPr id="49245" name="Rectangle 99">
            <a:extLst>
              <a:ext uri="{FF2B5EF4-FFF2-40B4-BE49-F238E27FC236}">
                <a16:creationId xmlns:a16="http://schemas.microsoft.com/office/drawing/2014/main" id="{D7AC9E37-0670-9746-B98E-B1E5568DC7CE}"/>
              </a:ext>
            </a:extLst>
          </p:cNvPr>
          <p:cNvSpPr>
            <a:spLocks noChangeArrowheads="1"/>
          </p:cNvSpPr>
          <p:nvPr/>
        </p:nvSpPr>
        <p:spPr bwMode="auto">
          <a:xfrm>
            <a:off x="6126204" y="4582650"/>
            <a:ext cx="80962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lgn="ctr">
              <a:spcBef>
                <a:spcPct val="0"/>
              </a:spcBef>
              <a:buClrTx/>
              <a:buSzTx/>
              <a:buFontTx/>
              <a:buNone/>
            </a:pPr>
            <a:r>
              <a:rPr lang="en-US" altLang="en-US" sz="1300" dirty="0">
                <a:solidFill>
                  <a:srgbClr val="000000"/>
                </a:solidFill>
                <a:latin typeface="Arial" panose="020B0604020202020204" pitchFamily="34" charset="0"/>
              </a:rPr>
              <a:t>the catalog</a:t>
            </a:r>
            <a:endParaRPr lang="en-US" altLang="en-US" sz="2400" dirty="0">
              <a:latin typeface="Times New Roman" panose="02020603050405020304" pitchFamily="18" charset="0"/>
            </a:endParaRPr>
          </a:p>
        </p:txBody>
      </p:sp>
      <p:sp>
        <p:nvSpPr>
          <p:cNvPr id="49246" name="Line 100">
            <a:extLst>
              <a:ext uri="{FF2B5EF4-FFF2-40B4-BE49-F238E27FC236}">
                <a16:creationId xmlns:a16="http://schemas.microsoft.com/office/drawing/2014/main" id="{49A5059A-E61D-CA4E-A780-E72B62BDA5FE}"/>
              </a:ext>
            </a:extLst>
          </p:cNvPr>
          <p:cNvSpPr>
            <a:spLocks noChangeShapeType="1"/>
          </p:cNvSpPr>
          <p:nvPr/>
        </p:nvSpPr>
        <p:spPr bwMode="auto">
          <a:xfrm flipH="1" flipV="1">
            <a:off x="2424113" y="2936875"/>
            <a:ext cx="709612" cy="127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247" name="Line 101">
            <a:extLst>
              <a:ext uri="{FF2B5EF4-FFF2-40B4-BE49-F238E27FC236}">
                <a16:creationId xmlns:a16="http://schemas.microsoft.com/office/drawing/2014/main" id="{C36731C6-8708-3447-B8F3-B848477542F7}"/>
              </a:ext>
            </a:extLst>
          </p:cNvPr>
          <p:cNvSpPr>
            <a:spLocks noChangeShapeType="1"/>
          </p:cNvSpPr>
          <p:nvPr/>
        </p:nvSpPr>
        <p:spPr bwMode="auto">
          <a:xfrm flipV="1">
            <a:off x="4151313" y="2903538"/>
            <a:ext cx="0" cy="1079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248" name="Line 102">
            <a:extLst>
              <a:ext uri="{FF2B5EF4-FFF2-40B4-BE49-F238E27FC236}">
                <a16:creationId xmlns:a16="http://schemas.microsoft.com/office/drawing/2014/main" id="{B647C07F-1063-0044-825B-C3917C91B897}"/>
              </a:ext>
            </a:extLst>
          </p:cNvPr>
          <p:cNvSpPr>
            <a:spLocks noChangeShapeType="1"/>
          </p:cNvSpPr>
          <p:nvPr/>
        </p:nvSpPr>
        <p:spPr bwMode="auto">
          <a:xfrm flipV="1">
            <a:off x="5157788" y="3048000"/>
            <a:ext cx="760412" cy="1190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249" name="Line 103">
            <a:extLst>
              <a:ext uri="{FF2B5EF4-FFF2-40B4-BE49-F238E27FC236}">
                <a16:creationId xmlns:a16="http://schemas.microsoft.com/office/drawing/2014/main" id="{D30DA0AE-C00B-9F4B-BC8F-3A0141CE4B78}"/>
              </a:ext>
            </a:extLst>
          </p:cNvPr>
          <p:cNvSpPr>
            <a:spLocks noChangeShapeType="1"/>
          </p:cNvSpPr>
          <p:nvPr/>
        </p:nvSpPr>
        <p:spPr bwMode="auto">
          <a:xfrm flipH="1" flipV="1">
            <a:off x="5524500" y="4767706"/>
            <a:ext cx="1365250" cy="422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 name="Slide Number Placeholder 1">
            <a:extLst>
              <a:ext uri="{FF2B5EF4-FFF2-40B4-BE49-F238E27FC236}">
                <a16:creationId xmlns:a16="http://schemas.microsoft.com/office/drawing/2014/main" id="{3EDA13F4-7CF9-5D4E-9A72-C2D0165D91FF}"/>
              </a:ext>
            </a:extLst>
          </p:cNvPr>
          <p:cNvSpPr>
            <a:spLocks noGrp="1"/>
          </p:cNvSpPr>
          <p:nvPr>
            <p:ph type="sldNum" sz="quarter" idx="12"/>
          </p:nvPr>
        </p:nvSpPr>
        <p:spPr/>
        <p:txBody>
          <a:bodyPr/>
          <a:lstStyle/>
          <a:p>
            <a:fld id="{46E7E92A-1B74-4047-9955-228762061B9C}" type="slidenum">
              <a:rPr lang="en-US" altLang="en-US" smtClean="0"/>
              <a:pPr/>
              <a:t>25</a:t>
            </a:fld>
            <a:endParaRPr lang="en-US" alt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D284BCC6-3F68-324D-BBB9-6E7776C55C0B}"/>
              </a:ext>
            </a:extLst>
          </p:cNvPr>
          <p:cNvSpPr>
            <a:spLocks noGrp="1" noRot="1" noChangeArrowheads="1"/>
          </p:cNvSpPr>
          <p:nvPr>
            <p:ph type="title"/>
          </p:nvPr>
        </p:nvSpPr>
        <p:spPr>
          <a:xfrm>
            <a:off x="548640" y="548640"/>
            <a:ext cx="8412480" cy="731520"/>
          </a:xfrm>
        </p:spPr>
        <p:txBody>
          <a:bodyPr/>
          <a:lstStyle/>
          <a:p>
            <a:pPr eaLnBrk="1" hangingPunct="1"/>
            <a:r>
              <a:rPr lang="en-US" altLang="en-US" dirty="0">
                <a:effectLst/>
                <a:latin typeface="Times New Roman" panose="02020603050405020304" pitchFamily="18" charset="0"/>
                <a:cs typeface="Times New Roman" panose="02020603050405020304" pitchFamily="18" charset="0"/>
              </a:rPr>
              <a:t>Use Case Guidelines</a:t>
            </a:r>
          </a:p>
        </p:txBody>
      </p:sp>
      <p:sp>
        <p:nvSpPr>
          <p:cNvPr id="50179" name="Rectangle 4">
            <a:extLst>
              <a:ext uri="{FF2B5EF4-FFF2-40B4-BE49-F238E27FC236}">
                <a16:creationId xmlns:a16="http://schemas.microsoft.com/office/drawing/2014/main" id="{E4A3BA9A-67D5-5449-9148-29010E390DD6}"/>
              </a:ext>
            </a:extLst>
          </p:cNvPr>
          <p:cNvSpPr>
            <a:spLocks noGrp="1" noChangeArrowheads="1"/>
          </p:cNvSpPr>
          <p:nvPr>
            <p:ph idx="1"/>
          </p:nvPr>
        </p:nvSpPr>
        <p:spPr>
          <a:xfrm>
            <a:off x="457198" y="1463040"/>
            <a:ext cx="8229601" cy="4893312"/>
          </a:xfrm>
        </p:spPr>
        <p:txBody>
          <a:bodyPr/>
          <a:lstStyle/>
          <a:p>
            <a:pPr eaLnBrk="1" hangingPunct="1"/>
            <a:r>
              <a:rPr lang="en-US" altLang="en-US" sz="2800" dirty="0">
                <a:effectLst/>
                <a:latin typeface="Times New Roman" panose="02020603050405020304" pitchFamily="18" charset="0"/>
              </a:rPr>
              <a:t> Draw a use case diagram</a:t>
            </a:r>
          </a:p>
          <a:p>
            <a:pPr eaLnBrk="1" hangingPunct="1"/>
            <a:r>
              <a:rPr lang="en-US" altLang="en-US" sz="2800" dirty="0">
                <a:effectLst/>
                <a:latin typeface="Times New Roman" panose="02020603050405020304" pitchFamily="18" charset="0"/>
              </a:rPr>
              <a:t> Whenever you need to describe use cases in natural language, provide the following information for each one.</a:t>
            </a:r>
          </a:p>
          <a:p>
            <a:pPr lvl="1">
              <a:buClr>
                <a:schemeClr val="tx2"/>
              </a:buClr>
              <a:buSzPct val="95000"/>
              <a:buFont typeface="Arial" panose="020B0604020202020204" pitchFamily="34" charset="0"/>
              <a:buChar char="•"/>
            </a:pPr>
            <a:r>
              <a:rPr lang="en-US" altLang="en-US" sz="2800" b="1" dirty="0">
                <a:effectLst/>
                <a:latin typeface="Times New Roman" panose="02020603050405020304" pitchFamily="18" charset="0"/>
              </a:rPr>
              <a:t> Use case numbe</a:t>
            </a:r>
            <a:r>
              <a:rPr lang="en-US" altLang="en-US" sz="2800" dirty="0">
                <a:effectLst/>
                <a:latin typeface="Times New Roman" panose="02020603050405020304" pitchFamily="18" charset="0"/>
              </a:rPr>
              <a:t>r: a unique number for referencing UC elsewhere in the specification; use cases are numbered ‘‘ UC1’’, ‘‘ UC2’’, etc.</a:t>
            </a:r>
          </a:p>
          <a:p>
            <a:pPr lvl="1">
              <a:buClr>
                <a:schemeClr val="tx2"/>
              </a:buClr>
              <a:buSzPct val="95000"/>
              <a:buFont typeface="Arial" panose="020B0604020202020204" pitchFamily="34" charset="0"/>
              <a:buChar char="•"/>
            </a:pPr>
            <a:r>
              <a:rPr lang="en-US" altLang="en-US" sz="2800" b="1" dirty="0">
                <a:effectLst/>
                <a:latin typeface="Times New Roman" panose="02020603050405020304" pitchFamily="18" charset="0"/>
              </a:rPr>
              <a:t>Use Case Nam</a:t>
            </a:r>
            <a:r>
              <a:rPr lang="en-US" altLang="en-US" sz="2800" dirty="0">
                <a:effectLst/>
                <a:latin typeface="Times New Roman" panose="02020603050405020304" pitchFamily="18" charset="0"/>
              </a:rPr>
              <a:t>e: a name indicating what is captured by UC</a:t>
            </a:r>
          </a:p>
          <a:p>
            <a:pPr lvl="1">
              <a:buClr>
                <a:schemeClr val="tx2"/>
              </a:buClr>
              <a:buSzPct val="95000"/>
              <a:buFont typeface="Arial" panose="020B0604020202020204" pitchFamily="34" charset="0"/>
              <a:buChar char="•"/>
            </a:pPr>
            <a:r>
              <a:rPr lang="en-US" altLang="en-US" sz="2800" b="1" dirty="0">
                <a:effectLst/>
                <a:latin typeface="Times New Roman" panose="02020603050405020304" pitchFamily="18" charset="0"/>
              </a:rPr>
              <a:t>Author</a:t>
            </a:r>
            <a:r>
              <a:rPr lang="en-US" altLang="en-US" sz="2800" dirty="0">
                <a:effectLst/>
                <a:latin typeface="Times New Roman" panose="02020603050405020304" pitchFamily="18" charset="0"/>
              </a:rPr>
              <a:t>s: the names of the persons who discovered UC</a:t>
            </a:r>
          </a:p>
          <a:p>
            <a:pPr eaLnBrk="1" hangingPunct="1">
              <a:lnSpc>
                <a:spcPct val="90000"/>
              </a:lnSpc>
              <a:spcBef>
                <a:spcPct val="50000"/>
              </a:spcBef>
              <a:buFont typeface="Wingdings" pitchFamily="2" charset="2"/>
              <a:buNone/>
            </a:pPr>
            <a:endParaRPr lang="en-US" altLang="en-US" sz="2800" dirty="0">
              <a:effectLst/>
              <a:latin typeface="Times New Roman" panose="02020603050405020304" pitchFamily="18" charset="0"/>
            </a:endParaRPr>
          </a:p>
        </p:txBody>
      </p:sp>
      <p:sp>
        <p:nvSpPr>
          <p:cNvPr id="2" name="Slide Number Placeholder 1">
            <a:extLst>
              <a:ext uri="{FF2B5EF4-FFF2-40B4-BE49-F238E27FC236}">
                <a16:creationId xmlns:a16="http://schemas.microsoft.com/office/drawing/2014/main" id="{22C7CA53-99A8-9F41-85CF-4EAC111E15CC}"/>
              </a:ext>
            </a:extLst>
          </p:cNvPr>
          <p:cNvSpPr>
            <a:spLocks noGrp="1"/>
          </p:cNvSpPr>
          <p:nvPr>
            <p:ph type="sldNum" sz="quarter" idx="12"/>
          </p:nvPr>
        </p:nvSpPr>
        <p:spPr/>
        <p:txBody>
          <a:bodyPr/>
          <a:lstStyle/>
          <a:p>
            <a:fld id="{BA514042-282F-4A4C-AEE0-05D5E3952A87}" type="slidenum">
              <a:rPr lang="en-US" altLang="en-US" smtClean="0"/>
              <a:pPr/>
              <a:t>26</a:t>
            </a:fld>
            <a:endParaRPr lang="en-US" altLang="en-US" dirty="0"/>
          </a:p>
        </p:txBody>
      </p:sp>
      <p:sp>
        <p:nvSpPr>
          <p:cNvPr id="5" name="TextBox 4">
            <a:extLst>
              <a:ext uri="{FF2B5EF4-FFF2-40B4-BE49-F238E27FC236}">
                <a16:creationId xmlns:a16="http://schemas.microsoft.com/office/drawing/2014/main" id="{259EC8EB-EE72-1E41-B170-2F3792EB02DC}"/>
              </a:ext>
            </a:extLst>
          </p:cNvPr>
          <p:cNvSpPr txBox="1"/>
          <p:nvPr/>
        </p:nvSpPr>
        <p:spPr>
          <a:xfrm>
            <a:off x="6324600" y="6261340"/>
            <a:ext cx="247487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[Continued…]</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633C49C5-02E6-4B45-92E0-30C069FF6CC0}"/>
              </a:ext>
            </a:extLst>
          </p:cNvPr>
          <p:cNvSpPr>
            <a:spLocks noGrp="1" noRot="1" noChangeArrowheads="1"/>
          </p:cNvSpPr>
          <p:nvPr>
            <p:ph type="title"/>
          </p:nvPr>
        </p:nvSpPr>
        <p:spPr>
          <a:xfrm>
            <a:off x="457200" y="548640"/>
            <a:ext cx="8503920" cy="731520"/>
          </a:xfrm>
        </p:spPr>
        <p:txBody>
          <a:bodyPr/>
          <a:lstStyle/>
          <a:p>
            <a:pPr eaLnBrk="1" hangingPunct="1"/>
            <a:r>
              <a:rPr lang="en-US" altLang="en-US" dirty="0">
                <a:effectLst/>
                <a:latin typeface="Times New Roman" panose="02020603050405020304" pitchFamily="18" charset="0"/>
                <a:cs typeface="Times New Roman" panose="02020603050405020304" pitchFamily="18" charset="0"/>
              </a:rPr>
              <a:t>Use Case Guidelines Continues</a:t>
            </a:r>
          </a:p>
        </p:txBody>
      </p:sp>
      <p:sp>
        <p:nvSpPr>
          <p:cNvPr id="51203" name="Rectangle 4">
            <a:extLst>
              <a:ext uri="{FF2B5EF4-FFF2-40B4-BE49-F238E27FC236}">
                <a16:creationId xmlns:a16="http://schemas.microsoft.com/office/drawing/2014/main" id="{09E9AE4B-8635-DA44-BCA4-E736CA702D54}"/>
              </a:ext>
            </a:extLst>
          </p:cNvPr>
          <p:cNvSpPr>
            <a:spLocks noGrp="1" noChangeArrowheads="1"/>
          </p:cNvSpPr>
          <p:nvPr>
            <p:ph idx="1"/>
          </p:nvPr>
        </p:nvSpPr>
        <p:spPr>
          <a:xfrm>
            <a:off x="274320" y="1554480"/>
            <a:ext cx="8336280" cy="4754880"/>
          </a:xfrm>
          <a:noFill/>
          <a:extLst>
            <a:ext uri="{909E8E84-426E-40DD-AFC4-6F175D3DCCD1}">
              <a14:hiddenFill xmlns:a14="http://schemas.microsoft.com/office/drawing/2010/main">
                <a:solidFill>
                  <a:srgbClr val="FFFFFF"/>
                </a:solidFill>
              </a14:hiddenFill>
            </a:ext>
          </a:extLst>
        </p:spPr>
        <p:txBody>
          <a:bodyPr/>
          <a:lstStyle/>
          <a:p>
            <a:pPr lvl="1">
              <a:lnSpc>
                <a:spcPct val="90000"/>
              </a:lnSpc>
              <a:buClr>
                <a:schemeClr val="tx2"/>
              </a:buClr>
              <a:buSzPct val="95000"/>
              <a:buFont typeface="Arial" panose="020B0604020202020204" pitchFamily="34" charset="0"/>
              <a:buChar char="•"/>
            </a:pPr>
            <a:r>
              <a:rPr lang="en-US" altLang="en-US" sz="2800" b="1" dirty="0">
                <a:effectLst/>
                <a:latin typeface="Times New Roman" panose="02020603050405020304" pitchFamily="18" charset="0"/>
              </a:rPr>
              <a:t> Actor</a:t>
            </a:r>
            <a:r>
              <a:rPr lang="en-US" altLang="en-US" sz="2800" dirty="0">
                <a:effectLst/>
                <a:latin typeface="Times New Roman" panose="02020603050405020304" pitchFamily="18" charset="0"/>
              </a:rPr>
              <a:t>s: a list of the actors that participate in UC</a:t>
            </a:r>
          </a:p>
          <a:p>
            <a:pPr lvl="1">
              <a:lnSpc>
                <a:spcPct val="90000"/>
              </a:lnSpc>
              <a:buClr>
                <a:schemeClr val="tx2"/>
              </a:buClr>
              <a:buSzPct val="95000"/>
              <a:buFont typeface="Arial" panose="020B0604020202020204" pitchFamily="34" charset="0"/>
              <a:buChar char="•"/>
            </a:pPr>
            <a:r>
              <a:rPr lang="en-US" altLang="en-US" sz="2800" b="1" dirty="0">
                <a:effectLst/>
                <a:latin typeface="Times New Roman" panose="02020603050405020304" pitchFamily="18" charset="0"/>
              </a:rPr>
              <a:t> Overvie</a:t>
            </a:r>
            <a:r>
              <a:rPr lang="en-US" altLang="en-US" sz="2800" dirty="0">
                <a:effectLst/>
                <a:latin typeface="Times New Roman" panose="02020603050405020304" pitchFamily="18" charset="0"/>
              </a:rPr>
              <a:t>w: a brief 2- 3 sentence description of UC; this overview serves also as a high- level description of UC.</a:t>
            </a:r>
          </a:p>
          <a:p>
            <a:pPr lvl="1">
              <a:lnSpc>
                <a:spcPct val="90000"/>
              </a:lnSpc>
              <a:buClr>
                <a:schemeClr val="tx2"/>
              </a:buClr>
              <a:buSzPct val="95000"/>
              <a:buFont typeface="Arial" panose="020B0604020202020204" pitchFamily="34" charset="0"/>
              <a:buChar char="•"/>
            </a:pPr>
            <a:r>
              <a:rPr lang="en-US" altLang="en-US" sz="2800" b="1" dirty="0">
                <a:effectLst/>
                <a:latin typeface="Times New Roman" panose="02020603050405020304" pitchFamily="18" charset="0"/>
              </a:rPr>
              <a:t> Reference</a:t>
            </a:r>
            <a:r>
              <a:rPr lang="en-US" altLang="en-US" sz="2800" dirty="0">
                <a:effectLst/>
                <a:latin typeface="Times New Roman" panose="02020603050405020304" pitchFamily="18" charset="0"/>
              </a:rPr>
              <a:t>s: a list of the numbers of all requirements captured by UC .</a:t>
            </a:r>
          </a:p>
          <a:p>
            <a:pPr lvl="1">
              <a:lnSpc>
                <a:spcPct val="90000"/>
              </a:lnSpc>
              <a:buClr>
                <a:schemeClr val="tx2"/>
              </a:buClr>
              <a:buSzPct val="95000"/>
              <a:buFont typeface="Arial" panose="020B0604020202020204" pitchFamily="34" charset="0"/>
              <a:buChar char="•"/>
            </a:pPr>
            <a:r>
              <a:rPr lang="en-US" altLang="en-US" sz="2800" b="1" dirty="0">
                <a:latin typeface="Times New Roman" panose="02020603050405020304" pitchFamily="18" charset="0"/>
              </a:rPr>
              <a:t> </a:t>
            </a:r>
            <a:r>
              <a:rPr lang="en-US" altLang="en-US" sz="2800" b="1" dirty="0">
                <a:effectLst/>
                <a:latin typeface="Times New Roman" panose="02020603050405020304" pitchFamily="18" charset="0"/>
              </a:rPr>
              <a:t>Related Use Case</a:t>
            </a:r>
            <a:r>
              <a:rPr lang="en-US" altLang="en-US" sz="2800" dirty="0">
                <a:effectLst/>
                <a:latin typeface="Times New Roman" panose="02020603050405020304" pitchFamily="18" charset="0"/>
              </a:rPr>
              <a:t>s: a list of the numbers of all related use cases; for each related use case describe the relationship of the identified use case to UC</a:t>
            </a:r>
          </a:p>
        </p:txBody>
      </p:sp>
      <p:sp>
        <p:nvSpPr>
          <p:cNvPr id="2" name="Slide Number Placeholder 1">
            <a:extLst>
              <a:ext uri="{FF2B5EF4-FFF2-40B4-BE49-F238E27FC236}">
                <a16:creationId xmlns:a16="http://schemas.microsoft.com/office/drawing/2014/main" id="{4A9BEFD6-EDB4-2D4E-8671-DEDEAD933F96}"/>
              </a:ext>
            </a:extLst>
          </p:cNvPr>
          <p:cNvSpPr>
            <a:spLocks noGrp="1"/>
          </p:cNvSpPr>
          <p:nvPr>
            <p:ph type="sldNum" sz="quarter" idx="12"/>
          </p:nvPr>
        </p:nvSpPr>
        <p:spPr/>
        <p:txBody>
          <a:bodyPr/>
          <a:lstStyle/>
          <a:p>
            <a:fld id="{BA514042-282F-4A4C-AEE0-05D5E3952A87}" type="slidenum">
              <a:rPr lang="en-US" altLang="en-US" smtClean="0"/>
              <a:pPr/>
              <a:t>27</a:t>
            </a:fld>
            <a:endParaRPr lang="en-US" altLang="en-US" dirty="0"/>
          </a:p>
        </p:txBody>
      </p:sp>
      <p:sp>
        <p:nvSpPr>
          <p:cNvPr id="5" name="TextBox 4">
            <a:extLst>
              <a:ext uri="{FF2B5EF4-FFF2-40B4-BE49-F238E27FC236}">
                <a16:creationId xmlns:a16="http://schemas.microsoft.com/office/drawing/2014/main" id="{3E391F71-EDE2-F941-9A4F-CE93ED56F4B2}"/>
              </a:ext>
            </a:extLst>
          </p:cNvPr>
          <p:cNvSpPr txBox="1"/>
          <p:nvPr/>
        </p:nvSpPr>
        <p:spPr>
          <a:xfrm>
            <a:off x="6371053" y="6216134"/>
            <a:ext cx="247487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[Continued…]</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854A5B85-6F70-EA4B-9C15-184CD6443600}"/>
              </a:ext>
            </a:extLst>
          </p:cNvPr>
          <p:cNvSpPr>
            <a:spLocks noGrp="1" noRot="1" noChangeArrowheads="1"/>
          </p:cNvSpPr>
          <p:nvPr>
            <p:ph type="title"/>
          </p:nvPr>
        </p:nvSpPr>
        <p:spPr>
          <a:xfrm>
            <a:off x="301625" y="274320"/>
            <a:ext cx="8510588" cy="990600"/>
          </a:xfrm>
        </p:spPr>
        <p:txBody>
          <a:bodyPr/>
          <a:lstStyle/>
          <a:p>
            <a:pPr eaLnBrk="1" hangingPunct="1"/>
            <a:r>
              <a:rPr lang="en-US" altLang="en-US" dirty="0">
                <a:effectLst/>
                <a:latin typeface="Times New Roman" panose="02020603050405020304" pitchFamily="18" charset="0"/>
                <a:cs typeface="Times New Roman" panose="02020603050405020304" pitchFamily="18" charset="0"/>
              </a:rPr>
              <a:t>Use Case Guidelines Continues</a:t>
            </a:r>
          </a:p>
        </p:txBody>
      </p:sp>
      <p:sp>
        <p:nvSpPr>
          <p:cNvPr id="1295364" name="Rectangle 4">
            <a:extLst>
              <a:ext uri="{FF2B5EF4-FFF2-40B4-BE49-F238E27FC236}">
                <a16:creationId xmlns:a16="http://schemas.microsoft.com/office/drawing/2014/main" id="{6423A243-832F-744B-95AC-41D6BF615F80}"/>
              </a:ext>
            </a:extLst>
          </p:cNvPr>
          <p:cNvSpPr>
            <a:spLocks noGrp="1" noChangeArrowheads="1"/>
          </p:cNvSpPr>
          <p:nvPr>
            <p:ph idx="1"/>
          </p:nvPr>
        </p:nvSpPr>
        <p:spPr>
          <a:xfrm>
            <a:off x="457200" y="1645919"/>
            <a:ext cx="7955280" cy="4572000"/>
          </a:xfrm>
        </p:spPr>
        <p:txBody>
          <a:bodyPr/>
          <a:lstStyle/>
          <a:p>
            <a:pPr>
              <a:lnSpc>
                <a:spcPct val="90000"/>
              </a:lnSpc>
              <a:defRPr/>
            </a:pPr>
            <a:r>
              <a:rPr lang="en-US" altLang="en-US" sz="2800" dirty="0">
                <a:latin typeface="Times New Roman" pitchFamily="18" charset="0"/>
                <a:cs typeface="Times New Roman" pitchFamily="18" charset="0"/>
              </a:rPr>
              <a:t>Precondition &amp; Postcondition.</a:t>
            </a:r>
          </a:p>
          <a:p>
            <a:pPr>
              <a:lnSpc>
                <a:spcPct val="90000"/>
              </a:lnSpc>
              <a:defRPr/>
            </a:pPr>
            <a:endParaRPr lang="en-US" sz="2800" b="1" dirty="0">
              <a:effectLst/>
              <a:latin typeface="Times New Roman" pitchFamily="18" charset="0"/>
              <a:cs typeface="Times New Roman" pitchFamily="18" charset="0"/>
            </a:endParaRPr>
          </a:p>
          <a:p>
            <a:pPr>
              <a:lnSpc>
                <a:spcPct val="90000"/>
              </a:lnSpc>
              <a:defRPr/>
            </a:pPr>
            <a:r>
              <a:rPr lang="en-US" b="1" dirty="0">
                <a:latin typeface="Times New Roman" pitchFamily="18" charset="0"/>
                <a:cs typeface="Times New Roman" pitchFamily="18" charset="0"/>
              </a:rPr>
              <a:t>Typical Flow Description</a:t>
            </a:r>
            <a:r>
              <a:rPr lang="en-US" dirty="0">
                <a:latin typeface="Times New Roman" pitchFamily="18" charset="0"/>
                <a:cs typeface="Times New Roman" pitchFamily="18" charset="0"/>
              </a:rPr>
              <a:t>:  description of the most usual instance scenario of UC that leads to the successful outcome of the process that UC captures. </a:t>
            </a:r>
          </a:p>
          <a:p>
            <a:pPr>
              <a:lnSpc>
                <a:spcPct val="90000"/>
              </a:lnSpc>
              <a:defRPr/>
            </a:pPr>
            <a:endParaRPr lang="en-US" dirty="0">
              <a:latin typeface="Times New Roman" pitchFamily="18" charset="0"/>
              <a:cs typeface="Times New Roman" pitchFamily="18" charset="0"/>
            </a:endParaRPr>
          </a:p>
          <a:p>
            <a:pPr>
              <a:lnSpc>
                <a:spcPct val="90000"/>
              </a:lnSpc>
              <a:defRPr/>
            </a:pPr>
            <a:r>
              <a:rPr lang="en-US" b="1" dirty="0">
                <a:latin typeface="Times New Roman" pitchFamily="18" charset="0"/>
                <a:cs typeface="Times New Roman" pitchFamily="18" charset="0"/>
              </a:rPr>
              <a:t>Alternative flow</a:t>
            </a:r>
            <a:r>
              <a:rPr lang="en-US" dirty="0">
                <a:latin typeface="Times New Roman" pitchFamily="18" charset="0"/>
                <a:cs typeface="Times New Roman" pitchFamily="18" charset="0"/>
              </a:rPr>
              <a:t>: alternative flow are  described here for the UC</a:t>
            </a:r>
          </a:p>
          <a:p>
            <a:pPr eaLnBrk="1" hangingPunct="1">
              <a:lnSpc>
                <a:spcPct val="90000"/>
              </a:lnSpc>
              <a:spcBef>
                <a:spcPct val="50000"/>
              </a:spcBef>
              <a:buClrTx/>
              <a:buFontTx/>
              <a:buNone/>
              <a:defRPr/>
            </a:pPr>
            <a:endParaRPr lang="en-US" sz="2800" dirty="0">
              <a:effectLst/>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676445FD-8623-1045-87F4-435B01F1421A}"/>
              </a:ext>
            </a:extLst>
          </p:cNvPr>
          <p:cNvSpPr>
            <a:spLocks noGrp="1"/>
          </p:cNvSpPr>
          <p:nvPr>
            <p:ph type="sldNum" sz="quarter" idx="12"/>
          </p:nvPr>
        </p:nvSpPr>
        <p:spPr/>
        <p:txBody>
          <a:bodyPr/>
          <a:lstStyle/>
          <a:p>
            <a:fld id="{BA514042-282F-4A4C-AEE0-05D5E3952A87}" type="slidenum">
              <a:rPr lang="en-US" altLang="en-US" smtClean="0"/>
              <a:pPr/>
              <a:t>28</a:t>
            </a:fld>
            <a:endParaRPr lang="en-US" alt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7410" name="Rectangle 2">
            <a:extLst>
              <a:ext uri="{FF2B5EF4-FFF2-40B4-BE49-F238E27FC236}">
                <a16:creationId xmlns:a16="http://schemas.microsoft.com/office/drawing/2014/main" id="{4E004572-8878-3940-B7DD-5CBA4BF65FC4}"/>
              </a:ext>
            </a:extLst>
          </p:cNvPr>
          <p:cNvSpPr>
            <a:spLocks noGrp="1" noRot="1" noChangeArrowheads="1"/>
          </p:cNvSpPr>
          <p:nvPr>
            <p:ph type="title"/>
          </p:nvPr>
        </p:nvSpPr>
        <p:spPr>
          <a:xfrm>
            <a:off x="822960" y="1097280"/>
            <a:ext cx="7498080" cy="731520"/>
          </a:xfrm>
        </p:spPr>
        <p:txBody>
          <a:bodyPr>
            <a:normAutofit fontScale="90000"/>
          </a:bodyPr>
          <a:lstStyle/>
          <a:p>
            <a:pPr eaLnBrk="1" hangingPunct="1">
              <a:defRPr/>
            </a:pPr>
            <a:r>
              <a:rPr lang="en-US" sz="4000" b="1" dirty="0">
                <a:latin typeface="Times New Roman" panose="02020603050405020304" pitchFamily="18" charset="0"/>
                <a:cs typeface="Times New Roman" panose="02020603050405020304" pitchFamily="18" charset="0"/>
              </a:rPr>
              <a:t>Example of Use Case</a:t>
            </a:r>
            <a:br>
              <a:rPr lang="en-US" sz="4000" b="1" dirty="0">
                <a:solidFill>
                  <a:schemeClr val="tx1"/>
                </a:solidFill>
                <a:latin typeface="Times New Roman" panose="02020603050405020304" pitchFamily="18" charset="0"/>
                <a:cs typeface="Times New Roman" panose="02020603050405020304" pitchFamily="18" charset="0"/>
              </a:rPr>
            </a:b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1297411" name="Rectangle 3">
            <a:extLst>
              <a:ext uri="{FF2B5EF4-FFF2-40B4-BE49-F238E27FC236}">
                <a16:creationId xmlns:a16="http://schemas.microsoft.com/office/drawing/2014/main" id="{40E7CA77-FFA4-AD4D-9996-871FA167BDA1}"/>
              </a:ext>
            </a:extLst>
          </p:cNvPr>
          <p:cNvSpPr>
            <a:spLocks noGrp="1" noRot="1" noChangeArrowheads="1"/>
          </p:cNvSpPr>
          <p:nvPr>
            <p:ph idx="1"/>
          </p:nvPr>
        </p:nvSpPr>
        <p:spPr>
          <a:xfrm>
            <a:off x="457200" y="1371600"/>
            <a:ext cx="7863840" cy="4846320"/>
          </a:xfrm>
        </p:spPr>
        <p:txBody>
          <a:bodyPr/>
          <a:lstStyle/>
          <a:p>
            <a:pPr>
              <a:lnSpc>
                <a:spcPct val="90000"/>
              </a:lnSpc>
              <a:spcBef>
                <a:spcPts val="672"/>
              </a:spcBef>
              <a:defRPr/>
            </a:pPr>
            <a:r>
              <a:rPr lang="en-US" b="1" dirty="0">
                <a:latin typeface="Times New Roman" pitchFamily="18" charset="0"/>
                <a:cs typeface="Times New Roman" pitchFamily="18" charset="0"/>
              </a:rPr>
              <a:t> Use Case Nam</a:t>
            </a:r>
            <a:r>
              <a:rPr lang="en-US" dirty="0">
                <a:latin typeface="Times New Roman" pitchFamily="18" charset="0"/>
                <a:cs typeface="Times New Roman" pitchFamily="18" charset="0"/>
              </a:rPr>
              <a:t>e: Buying a Book Online</a:t>
            </a:r>
          </a:p>
          <a:p>
            <a:pPr>
              <a:lnSpc>
                <a:spcPct val="90000"/>
              </a:lnSpc>
              <a:spcBef>
                <a:spcPts val="672"/>
              </a:spcBef>
              <a:defRPr/>
            </a:pPr>
            <a:r>
              <a:rPr lang="en-US" b="1" dirty="0">
                <a:latin typeface="Times New Roman" pitchFamily="18" charset="0"/>
                <a:cs typeface="Times New Roman" pitchFamily="18" charset="0"/>
              </a:rPr>
              <a:t> Use Case Numbe</a:t>
            </a:r>
            <a:r>
              <a:rPr lang="en-US" dirty="0">
                <a:latin typeface="Times New Roman" pitchFamily="18" charset="0"/>
                <a:cs typeface="Times New Roman" pitchFamily="18" charset="0"/>
              </a:rPr>
              <a:t>r: UC11</a:t>
            </a:r>
          </a:p>
          <a:p>
            <a:pPr>
              <a:lnSpc>
                <a:spcPct val="90000"/>
              </a:lnSpc>
              <a:spcBef>
                <a:spcPts val="672"/>
              </a:spcBef>
              <a:defRPr/>
            </a:pPr>
            <a:r>
              <a:rPr lang="en-US" b="1" dirty="0">
                <a:latin typeface="Times New Roman" pitchFamily="18" charset="0"/>
                <a:cs typeface="Times New Roman" pitchFamily="18" charset="0"/>
              </a:rPr>
              <a:t> Author</a:t>
            </a:r>
            <a:r>
              <a:rPr lang="en-US" dirty="0">
                <a:latin typeface="Times New Roman" pitchFamily="18" charset="0"/>
                <a:cs typeface="Times New Roman" pitchFamily="18" charset="0"/>
              </a:rPr>
              <a:t>s: J. Jones</a:t>
            </a:r>
          </a:p>
          <a:p>
            <a:pPr>
              <a:lnSpc>
                <a:spcPct val="90000"/>
              </a:lnSpc>
              <a:spcBef>
                <a:spcPts val="672"/>
              </a:spcBef>
              <a:defRPr/>
            </a:pPr>
            <a:r>
              <a:rPr lang="en-US" b="1" dirty="0">
                <a:latin typeface="Times New Roman" pitchFamily="18" charset="0"/>
                <a:cs typeface="Times New Roman" pitchFamily="18" charset="0"/>
              </a:rPr>
              <a:t> Actor</a:t>
            </a:r>
            <a:r>
              <a:rPr lang="en-US" dirty="0">
                <a:latin typeface="Times New Roman" pitchFamily="18" charset="0"/>
                <a:cs typeface="Times New Roman" pitchFamily="18" charset="0"/>
              </a:rPr>
              <a:t>s: Customer (initiator), credit- card authorization service, book seller</a:t>
            </a:r>
          </a:p>
          <a:p>
            <a:pPr eaLnBrk="1" hangingPunct="1">
              <a:lnSpc>
                <a:spcPct val="80000"/>
              </a:lnSpc>
              <a:spcBef>
                <a:spcPct val="50000"/>
              </a:spcBef>
              <a:buFont typeface="Wingdings" pitchFamily="2" charset="2"/>
              <a:buNone/>
              <a:defRPr/>
            </a:pPr>
            <a:endParaRPr lang="en-US" sz="2500" b="1" dirty="0">
              <a:latin typeface="Times New Roman" pitchFamily="18" charset="0"/>
              <a:cs typeface="Times New Roman" pitchFamily="18" charset="0"/>
            </a:endParaRPr>
          </a:p>
          <a:p>
            <a:pPr eaLnBrk="1" hangingPunct="1">
              <a:lnSpc>
                <a:spcPct val="80000"/>
              </a:lnSpc>
              <a:spcBef>
                <a:spcPct val="50000"/>
              </a:spcBef>
              <a:buFont typeface="Wingdings" pitchFamily="2" charset="2"/>
              <a:buNone/>
              <a:defRPr/>
            </a:pPr>
            <a:endParaRPr lang="en-US" sz="2500" b="1" dirty="0">
              <a:latin typeface="Times New Roman" pitchFamily="18" charset="0"/>
              <a:cs typeface="Times New Roman" pitchFamily="18" charset="0"/>
            </a:endParaRPr>
          </a:p>
          <a:p>
            <a:pPr eaLnBrk="1" hangingPunct="1">
              <a:lnSpc>
                <a:spcPct val="80000"/>
              </a:lnSpc>
              <a:defRPr/>
            </a:pPr>
            <a:endParaRPr lang="en-US" sz="2500" b="1"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2169DFA0-D334-E64A-AE93-BC6445378A3B}"/>
              </a:ext>
            </a:extLst>
          </p:cNvPr>
          <p:cNvSpPr>
            <a:spLocks noGrp="1"/>
          </p:cNvSpPr>
          <p:nvPr>
            <p:ph type="sldNum" sz="quarter" idx="12"/>
          </p:nvPr>
        </p:nvSpPr>
        <p:spPr/>
        <p:txBody>
          <a:bodyPr/>
          <a:lstStyle/>
          <a:p>
            <a:fld id="{BA514042-282F-4A4C-AEE0-05D5E3952A87}" type="slidenum">
              <a:rPr lang="en-US" altLang="en-US" smtClean="0"/>
              <a:pPr/>
              <a:t>29</a:t>
            </a:fld>
            <a:endParaRPr lang="en-US" altLang="en-US" dirty="0"/>
          </a:p>
        </p:txBody>
      </p:sp>
      <p:sp>
        <p:nvSpPr>
          <p:cNvPr id="5" name="TextBox 4">
            <a:extLst>
              <a:ext uri="{FF2B5EF4-FFF2-40B4-BE49-F238E27FC236}">
                <a16:creationId xmlns:a16="http://schemas.microsoft.com/office/drawing/2014/main" id="{FFCE2F2A-B47E-9040-BFD7-30041D5DCDBB}"/>
              </a:ext>
            </a:extLst>
          </p:cNvPr>
          <p:cNvSpPr txBox="1"/>
          <p:nvPr/>
        </p:nvSpPr>
        <p:spPr>
          <a:xfrm>
            <a:off x="6371053" y="6216134"/>
            <a:ext cx="247487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[Continued…]</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C0D12CB-A13E-F144-841C-E02605627CDC}"/>
              </a:ext>
            </a:extLst>
          </p:cNvPr>
          <p:cNvSpPr>
            <a:spLocks noGrp="1" noRot="1" noChangeArrowheads="1"/>
          </p:cNvSpPr>
          <p:nvPr>
            <p:ph type="title"/>
          </p:nvPr>
        </p:nvSpPr>
        <p:spPr>
          <a:xfrm>
            <a:off x="1673352" y="457200"/>
            <a:ext cx="5870448" cy="731520"/>
          </a:xfrm>
        </p:spPr>
        <p:txBody>
          <a:bodyPr>
            <a:noAutofit/>
          </a:bodyPr>
          <a:lstStyle/>
          <a:p>
            <a:pPr eaLnBrk="1" hangingPunct="1">
              <a:buClr>
                <a:schemeClr val="bg1"/>
              </a:buClr>
            </a:pPr>
            <a:r>
              <a:rPr lang="en-US" altLang="en-US" dirty="0">
                <a:effectLst/>
                <a:latin typeface="Times New Roman" panose="02020603050405020304" pitchFamily="18" charset="0"/>
                <a:cs typeface="Times New Roman" panose="02020603050405020304" pitchFamily="18" charset="0"/>
              </a:rPr>
              <a:t>Why Model Visually?</a:t>
            </a:r>
          </a:p>
        </p:txBody>
      </p:sp>
      <p:sp>
        <p:nvSpPr>
          <p:cNvPr id="538627" name="Rectangle 3">
            <a:extLst>
              <a:ext uri="{FF2B5EF4-FFF2-40B4-BE49-F238E27FC236}">
                <a16:creationId xmlns:a16="http://schemas.microsoft.com/office/drawing/2014/main" id="{522793E0-2F6A-994C-91E8-270F1D8687D6}"/>
              </a:ext>
            </a:extLst>
          </p:cNvPr>
          <p:cNvSpPr>
            <a:spLocks noGrp="1" noRot="1" noChangeArrowheads="1"/>
          </p:cNvSpPr>
          <p:nvPr>
            <p:ph idx="1"/>
          </p:nvPr>
        </p:nvSpPr>
        <p:spPr>
          <a:xfrm>
            <a:off x="457200" y="1554480"/>
            <a:ext cx="7955279" cy="4663440"/>
          </a:xfrm>
        </p:spPr>
        <p:txBody>
          <a:bodyPr/>
          <a:lstStyle/>
          <a:p>
            <a:pPr marL="0" indent="0" eaLnBrk="1" hangingPunct="1">
              <a:lnSpc>
                <a:spcPct val="90000"/>
              </a:lnSpc>
              <a:buNone/>
              <a:defRPr/>
            </a:pPr>
            <a:r>
              <a:rPr lang="en-US" dirty="0">
                <a:latin typeface="Times New Roman" pitchFamily="18" charset="0"/>
              </a:rPr>
              <a:t>To:</a:t>
            </a:r>
          </a:p>
          <a:p>
            <a:pPr marL="479108" eaLnBrk="1" hangingPunct="1">
              <a:lnSpc>
                <a:spcPct val="90000"/>
              </a:lnSpc>
              <a:defRPr/>
            </a:pPr>
            <a:r>
              <a:rPr lang="en-US" dirty="0">
                <a:latin typeface="Times New Roman" pitchFamily="18" charset="0"/>
              </a:rPr>
              <a:t> Capture structure and behavior</a:t>
            </a:r>
          </a:p>
          <a:p>
            <a:pPr marL="479108" eaLnBrk="1" hangingPunct="1">
              <a:lnSpc>
                <a:spcPct val="90000"/>
              </a:lnSpc>
              <a:defRPr/>
            </a:pPr>
            <a:r>
              <a:rPr lang="en-US" dirty="0">
                <a:latin typeface="Times New Roman" pitchFamily="18" charset="0"/>
              </a:rPr>
              <a:t> Show how system elements fit together</a:t>
            </a:r>
          </a:p>
          <a:p>
            <a:pPr marL="479108" eaLnBrk="1" hangingPunct="1">
              <a:lnSpc>
                <a:spcPct val="90000"/>
              </a:lnSpc>
              <a:defRPr/>
            </a:pPr>
            <a:r>
              <a:rPr lang="en-US" dirty="0">
                <a:latin typeface="Times New Roman" pitchFamily="18" charset="0"/>
              </a:rPr>
              <a:t> Keep design and implementation consistent</a:t>
            </a:r>
          </a:p>
          <a:p>
            <a:pPr marL="479108" eaLnBrk="1" hangingPunct="1">
              <a:lnSpc>
                <a:spcPct val="90000"/>
              </a:lnSpc>
              <a:defRPr/>
            </a:pPr>
            <a:r>
              <a:rPr lang="en-US" dirty="0">
                <a:latin typeface="Times New Roman" pitchFamily="18" charset="0"/>
              </a:rPr>
              <a:t> Hide or expose details as appropriate </a:t>
            </a:r>
          </a:p>
          <a:p>
            <a:pPr marL="479108" eaLnBrk="1" hangingPunct="1">
              <a:lnSpc>
                <a:spcPct val="90000"/>
              </a:lnSpc>
              <a:defRPr/>
            </a:pPr>
            <a:r>
              <a:rPr lang="en-US" dirty="0">
                <a:latin typeface="Times New Roman" pitchFamily="18" charset="0"/>
              </a:rPr>
              <a:t> Promote unambiguous communication.</a:t>
            </a:r>
          </a:p>
          <a:p>
            <a:pPr marL="479108" eaLnBrk="1" hangingPunct="1">
              <a:lnSpc>
                <a:spcPct val="90000"/>
              </a:lnSpc>
              <a:defRPr/>
            </a:pPr>
            <a:r>
              <a:rPr lang="en-US" sz="2800" dirty="0">
                <a:latin typeface="Times New Roman" pitchFamily="18" charset="0"/>
              </a:rPr>
              <a:t> UML provides one language for all practitioners</a:t>
            </a:r>
          </a:p>
        </p:txBody>
      </p:sp>
      <p:sp>
        <p:nvSpPr>
          <p:cNvPr id="2" name="Slide Number Placeholder 1">
            <a:extLst>
              <a:ext uri="{FF2B5EF4-FFF2-40B4-BE49-F238E27FC236}">
                <a16:creationId xmlns:a16="http://schemas.microsoft.com/office/drawing/2014/main" id="{5B6DF169-D486-034B-A3FC-5B751F25406E}"/>
              </a:ext>
            </a:extLst>
          </p:cNvPr>
          <p:cNvSpPr>
            <a:spLocks noGrp="1"/>
          </p:cNvSpPr>
          <p:nvPr>
            <p:ph type="sldNum" sz="quarter" idx="12"/>
          </p:nvPr>
        </p:nvSpPr>
        <p:spPr/>
        <p:txBody>
          <a:bodyPr/>
          <a:lstStyle/>
          <a:p>
            <a:fld id="{BA514042-282F-4A4C-AEE0-05D5E3952A87}" type="slidenum">
              <a:rPr lang="en-US" altLang="en-US" smtClean="0"/>
              <a:pPr/>
              <a:t>3</a:t>
            </a:fld>
            <a:endParaRPr lang="en-US" alt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7410" name="Rectangle 2">
            <a:extLst>
              <a:ext uri="{FF2B5EF4-FFF2-40B4-BE49-F238E27FC236}">
                <a16:creationId xmlns:a16="http://schemas.microsoft.com/office/drawing/2014/main" id="{4E004572-8878-3940-B7DD-5CBA4BF65FC4}"/>
              </a:ext>
            </a:extLst>
          </p:cNvPr>
          <p:cNvSpPr>
            <a:spLocks noGrp="1" noRot="1" noChangeArrowheads="1"/>
          </p:cNvSpPr>
          <p:nvPr>
            <p:ph type="title"/>
          </p:nvPr>
        </p:nvSpPr>
        <p:spPr>
          <a:xfrm>
            <a:off x="822960" y="1097280"/>
            <a:ext cx="7498080" cy="731520"/>
          </a:xfrm>
        </p:spPr>
        <p:txBody>
          <a:bodyPr>
            <a:normAutofit fontScale="90000"/>
          </a:bodyPr>
          <a:lstStyle/>
          <a:p>
            <a:pPr eaLnBrk="1" hangingPunct="1">
              <a:defRPr/>
            </a:pPr>
            <a:r>
              <a:rPr lang="en-US" sz="4000" b="1" dirty="0">
                <a:latin typeface="Times New Roman" panose="02020603050405020304" pitchFamily="18" charset="0"/>
                <a:cs typeface="Times New Roman" panose="02020603050405020304" pitchFamily="18" charset="0"/>
              </a:rPr>
              <a:t>Example of Use Case</a:t>
            </a:r>
            <a:br>
              <a:rPr lang="en-US" sz="4000" b="1" dirty="0">
                <a:solidFill>
                  <a:schemeClr val="tx1"/>
                </a:solidFill>
                <a:latin typeface="Times New Roman" panose="02020603050405020304" pitchFamily="18" charset="0"/>
                <a:cs typeface="Times New Roman" panose="02020603050405020304" pitchFamily="18" charset="0"/>
              </a:rPr>
            </a:b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1297411" name="Rectangle 3">
            <a:extLst>
              <a:ext uri="{FF2B5EF4-FFF2-40B4-BE49-F238E27FC236}">
                <a16:creationId xmlns:a16="http://schemas.microsoft.com/office/drawing/2014/main" id="{40E7CA77-FFA4-AD4D-9996-871FA167BDA1}"/>
              </a:ext>
            </a:extLst>
          </p:cNvPr>
          <p:cNvSpPr>
            <a:spLocks noGrp="1" noRot="1" noChangeArrowheads="1"/>
          </p:cNvSpPr>
          <p:nvPr>
            <p:ph idx="1"/>
          </p:nvPr>
        </p:nvSpPr>
        <p:spPr>
          <a:xfrm>
            <a:off x="457200" y="1371600"/>
            <a:ext cx="7955279" cy="4846320"/>
          </a:xfrm>
        </p:spPr>
        <p:txBody>
          <a:bodyPr/>
          <a:lstStyle/>
          <a:p>
            <a:pPr>
              <a:lnSpc>
                <a:spcPct val="90000"/>
              </a:lnSpc>
              <a:spcBef>
                <a:spcPts val="672"/>
              </a:spcBef>
              <a:defRPr/>
            </a:pPr>
            <a:r>
              <a:rPr lang="en-US" b="1" dirty="0">
                <a:latin typeface="Times New Roman" pitchFamily="18" charset="0"/>
                <a:cs typeface="Times New Roman" pitchFamily="18" charset="0"/>
              </a:rPr>
              <a:t> Overvie</a:t>
            </a:r>
            <a:r>
              <a:rPr lang="en-US" dirty="0">
                <a:latin typeface="Times New Roman" pitchFamily="18" charset="0"/>
                <a:cs typeface="Times New Roman" pitchFamily="18" charset="0"/>
              </a:rPr>
              <a:t>w: This use case captures the process of purchasing one or more books from an online book seller</a:t>
            </a:r>
          </a:p>
          <a:p>
            <a:pPr>
              <a:lnSpc>
                <a:spcPct val="90000"/>
              </a:lnSpc>
              <a:spcBef>
                <a:spcPts val="672"/>
              </a:spcBef>
              <a:defRPr/>
            </a:pPr>
            <a:r>
              <a:rPr lang="en-US" b="1" dirty="0">
                <a:latin typeface="Times New Roman" pitchFamily="18" charset="0"/>
                <a:cs typeface="Times New Roman" pitchFamily="18" charset="0"/>
              </a:rPr>
              <a:t> Reference</a:t>
            </a:r>
            <a:r>
              <a:rPr lang="en-US" dirty="0">
                <a:latin typeface="Times New Roman" pitchFamily="18" charset="0"/>
                <a:cs typeface="Times New Roman" pitchFamily="18" charset="0"/>
              </a:rPr>
              <a:t>s: R19, R4, and R5.</a:t>
            </a:r>
          </a:p>
          <a:p>
            <a:pPr>
              <a:lnSpc>
                <a:spcPct val="90000"/>
              </a:lnSpc>
              <a:spcBef>
                <a:spcPts val="672"/>
              </a:spcBef>
              <a:defRPr/>
            </a:pPr>
            <a:r>
              <a:rPr lang="en-US" b="1" dirty="0">
                <a:latin typeface="Times New Roman" pitchFamily="18" charset="0"/>
                <a:cs typeface="Times New Roman" pitchFamily="18" charset="0"/>
              </a:rPr>
              <a:t> Related Use Case</a:t>
            </a:r>
            <a:r>
              <a:rPr lang="en-US" dirty="0">
                <a:latin typeface="Times New Roman" pitchFamily="18" charset="0"/>
                <a:cs typeface="Times New Roman" pitchFamily="18" charset="0"/>
              </a:rPr>
              <a:t>s: UC7</a:t>
            </a:r>
          </a:p>
          <a:p>
            <a:pPr>
              <a:lnSpc>
                <a:spcPct val="90000"/>
              </a:lnSpc>
              <a:spcBef>
                <a:spcPts val="672"/>
              </a:spcBef>
              <a:defRPr/>
            </a:pPr>
            <a:r>
              <a:rPr lang="en-US" b="1" dirty="0">
                <a:latin typeface="Times New Roman" pitchFamily="18" charset="0"/>
                <a:cs typeface="Times New Roman" pitchFamily="18" charset="0"/>
              </a:rPr>
              <a:t> Typical Flow Descriptio</a:t>
            </a:r>
            <a:r>
              <a:rPr lang="en-US" dirty="0">
                <a:latin typeface="Times New Roman" pitchFamily="18" charset="0"/>
                <a:cs typeface="Times New Roman" pitchFamily="18" charset="0"/>
              </a:rPr>
              <a:t>n: (include precondition &amp; post-condition)</a:t>
            </a:r>
          </a:p>
          <a:p>
            <a:pPr>
              <a:lnSpc>
                <a:spcPct val="90000"/>
              </a:lnSpc>
              <a:spcBef>
                <a:spcPts val="672"/>
              </a:spcBef>
              <a:defRPr/>
            </a:pPr>
            <a:r>
              <a:rPr lang="en-US" b="1" dirty="0">
                <a:latin typeface="Times New Roman" pitchFamily="18" charset="0"/>
                <a:cs typeface="Times New Roman" pitchFamily="18" charset="0"/>
              </a:rPr>
              <a:t> Alternative Flow Description: (</a:t>
            </a:r>
            <a:r>
              <a:rPr lang="en-US" dirty="0">
                <a:latin typeface="Times New Roman" pitchFamily="18" charset="0"/>
                <a:cs typeface="Times New Roman" pitchFamily="18" charset="0"/>
              </a:rPr>
              <a:t>include precondition &amp; post-condition)</a:t>
            </a:r>
          </a:p>
          <a:p>
            <a:pPr eaLnBrk="1" hangingPunct="1">
              <a:lnSpc>
                <a:spcPct val="80000"/>
              </a:lnSpc>
              <a:spcBef>
                <a:spcPct val="50000"/>
              </a:spcBef>
              <a:buFont typeface="Wingdings" pitchFamily="2" charset="2"/>
              <a:buNone/>
              <a:defRPr/>
            </a:pPr>
            <a:endParaRPr lang="en-US" sz="2500" b="1" dirty="0">
              <a:latin typeface="Times New Roman" pitchFamily="18" charset="0"/>
              <a:cs typeface="Times New Roman" pitchFamily="18" charset="0"/>
            </a:endParaRPr>
          </a:p>
          <a:p>
            <a:pPr eaLnBrk="1" hangingPunct="1">
              <a:lnSpc>
                <a:spcPct val="80000"/>
              </a:lnSpc>
              <a:spcBef>
                <a:spcPct val="50000"/>
              </a:spcBef>
              <a:buFont typeface="Wingdings" pitchFamily="2" charset="2"/>
              <a:buNone/>
              <a:defRPr/>
            </a:pPr>
            <a:endParaRPr lang="en-US" sz="2500" b="1" dirty="0">
              <a:latin typeface="Times New Roman" pitchFamily="18" charset="0"/>
              <a:cs typeface="Times New Roman" pitchFamily="18" charset="0"/>
            </a:endParaRPr>
          </a:p>
          <a:p>
            <a:pPr eaLnBrk="1" hangingPunct="1">
              <a:lnSpc>
                <a:spcPct val="80000"/>
              </a:lnSpc>
              <a:defRPr/>
            </a:pPr>
            <a:endParaRPr lang="en-US" sz="2500" b="1"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2169DFA0-D334-E64A-AE93-BC6445378A3B}"/>
              </a:ext>
            </a:extLst>
          </p:cNvPr>
          <p:cNvSpPr>
            <a:spLocks noGrp="1"/>
          </p:cNvSpPr>
          <p:nvPr>
            <p:ph type="sldNum" sz="quarter" idx="12"/>
          </p:nvPr>
        </p:nvSpPr>
        <p:spPr/>
        <p:txBody>
          <a:bodyPr/>
          <a:lstStyle/>
          <a:p>
            <a:fld id="{BA514042-282F-4A4C-AEE0-05D5E3952A87}" type="slidenum">
              <a:rPr lang="en-US" altLang="en-US" smtClean="0"/>
              <a:pPr/>
              <a:t>30</a:t>
            </a:fld>
            <a:endParaRPr lang="en-US" altLang="en-US" dirty="0"/>
          </a:p>
        </p:txBody>
      </p:sp>
    </p:spTree>
    <p:extLst>
      <p:ext uri="{BB962C8B-B14F-4D97-AF65-F5344CB8AC3E}">
        <p14:creationId xmlns:p14="http://schemas.microsoft.com/office/powerpoint/2010/main" val="7157162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a:extLst>
              <a:ext uri="{FF2B5EF4-FFF2-40B4-BE49-F238E27FC236}">
                <a16:creationId xmlns:a16="http://schemas.microsoft.com/office/drawing/2014/main" id="{66F55678-BE74-1F4E-95A4-5B778D87BB02}"/>
              </a:ext>
            </a:extLst>
          </p:cNvPr>
          <p:cNvSpPr>
            <a:spLocks noGrp="1" noRot="1" noChangeArrowheads="1"/>
          </p:cNvSpPr>
          <p:nvPr>
            <p:ph idx="1"/>
          </p:nvPr>
        </p:nvSpPr>
        <p:spPr>
          <a:xfrm>
            <a:off x="609600" y="2514600"/>
            <a:ext cx="8077200" cy="2971800"/>
          </a:xfrm>
        </p:spPr>
        <p:txBody>
          <a:bodyPr/>
          <a:lstStyle/>
          <a:p>
            <a:pPr algn="ctr" eaLnBrk="1" hangingPunct="1">
              <a:buFont typeface="Wingdings" pitchFamily="2" charset="2"/>
              <a:buNone/>
              <a:defRPr/>
            </a:pPr>
            <a:r>
              <a:rPr lang="en-US" sz="3600" dirty="0">
                <a:effectLst/>
                <a:latin typeface="Times New Roman" pitchFamily="18" charset="0"/>
                <a:cs typeface="Times New Roman" pitchFamily="18" charset="0"/>
              </a:rPr>
              <a:t>Next:</a:t>
            </a:r>
          </a:p>
          <a:p>
            <a:pPr marL="0" indent="0" algn="ctr" eaLnBrk="1" hangingPunct="1">
              <a:buNone/>
              <a:defRPr/>
            </a:pPr>
            <a:r>
              <a:rPr lang="en-US" sz="3600" b="1" i="1" dirty="0">
                <a:effectLst/>
                <a:latin typeface="Times New Roman" pitchFamily="18" charset="0"/>
                <a:cs typeface="Times New Roman" pitchFamily="18" charset="0"/>
              </a:rPr>
              <a:t>More on UML and Use Case Modeling</a:t>
            </a:r>
          </a:p>
          <a:p>
            <a:pPr eaLnBrk="1" hangingPunct="1">
              <a:buFont typeface="Wingdings" pitchFamily="2" charset="2"/>
              <a:buNone/>
              <a:defRPr/>
            </a:pPr>
            <a:endParaRPr lang="en-US" sz="5400" dirty="0">
              <a:effectLst/>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E66C5E63-C057-2044-B02E-13142FC86656}"/>
              </a:ext>
            </a:extLst>
          </p:cNvPr>
          <p:cNvSpPr>
            <a:spLocks noGrp="1"/>
          </p:cNvSpPr>
          <p:nvPr>
            <p:ph type="sldNum" sz="quarter" idx="12"/>
          </p:nvPr>
        </p:nvSpPr>
        <p:spPr/>
        <p:txBody>
          <a:bodyPr/>
          <a:lstStyle/>
          <a:p>
            <a:fld id="{BA514042-282F-4A4C-AEE0-05D5E3952A87}" type="slidenum">
              <a:rPr lang="en-US" altLang="en-US" smtClean="0"/>
              <a:pPr/>
              <a:t>31</a:t>
            </a:fld>
            <a:endParaRPr lang="en-US" alt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a:extLst>
              <a:ext uri="{FF2B5EF4-FFF2-40B4-BE49-F238E27FC236}">
                <a16:creationId xmlns:a16="http://schemas.microsoft.com/office/drawing/2014/main" id="{FCD33FC2-6F21-6048-B458-07BC835A0C17}"/>
              </a:ext>
            </a:extLst>
          </p:cNvPr>
          <p:cNvSpPr>
            <a:spLocks noGrp="1" noRot="1" noChangeArrowheads="1"/>
          </p:cNvSpPr>
          <p:nvPr>
            <p:ph type="title"/>
          </p:nvPr>
        </p:nvSpPr>
        <p:spPr>
          <a:xfrm>
            <a:off x="348230" y="453242"/>
            <a:ext cx="8555038" cy="678717"/>
          </a:xfrm>
        </p:spPr>
        <p:txBody>
          <a:bodyPr>
            <a:noAutofit/>
          </a:bodyPr>
          <a:lstStyle/>
          <a:p>
            <a:pPr algn="ctr" eaLnBrk="1" hangingPunct="1">
              <a:buClr>
                <a:schemeClr val="bg1"/>
              </a:buClr>
              <a:defRPr/>
            </a:pPr>
            <a:r>
              <a:rPr lang="en-US" sz="2800" b="1" dirty="0">
                <a:latin typeface="Times New Roman" panose="02020603050405020304" pitchFamily="18" charset="0"/>
                <a:cs typeface="Times New Roman" panose="02020603050405020304" pitchFamily="18" charset="0"/>
              </a:rPr>
              <a:t>Visual Modeling with Unified Modeling Language</a:t>
            </a:r>
          </a:p>
        </p:txBody>
      </p:sp>
      <p:sp>
        <p:nvSpPr>
          <p:cNvPr id="9219" name="Line 3">
            <a:extLst>
              <a:ext uri="{FF2B5EF4-FFF2-40B4-BE49-F238E27FC236}">
                <a16:creationId xmlns:a16="http://schemas.microsoft.com/office/drawing/2014/main" id="{1979F57C-0743-1342-BF81-90DB6FDC4FCA}"/>
              </a:ext>
            </a:extLst>
          </p:cNvPr>
          <p:cNvSpPr>
            <a:spLocks noChangeShapeType="1"/>
          </p:cNvSpPr>
          <p:nvPr/>
        </p:nvSpPr>
        <p:spPr bwMode="auto">
          <a:xfrm flipV="1">
            <a:off x="5165609" y="2721441"/>
            <a:ext cx="1010516" cy="646112"/>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220" name="Line 4">
            <a:extLst>
              <a:ext uri="{FF2B5EF4-FFF2-40B4-BE49-F238E27FC236}">
                <a16:creationId xmlns:a16="http://schemas.microsoft.com/office/drawing/2014/main" id="{D8C5AD29-E8BD-3D4F-B4E8-B0F836C53537}"/>
              </a:ext>
            </a:extLst>
          </p:cNvPr>
          <p:cNvSpPr>
            <a:spLocks noChangeShapeType="1"/>
          </p:cNvSpPr>
          <p:nvPr/>
        </p:nvSpPr>
        <p:spPr bwMode="auto">
          <a:xfrm>
            <a:off x="5165609" y="3671405"/>
            <a:ext cx="1408112"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221" name="Line 5">
            <a:extLst>
              <a:ext uri="{FF2B5EF4-FFF2-40B4-BE49-F238E27FC236}">
                <a16:creationId xmlns:a16="http://schemas.microsoft.com/office/drawing/2014/main" id="{608432C8-3D17-7544-A940-AFC899B571D6}"/>
              </a:ext>
            </a:extLst>
          </p:cNvPr>
          <p:cNvSpPr>
            <a:spLocks noChangeShapeType="1"/>
          </p:cNvSpPr>
          <p:nvPr/>
        </p:nvSpPr>
        <p:spPr bwMode="auto">
          <a:xfrm>
            <a:off x="3114634" y="2932662"/>
            <a:ext cx="1039571" cy="533551"/>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222" name="Line 6">
            <a:extLst>
              <a:ext uri="{FF2B5EF4-FFF2-40B4-BE49-F238E27FC236}">
                <a16:creationId xmlns:a16="http://schemas.microsoft.com/office/drawing/2014/main" id="{51B27D80-0E57-C549-83B5-95F806C99DB5}"/>
              </a:ext>
            </a:extLst>
          </p:cNvPr>
          <p:cNvSpPr>
            <a:spLocks noChangeShapeType="1"/>
          </p:cNvSpPr>
          <p:nvPr/>
        </p:nvSpPr>
        <p:spPr bwMode="auto">
          <a:xfrm flipV="1">
            <a:off x="3142541" y="4024669"/>
            <a:ext cx="985837" cy="474662"/>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223" name="Line 7">
            <a:extLst>
              <a:ext uri="{FF2B5EF4-FFF2-40B4-BE49-F238E27FC236}">
                <a16:creationId xmlns:a16="http://schemas.microsoft.com/office/drawing/2014/main" id="{07CFE7E6-B572-6A42-A490-549D58585810}"/>
              </a:ext>
            </a:extLst>
          </p:cNvPr>
          <p:cNvSpPr>
            <a:spLocks noChangeShapeType="1"/>
          </p:cNvSpPr>
          <p:nvPr/>
        </p:nvSpPr>
        <p:spPr bwMode="auto">
          <a:xfrm>
            <a:off x="3980723" y="2424837"/>
            <a:ext cx="331067" cy="763587"/>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9224" name="Line 8">
            <a:extLst>
              <a:ext uri="{FF2B5EF4-FFF2-40B4-BE49-F238E27FC236}">
                <a16:creationId xmlns:a16="http://schemas.microsoft.com/office/drawing/2014/main" id="{8B30A1FB-E046-794F-B7C4-A5C29DB75B54}"/>
              </a:ext>
            </a:extLst>
          </p:cNvPr>
          <p:cNvSpPr>
            <a:spLocks noChangeShapeType="1"/>
          </p:cNvSpPr>
          <p:nvPr/>
        </p:nvSpPr>
        <p:spPr bwMode="auto">
          <a:xfrm>
            <a:off x="2669713" y="3642541"/>
            <a:ext cx="1408113"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225" name="Line 9">
            <a:extLst>
              <a:ext uri="{FF2B5EF4-FFF2-40B4-BE49-F238E27FC236}">
                <a16:creationId xmlns:a16="http://schemas.microsoft.com/office/drawing/2014/main" id="{58D0B620-BCED-1242-AD62-0F125E288096}"/>
              </a:ext>
            </a:extLst>
          </p:cNvPr>
          <p:cNvSpPr>
            <a:spLocks noChangeShapeType="1"/>
          </p:cNvSpPr>
          <p:nvPr/>
        </p:nvSpPr>
        <p:spPr bwMode="auto">
          <a:xfrm flipH="1">
            <a:off x="4783640" y="2424837"/>
            <a:ext cx="326736" cy="75497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226" name="Line 10">
            <a:extLst>
              <a:ext uri="{FF2B5EF4-FFF2-40B4-BE49-F238E27FC236}">
                <a16:creationId xmlns:a16="http://schemas.microsoft.com/office/drawing/2014/main" id="{13D675DD-E257-3D4D-B613-227C31AEAF90}"/>
              </a:ext>
            </a:extLst>
          </p:cNvPr>
          <p:cNvSpPr>
            <a:spLocks noChangeShapeType="1"/>
          </p:cNvSpPr>
          <p:nvPr/>
        </p:nvSpPr>
        <p:spPr bwMode="auto">
          <a:xfrm flipH="1" flipV="1">
            <a:off x="5191507" y="4060268"/>
            <a:ext cx="1044574" cy="583655"/>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540683" name="Rectangle 11">
            <a:extLst>
              <a:ext uri="{FF2B5EF4-FFF2-40B4-BE49-F238E27FC236}">
                <a16:creationId xmlns:a16="http://schemas.microsoft.com/office/drawing/2014/main" id="{111FA992-C97A-6F47-A734-6CEB1B8BB57D}"/>
              </a:ext>
            </a:extLst>
          </p:cNvPr>
          <p:cNvSpPr>
            <a:spLocks noChangeArrowheads="1"/>
          </p:cNvSpPr>
          <p:nvPr/>
        </p:nvSpPr>
        <p:spPr bwMode="auto">
          <a:xfrm>
            <a:off x="3943549" y="4834530"/>
            <a:ext cx="1009650" cy="660400"/>
          </a:xfrm>
          <a:prstGeom prst="rect">
            <a:avLst/>
          </a:prstGeom>
          <a:solidFill>
            <a:srgbClr val="66FF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a:lnSpc>
                <a:spcPct val="90000"/>
              </a:lnSpc>
              <a:buClr>
                <a:srgbClr val="F6BF69"/>
              </a:buClr>
              <a:buFont typeface="Monotype Sorts" pitchFamily="2" charset="2"/>
              <a:buNone/>
              <a:defRPr/>
            </a:pPr>
            <a:endParaRPr lang="en-US" sz="1700" dirty="0">
              <a:solidFill>
                <a:schemeClr val="bg2"/>
              </a:solidFill>
              <a:effectLst>
                <a:outerShdw blurRad="38100" dist="38100" dir="2700000" algn="tl">
                  <a:srgbClr val="000000"/>
                </a:outerShdw>
              </a:effectLst>
              <a:latin typeface="Arial Narrow" pitchFamily="34" charset="0"/>
            </a:endParaRPr>
          </a:p>
        </p:txBody>
      </p:sp>
      <p:sp>
        <p:nvSpPr>
          <p:cNvPr id="540684" name="Rectangle 12">
            <a:extLst>
              <a:ext uri="{FF2B5EF4-FFF2-40B4-BE49-F238E27FC236}">
                <a16:creationId xmlns:a16="http://schemas.microsoft.com/office/drawing/2014/main" id="{2430EE8F-72BC-B240-A622-8DCA039539BF}"/>
              </a:ext>
            </a:extLst>
          </p:cNvPr>
          <p:cNvSpPr>
            <a:spLocks noChangeArrowheads="1"/>
          </p:cNvSpPr>
          <p:nvPr/>
        </p:nvSpPr>
        <p:spPr bwMode="auto">
          <a:xfrm>
            <a:off x="3043745" y="1443729"/>
            <a:ext cx="1009650" cy="660400"/>
          </a:xfrm>
          <a:prstGeom prst="rect">
            <a:avLst/>
          </a:prstGeom>
          <a:solidFill>
            <a:srgbClr val="FF66FF"/>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288">
              <a:lnSpc>
                <a:spcPct val="90000"/>
              </a:lnSpc>
              <a:buClr>
                <a:srgbClr val="F6BF69"/>
              </a:buClr>
              <a:buFont typeface="Monotype Sorts" pitchFamily="2" charset="2"/>
              <a:buNone/>
              <a:defRPr/>
            </a:pPr>
            <a:endParaRPr lang="en-US" sz="1700" dirty="0">
              <a:solidFill>
                <a:schemeClr val="bg2"/>
              </a:solidFill>
              <a:effectLst>
                <a:outerShdw blurRad="38100" dist="38100" dir="2700000" algn="tl">
                  <a:srgbClr val="000000"/>
                </a:outerShdw>
              </a:effectLst>
              <a:latin typeface="Arial Narrow" pitchFamily="34" charset="0"/>
            </a:endParaRPr>
          </a:p>
        </p:txBody>
      </p:sp>
      <p:sp>
        <p:nvSpPr>
          <p:cNvPr id="540685" name="Rectangle 13">
            <a:extLst>
              <a:ext uri="{FF2B5EF4-FFF2-40B4-BE49-F238E27FC236}">
                <a16:creationId xmlns:a16="http://schemas.microsoft.com/office/drawing/2014/main" id="{7377A5DD-30FE-FE41-8B49-A16A17C48A92}"/>
              </a:ext>
            </a:extLst>
          </p:cNvPr>
          <p:cNvSpPr>
            <a:spLocks noChangeArrowheads="1"/>
          </p:cNvSpPr>
          <p:nvPr/>
        </p:nvSpPr>
        <p:spPr bwMode="auto">
          <a:xfrm>
            <a:off x="816416" y="3319051"/>
            <a:ext cx="1204913" cy="660400"/>
          </a:xfrm>
          <a:prstGeom prst="rect">
            <a:avLst/>
          </a:prstGeom>
          <a:solidFill>
            <a:srgbClr val="66FF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a:lnSpc>
                <a:spcPct val="90000"/>
              </a:lnSpc>
              <a:buClr>
                <a:srgbClr val="F6BF69"/>
              </a:buClr>
              <a:buFont typeface="Monotype Sorts" pitchFamily="2" charset="2"/>
              <a:buNone/>
              <a:defRPr/>
            </a:pPr>
            <a:endParaRPr lang="en-US" sz="1700" dirty="0">
              <a:solidFill>
                <a:schemeClr val="bg2"/>
              </a:solidFill>
              <a:effectLst>
                <a:outerShdw blurRad="38100" dist="38100" dir="2700000" algn="tl">
                  <a:srgbClr val="000000"/>
                </a:outerShdw>
              </a:effectLst>
              <a:latin typeface="Arial Narrow" pitchFamily="34" charset="0"/>
            </a:endParaRPr>
          </a:p>
        </p:txBody>
      </p:sp>
      <p:sp>
        <p:nvSpPr>
          <p:cNvPr id="540686" name="Rectangle 14">
            <a:extLst>
              <a:ext uri="{FF2B5EF4-FFF2-40B4-BE49-F238E27FC236}">
                <a16:creationId xmlns:a16="http://schemas.microsoft.com/office/drawing/2014/main" id="{9C61919F-4815-A541-87CF-075EDC3CC002}"/>
              </a:ext>
            </a:extLst>
          </p:cNvPr>
          <p:cNvSpPr>
            <a:spLocks noChangeArrowheads="1"/>
          </p:cNvSpPr>
          <p:nvPr/>
        </p:nvSpPr>
        <p:spPr bwMode="auto">
          <a:xfrm>
            <a:off x="973707" y="3399868"/>
            <a:ext cx="1193799" cy="660400"/>
          </a:xfrm>
          <a:prstGeom prst="rect">
            <a:avLst/>
          </a:prstGeom>
          <a:solidFill>
            <a:srgbClr val="66FF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a:lnSpc>
                <a:spcPct val="90000"/>
              </a:lnSpc>
              <a:buClr>
                <a:srgbClr val="F6BF69"/>
              </a:buClr>
              <a:buFont typeface="Monotype Sorts" pitchFamily="2" charset="2"/>
              <a:buNone/>
              <a:defRPr/>
            </a:pPr>
            <a:endParaRPr lang="en-US" sz="1700" dirty="0">
              <a:solidFill>
                <a:schemeClr val="bg2"/>
              </a:solidFill>
              <a:effectLst>
                <a:outerShdw blurRad="38100" dist="38100" dir="2700000" algn="tl">
                  <a:srgbClr val="000000"/>
                </a:outerShdw>
              </a:effectLst>
              <a:latin typeface="Arial Narrow" pitchFamily="34" charset="0"/>
            </a:endParaRPr>
          </a:p>
        </p:txBody>
      </p:sp>
      <p:sp>
        <p:nvSpPr>
          <p:cNvPr id="540687" name="Rectangle 15">
            <a:extLst>
              <a:ext uri="{FF2B5EF4-FFF2-40B4-BE49-F238E27FC236}">
                <a16:creationId xmlns:a16="http://schemas.microsoft.com/office/drawing/2014/main" id="{ADF329E5-3291-C449-A794-1587B4CBE6D2}"/>
              </a:ext>
            </a:extLst>
          </p:cNvPr>
          <p:cNvSpPr>
            <a:spLocks noChangeArrowheads="1"/>
          </p:cNvSpPr>
          <p:nvPr/>
        </p:nvSpPr>
        <p:spPr bwMode="auto">
          <a:xfrm>
            <a:off x="7065502" y="3100915"/>
            <a:ext cx="1084262" cy="660400"/>
          </a:xfrm>
          <a:prstGeom prst="rect">
            <a:avLst/>
          </a:prstGeom>
          <a:solidFill>
            <a:srgbClr val="FF66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a:lnSpc>
                <a:spcPct val="90000"/>
              </a:lnSpc>
              <a:buClr>
                <a:srgbClr val="F6BF69"/>
              </a:buClr>
              <a:buFont typeface="Monotype Sorts" pitchFamily="2" charset="2"/>
              <a:buNone/>
              <a:defRPr/>
            </a:pPr>
            <a:endParaRPr lang="en-US" sz="1700" dirty="0">
              <a:solidFill>
                <a:schemeClr val="bg2"/>
              </a:solidFill>
              <a:effectLst>
                <a:outerShdw blurRad="38100" dist="38100" dir="2700000" algn="tl">
                  <a:srgbClr val="000000"/>
                </a:outerShdw>
              </a:effectLst>
              <a:latin typeface="Arial Narrow" pitchFamily="34" charset="0"/>
            </a:endParaRPr>
          </a:p>
        </p:txBody>
      </p:sp>
      <p:sp>
        <p:nvSpPr>
          <p:cNvPr id="540688" name="Rectangle 16">
            <a:extLst>
              <a:ext uri="{FF2B5EF4-FFF2-40B4-BE49-F238E27FC236}">
                <a16:creationId xmlns:a16="http://schemas.microsoft.com/office/drawing/2014/main" id="{63F14F91-903B-124E-9E3C-936B6514C5EA}"/>
              </a:ext>
            </a:extLst>
          </p:cNvPr>
          <p:cNvSpPr>
            <a:spLocks noChangeArrowheads="1"/>
          </p:cNvSpPr>
          <p:nvPr/>
        </p:nvSpPr>
        <p:spPr bwMode="auto">
          <a:xfrm>
            <a:off x="6577125" y="4619427"/>
            <a:ext cx="1111246" cy="658813"/>
          </a:xfrm>
          <a:prstGeom prst="rect">
            <a:avLst/>
          </a:prstGeom>
          <a:solidFill>
            <a:srgbClr val="FF66FF"/>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288">
              <a:lnSpc>
                <a:spcPct val="90000"/>
              </a:lnSpc>
              <a:buClr>
                <a:srgbClr val="F6BF69"/>
              </a:buClr>
              <a:buFont typeface="Monotype Sorts" pitchFamily="2" charset="2"/>
              <a:buNone/>
              <a:defRPr/>
            </a:pPr>
            <a:endParaRPr lang="en-US" sz="2300" dirty="0">
              <a:solidFill>
                <a:schemeClr val="bg2"/>
              </a:solidFill>
              <a:effectLst>
                <a:outerShdw blurRad="38100" dist="38100" dir="2700000" algn="tl">
                  <a:srgbClr val="000000"/>
                </a:outerShdw>
              </a:effectLst>
              <a:latin typeface="Arial Narrow" pitchFamily="34" charset="0"/>
            </a:endParaRPr>
          </a:p>
        </p:txBody>
      </p:sp>
      <p:sp>
        <p:nvSpPr>
          <p:cNvPr id="540689" name="Rectangle 17">
            <a:extLst>
              <a:ext uri="{FF2B5EF4-FFF2-40B4-BE49-F238E27FC236}">
                <a16:creationId xmlns:a16="http://schemas.microsoft.com/office/drawing/2014/main" id="{32AC715E-5E6A-3A45-8AC4-7CD05702BC65}"/>
              </a:ext>
            </a:extLst>
          </p:cNvPr>
          <p:cNvSpPr>
            <a:spLocks noChangeArrowheads="1"/>
          </p:cNvSpPr>
          <p:nvPr/>
        </p:nvSpPr>
        <p:spPr bwMode="auto">
          <a:xfrm>
            <a:off x="6950747" y="1654858"/>
            <a:ext cx="1057302" cy="660400"/>
          </a:xfrm>
          <a:prstGeom prst="rect">
            <a:avLst/>
          </a:prstGeom>
          <a:solidFill>
            <a:srgbClr val="FF66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a:lnSpc>
                <a:spcPct val="90000"/>
              </a:lnSpc>
              <a:buClr>
                <a:srgbClr val="F6BF69"/>
              </a:buClr>
              <a:buFont typeface="Monotype Sorts" pitchFamily="2" charset="2"/>
              <a:buNone/>
              <a:defRPr/>
            </a:pPr>
            <a:endParaRPr lang="en-US" sz="1700" dirty="0">
              <a:solidFill>
                <a:schemeClr val="bg2"/>
              </a:solidFill>
              <a:effectLst>
                <a:outerShdw blurRad="38100" dist="38100" dir="2700000" algn="tl">
                  <a:srgbClr val="000000"/>
                </a:outerShdw>
              </a:effectLst>
              <a:latin typeface="Arial Narrow" pitchFamily="34" charset="0"/>
            </a:endParaRPr>
          </a:p>
        </p:txBody>
      </p:sp>
      <p:sp>
        <p:nvSpPr>
          <p:cNvPr id="540690" name="Rectangle 18">
            <a:extLst>
              <a:ext uri="{FF2B5EF4-FFF2-40B4-BE49-F238E27FC236}">
                <a16:creationId xmlns:a16="http://schemas.microsoft.com/office/drawing/2014/main" id="{BC61FDB3-0483-6D4D-BF8D-90DA4873E177}"/>
              </a:ext>
            </a:extLst>
          </p:cNvPr>
          <p:cNvSpPr>
            <a:spLocks noChangeArrowheads="1"/>
          </p:cNvSpPr>
          <p:nvPr/>
        </p:nvSpPr>
        <p:spPr bwMode="auto">
          <a:xfrm>
            <a:off x="1786993" y="4384753"/>
            <a:ext cx="1009650" cy="660400"/>
          </a:xfrm>
          <a:prstGeom prst="rect">
            <a:avLst/>
          </a:prstGeom>
          <a:solidFill>
            <a:srgbClr val="66FF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a:lnSpc>
                <a:spcPct val="90000"/>
              </a:lnSpc>
              <a:buClr>
                <a:srgbClr val="F6BF69"/>
              </a:buClr>
              <a:buFont typeface="Monotype Sorts" pitchFamily="2" charset="2"/>
              <a:buNone/>
              <a:defRPr/>
            </a:pPr>
            <a:endParaRPr lang="en-US" sz="1700" dirty="0">
              <a:solidFill>
                <a:schemeClr val="bg2"/>
              </a:solidFill>
              <a:effectLst>
                <a:outerShdw blurRad="38100" dist="38100" dir="2700000" algn="tl">
                  <a:srgbClr val="000000"/>
                </a:outerShdw>
              </a:effectLst>
              <a:latin typeface="Arial Narrow" pitchFamily="34" charset="0"/>
            </a:endParaRPr>
          </a:p>
        </p:txBody>
      </p:sp>
      <p:sp>
        <p:nvSpPr>
          <p:cNvPr id="540691" name="Rectangle 19">
            <a:extLst>
              <a:ext uri="{FF2B5EF4-FFF2-40B4-BE49-F238E27FC236}">
                <a16:creationId xmlns:a16="http://schemas.microsoft.com/office/drawing/2014/main" id="{3ED2BA85-9108-3F4B-9B66-9F6E5FB742B8}"/>
              </a:ext>
            </a:extLst>
          </p:cNvPr>
          <p:cNvSpPr>
            <a:spLocks noChangeArrowheads="1"/>
          </p:cNvSpPr>
          <p:nvPr/>
        </p:nvSpPr>
        <p:spPr bwMode="auto">
          <a:xfrm>
            <a:off x="1833560" y="2292621"/>
            <a:ext cx="1009650" cy="661988"/>
          </a:xfrm>
          <a:prstGeom prst="rect">
            <a:avLst/>
          </a:prstGeom>
          <a:solidFill>
            <a:srgbClr val="66FFFF"/>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288">
              <a:lnSpc>
                <a:spcPct val="90000"/>
              </a:lnSpc>
              <a:buClr>
                <a:srgbClr val="F6BF69"/>
              </a:buClr>
              <a:buFont typeface="Monotype Sorts" pitchFamily="2" charset="2"/>
              <a:buNone/>
              <a:defRPr/>
            </a:pPr>
            <a:endParaRPr lang="en-US" sz="1700" dirty="0">
              <a:solidFill>
                <a:schemeClr val="bg2"/>
              </a:solidFill>
              <a:effectLst>
                <a:outerShdw blurRad="38100" dist="38100" dir="2700000" algn="tl">
                  <a:srgbClr val="000000"/>
                </a:outerShdw>
              </a:effectLst>
              <a:latin typeface="Arial Narrow" pitchFamily="34" charset="0"/>
            </a:endParaRPr>
          </a:p>
        </p:txBody>
      </p:sp>
      <p:sp>
        <p:nvSpPr>
          <p:cNvPr id="540692" name="Rectangle 20">
            <a:extLst>
              <a:ext uri="{FF2B5EF4-FFF2-40B4-BE49-F238E27FC236}">
                <a16:creationId xmlns:a16="http://schemas.microsoft.com/office/drawing/2014/main" id="{E960F0AE-C45C-F441-8777-C58AF461C28D}"/>
              </a:ext>
            </a:extLst>
          </p:cNvPr>
          <p:cNvSpPr>
            <a:spLocks noChangeArrowheads="1"/>
          </p:cNvSpPr>
          <p:nvPr/>
        </p:nvSpPr>
        <p:spPr bwMode="auto">
          <a:xfrm>
            <a:off x="4800238" y="1435913"/>
            <a:ext cx="1009650" cy="660400"/>
          </a:xfrm>
          <a:prstGeom prst="rect">
            <a:avLst/>
          </a:prstGeom>
          <a:solidFill>
            <a:srgbClr val="FF66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a:lnSpc>
                <a:spcPct val="90000"/>
              </a:lnSpc>
              <a:buClr>
                <a:srgbClr val="F6BF69"/>
              </a:buClr>
              <a:buFont typeface="Monotype Sorts" pitchFamily="2" charset="2"/>
              <a:buNone/>
              <a:defRPr/>
            </a:pPr>
            <a:endParaRPr lang="en-US" sz="1700" dirty="0">
              <a:solidFill>
                <a:schemeClr val="bg2"/>
              </a:solidFill>
              <a:effectLst>
                <a:outerShdw blurRad="38100" dist="38100" dir="2700000" algn="tl">
                  <a:srgbClr val="000000"/>
                </a:outerShdw>
              </a:effectLst>
              <a:latin typeface="Arial Narrow" pitchFamily="34" charset="0"/>
            </a:endParaRPr>
          </a:p>
        </p:txBody>
      </p:sp>
      <p:sp>
        <p:nvSpPr>
          <p:cNvPr id="9237" name="Line 21">
            <a:extLst>
              <a:ext uri="{FF2B5EF4-FFF2-40B4-BE49-F238E27FC236}">
                <a16:creationId xmlns:a16="http://schemas.microsoft.com/office/drawing/2014/main" id="{A10DCD8D-314B-DC47-9743-0462A9F0C8E1}"/>
              </a:ext>
            </a:extLst>
          </p:cNvPr>
          <p:cNvSpPr>
            <a:spLocks noChangeShapeType="1"/>
          </p:cNvSpPr>
          <p:nvPr/>
        </p:nvSpPr>
        <p:spPr bwMode="auto">
          <a:xfrm>
            <a:off x="4682799" y="4169810"/>
            <a:ext cx="0" cy="664719"/>
          </a:xfrm>
          <a:prstGeom prst="line">
            <a:avLst/>
          </a:prstGeom>
          <a:noFill/>
          <a:ln w="1270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540694" name="Rectangle 22">
            <a:extLst>
              <a:ext uri="{FF2B5EF4-FFF2-40B4-BE49-F238E27FC236}">
                <a16:creationId xmlns:a16="http://schemas.microsoft.com/office/drawing/2014/main" id="{DEA3E94B-49A8-DF4A-A779-0A7FCCBEF6C5}"/>
              </a:ext>
            </a:extLst>
          </p:cNvPr>
          <p:cNvSpPr>
            <a:spLocks noChangeArrowheads="1"/>
          </p:cNvSpPr>
          <p:nvPr/>
        </p:nvSpPr>
        <p:spPr bwMode="auto">
          <a:xfrm>
            <a:off x="4100726" y="5021465"/>
            <a:ext cx="1009650" cy="660400"/>
          </a:xfrm>
          <a:prstGeom prst="rect">
            <a:avLst/>
          </a:prstGeom>
          <a:solidFill>
            <a:srgbClr val="66FF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a:lnSpc>
                <a:spcPct val="90000"/>
              </a:lnSpc>
              <a:buClr>
                <a:srgbClr val="F6BF69"/>
              </a:buClr>
              <a:buFont typeface="Monotype Sorts" pitchFamily="2" charset="2"/>
              <a:buNone/>
              <a:defRPr/>
            </a:pPr>
            <a:endParaRPr lang="en-US" sz="1700" dirty="0">
              <a:solidFill>
                <a:schemeClr val="bg2"/>
              </a:solidFill>
              <a:effectLst>
                <a:outerShdw blurRad="38100" dist="38100" dir="2700000" algn="tl">
                  <a:srgbClr val="000000"/>
                </a:outerShdw>
              </a:effectLst>
              <a:latin typeface="Arial Narrow" pitchFamily="34" charset="0"/>
            </a:endParaRPr>
          </a:p>
        </p:txBody>
      </p:sp>
      <p:sp>
        <p:nvSpPr>
          <p:cNvPr id="540695" name="Rectangle 23">
            <a:extLst>
              <a:ext uri="{FF2B5EF4-FFF2-40B4-BE49-F238E27FC236}">
                <a16:creationId xmlns:a16="http://schemas.microsoft.com/office/drawing/2014/main" id="{01EA9932-54C8-6B43-AA4C-0FAD5C1B1A16}"/>
              </a:ext>
            </a:extLst>
          </p:cNvPr>
          <p:cNvSpPr>
            <a:spLocks noChangeArrowheads="1"/>
          </p:cNvSpPr>
          <p:nvPr/>
        </p:nvSpPr>
        <p:spPr bwMode="auto">
          <a:xfrm>
            <a:off x="4236942" y="5127552"/>
            <a:ext cx="1009650" cy="660400"/>
          </a:xfrm>
          <a:prstGeom prst="rect">
            <a:avLst/>
          </a:prstGeom>
          <a:solidFill>
            <a:srgbClr val="66FF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a:lnSpc>
                <a:spcPct val="90000"/>
              </a:lnSpc>
              <a:buClr>
                <a:srgbClr val="F6BF69"/>
              </a:buClr>
              <a:buFont typeface="Monotype Sorts" pitchFamily="2" charset="2"/>
              <a:buNone/>
              <a:defRPr/>
            </a:pPr>
            <a:r>
              <a:rPr lang="en-US" sz="1700" dirty="0">
                <a:latin typeface="Times New Roman" panose="02020603050405020304" pitchFamily="18" charset="0"/>
                <a:cs typeface="Times New Roman" panose="02020603050405020304" pitchFamily="18" charset="0"/>
              </a:rPr>
              <a:t>Activity</a:t>
            </a:r>
          </a:p>
          <a:p>
            <a:pPr marL="384175" indent="-384175" algn="ctr" defTabSz="903288">
              <a:lnSpc>
                <a:spcPct val="90000"/>
              </a:lnSpc>
              <a:buClr>
                <a:srgbClr val="F6BF69"/>
              </a:buClr>
              <a:buFont typeface="Monotype Sorts" pitchFamily="2" charset="2"/>
              <a:buNone/>
              <a:defRPr/>
            </a:pPr>
            <a:r>
              <a:rPr lang="en-US" sz="1700" dirty="0">
                <a:latin typeface="Times New Roman" panose="02020603050405020304" pitchFamily="18" charset="0"/>
                <a:cs typeface="Times New Roman" panose="02020603050405020304" pitchFamily="18" charset="0"/>
              </a:rPr>
              <a:t>Diagrams</a:t>
            </a:r>
            <a:endParaRPr lang="en-US" sz="1700" dirty="0">
              <a:effectLst>
                <a:outerShdw blurRad="38100" dist="38100" dir="2700000" algn="tl">
                  <a:srgbClr val="000000"/>
                </a:outerShdw>
              </a:effectLst>
              <a:latin typeface="Times New Roman" panose="02020603050405020304" pitchFamily="18" charset="0"/>
              <a:cs typeface="Times New Roman" panose="02020603050405020304" pitchFamily="18" charset="0"/>
            </a:endParaRPr>
          </a:p>
        </p:txBody>
      </p:sp>
      <p:sp>
        <p:nvSpPr>
          <p:cNvPr id="9240" name="AutoShape 24">
            <a:extLst>
              <a:ext uri="{FF2B5EF4-FFF2-40B4-BE49-F238E27FC236}">
                <a16:creationId xmlns:a16="http://schemas.microsoft.com/office/drawing/2014/main" id="{265A64EB-954F-C744-822D-D35ADD3729B1}"/>
              </a:ext>
            </a:extLst>
          </p:cNvPr>
          <p:cNvSpPr>
            <a:spLocks noChangeArrowheads="1"/>
          </p:cNvSpPr>
          <p:nvPr/>
        </p:nvSpPr>
        <p:spPr bwMode="auto">
          <a:xfrm>
            <a:off x="4186137" y="3244870"/>
            <a:ext cx="885825" cy="868362"/>
          </a:xfrm>
          <a:prstGeom prst="can">
            <a:avLst>
              <a:gd name="adj" fmla="val 39255"/>
            </a:avLst>
          </a:prstGeom>
          <a:solidFill>
            <a:schemeClr val="tx1"/>
          </a:solidFill>
          <a:ln w="9525">
            <a:solidFill>
              <a:schemeClr val="bg2"/>
            </a:solidFill>
            <a:round/>
            <a:headEnd/>
            <a:tailEnd/>
          </a:ln>
        </p:spPr>
        <p:txBody>
          <a:bodyPr wrap="none" lIns="107950" tIns="53975" rIns="107950" bIns="53975" anchor="ct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9241" name="Rectangle 25">
            <a:extLst>
              <a:ext uri="{FF2B5EF4-FFF2-40B4-BE49-F238E27FC236}">
                <a16:creationId xmlns:a16="http://schemas.microsoft.com/office/drawing/2014/main" id="{2806B13C-8718-A04A-A017-4F891317F0B6}"/>
              </a:ext>
            </a:extLst>
          </p:cNvPr>
          <p:cNvSpPr>
            <a:spLocks noChangeArrowheads="1"/>
          </p:cNvSpPr>
          <p:nvPr/>
        </p:nvSpPr>
        <p:spPr bwMode="auto">
          <a:xfrm>
            <a:off x="4242268" y="3625479"/>
            <a:ext cx="881063"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lnSpc>
                <a:spcPct val="90000"/>
              </a:lnSpc>
              <a:spcBef>
                <a:spcPct val="0"/>
              </a:spcBef>
              <a:buClr>
                <a:srgbClr val="F6BF69"/>
              </a:buClr>
              <a:buSzTx/>
              <a:buFont typeface="Monotype Sorts" pitchFamily="2" charset="2"/>
              <a:buNone/>
            </a:pPr>
            <a:r>
              <a:rPr lang="en-US" altLang="en-US" sz="1700" b="1" dirty="0">
                <a:solidFill>
                  <a:schemeClr val="bg2"/>
                </a:solidFill>
                <a:latin typeface="Arial Narrow" panose="020B0604020202020204" pitchFamily="34" charset="0"/>
              </a:rPr>
              <a:t>Models</a:t>
            </a:r>
          </a:p>
        </p:txBody>
      </p:sp>
      <p:sp>
        <p:nvSpPr>
          <p:cNvPr id="9242" name="Text Box 26">
            <a:extLst>
              <a:ext uri="{FF2B5EF4-FFF2-40B4-BE49-F238E27FC236}">
                <a16:creationId xmlns:a16="http://schemas.microsoft.com/office/drawing/2014/main" id="{361F2E6B-B24F-054D-B532-5C7E8BC0AFDA}"/>
              </a:ext>
            </a:extLst>
          </p:cNvPr>
          <p:cNvSpPr txBox="1">
            <a:spLocks noChangeArrowheads="1"/>
          </p:cNvSpPr>
          <p:nvPr/>
        </p:nvSpPr>
        <p:spPr bwMode="auto">
          <a:xfrm>
            <a:off x="294065" y="6022799"/>
            <a:ext cx="1143000" cy="565150"/>
          </a:xfrm>
          <a:prstGeom prst="rect">
            <a:avLst/>
          </a:prstGeom>
          <a:solidFill>
            <a:schemeClr val="tx2"/>
          </a:solidFill>
          <a:ln>
            <a:noFill/>
          </a:ln>
        </p:spPr>
        <p:txBody>
          <a:bodyPr lIns="107950" tIns="53975" rIns="107950" bIns="53975">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50000"/>
              </a:spcBef>
              <a:buClrTx/>
              <a:buSzTx/>
              <a:buFontTx/>
              <a:buNone/>
            </a:pPr>
            <a:r>
              <a:rPr lang="en-US" altLang="en-US" sz="1500" b="1" dirty="0">
                <a:solidFill>
                  <a:schemeClr val="accent3">
                    <a:lumMod val="60000"/>
                    <a:lumOff val="40000"/>
                  </a:schemeClr>
                </a:solidFill>
                <a:latin typeface="Arial" panose="020B0604020202020204" pitchFamily="34" charset="0"/>
              </a:rPr>
              <a:t>Dynamic Diagrams</a:t>
            </a:r>
          </a:p>
        </p:txBody>
      </p:sp>
      <p:sp>
        <p:nvSpPr>
          <p:cNvPr id="9243" name="Text Box 27">
            <a:extLst>
              <a:ext uri="{FF2B5EF4-FFF2-40B4-BE49-F238E27FC236}">
                <a16:creationId xmlns:a16="http://schemas.microsoft.com/office/drawing/2014/main" id="{EF84B87A-C840-C341-AE33-7F46AE6C5034}"/>
              </a:ext>
            </a:extLst>
          </p:cNvPr>
          <p:cNvSpPr txBox="1">
            <a:spLocks noChangeArrowheads="1"/>
          </p:cNvSpPr>
          <p:nvPr/>
        </p:nvSpPr>
        <p:spPr bwMode="auto">
          <a:xfrm>
            <a:off x="256307" y="5241636"/>
            <a:ext cx="1193798" cy="570669"/>
          </a:xfrm>
          <a:prstGeom prst="rect">
            <a:avLst/>
          </a:prstGeom>
          <a:solidFill>
            <a:srgbClr val="006699"/>
          </a:solidFill>
          <a:ln>
            <a:noFill/>
          </a:ln>
        </p:spPr>
        <p:txBody>
          <a:bodyPr wrap="square" lIns="107950" tIns="53975" rIns="107950" bIns="53975">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50000"/>
              </a:spcBef>
              <a:buClrTx/>
              <a:buSzTx/>
              <a:buFontTx/>
              <a:buNone/>
            </a:pPr>
            <a:r>
              <a:rPr lang="en-US" altLang="en-US" sz="1500" b="1" dirty="0">
                <a:solidFill>
                  <a:srgbClr val="F423EA"/>
                </a:solidFill>
                <a:latin typeface="Arial" panose="020B0604020202020204" pitchFamily="34" charset="0"/>
              </a:rPr>
              <a:t>Static</a:t>
            </a:r>
            <a:r>
              <a:rPr lang="en-US" altLang="en-US" sz="1500" b="1" dirty="0">
                <a:solidFill>
                  <a:srgbClr val="F423EA"/>
                </a:solidFill>
                <a:latin typeface="Times New Roman" panose="02020603050405020304" pitchFamily="18" charset="0"/>
                <a:cs typeface="Times New Roman" panose="02020603050405020304" pitchFamily="18" charset="0"/>
              </a:rPr>
              <a:t> </a:t>
            </a:r>
            <a:r>
              <a:rPr lang="en-US" altLang="en-US" sz="1500" b="1" dirty="0">
                <a:solidFill>
                  <a:srgbClr val="F423EA"/>
                </a:solidFill>
                <a:latin typeface="Arial" panose="020B0604020202020204" pitchFamily="34" charset="0"/>
              </a:rPr>
              <a:t>Diagrams</a:t>
            </a:r>
          </a:p>
        </p:txBody>
      </p:sp>
      <p:sp>
        <p:nvSpPr>
          <p:cNvPr id="540700" name="Rectangle 28">
            <a:extLst>
              <a:ext uri="{FF2B5EF4-FFF2-40B4-BE49-F238E27FC236}">
                <a16:creationId xmlns:a16="http://schemas.microsoft.com/office/drawing/2014/main" id="{4981A38F-2859-494C-922E-67C9F6C08302}"/>
              </a:ext>
            </a:extLst>
          </p:cNvPr>
          <p:cNvSpPr>
            <a:spLocks noChangeArrowheads="1"/>
          </p:cNvSpPr>
          <p:nvPr/>
        </p:nvSpPr>
        <p:spPr bwMode="auto">
          <a:xfrm>
            <a:off x="1956810" y="2373339"/>
            <a:ext cx="1008063" cy="661988"/>
          </a:xfrm>
          <a:prstGeom prst="rect">
            <a:avLst/>
          </a:prstGeom>
          <a:solidFill>
            <a:srgbClr val="66FFFF"/>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288">
              <a:lnSpc>
                <a:spcPct val="90000"/>
              </a:lnSpc>
              <a:buClr>
                <a:srgbClr val="F6BF69"/>
              </a:buClr>
              <a:buFont typeface="Monotype Sorts" pitchFamily="2" charset="2"/>
              <a:buNone/>
              <a:defRPr/>
            </a:pPr>
            <a:endParaRPr lang="en-US" sz="1700" dirty="0">
              <a:solidFill>
                <a:schemeClr val="bg2"/>
              </a:solidFill>
              <a:effectLst>
                <a:outerShdw blurRad="38100" dist="38100" dir="2700000" algn="tl">
                  <a:srgbClr val="000000"/>
                </a:outerShdw>
              </a:effectLst>
              <a:latin typeface="Arial Narrow" pitchFamily="34" charset="0"/>
            </a:endParaRPr>
          </a:p>
        </p:txBody>
      </p:sp>
      <p:sp>
        <p:nvSpPr>
          <p:cNvPr id="9245" name="Rectangle 29">
            <a:extLst>
              <a:ext uri="{FF2B5EF4-FFF2-40B4-BE49-F238E27FC236}">
                <a16:creationId xmlns:a16="http://schemas.microsoft.com/office/drawing/2014/main" id="{9E8244A1-7032-4B43-8F19-398FF5A78900}"/>
              </a:ext>
            </a:extLst>
          </p:cNvPr>
          <p:cNvSpPr>
            <a:spLocks noChangeArrowheads="1"/>
          </p:cNvSpPr>
          <p:nvPr/>
        </p:nvSpPr>
        <p:spPr bwMode="auto">
          <a:xfrm>
            <a:off x="3043745" y="5999538"/>
            <a:ext cx="5523751" cy="729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wrap="square" lIns="86171" tIns="43087" rIns="86171" bIns="43087">
            <a:spAutoFit/>
          </a:bodyPr>
          <a:lstStyle>
            <a:lvl1pPr marL="461963" indent="-461963" defTabSz="862013">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defTabSz="862013">
              <a:spcBef>
                <a:spcPct val="20000"/>
              </a:spcBef>
              <a:buClr>
                <a:schemeClr val="tx1"/>
              </a:buClr>
              <a:buChar char="•"/>
              <a:defRPr sz="2800">
                <a:solidFill>
                  <a:schemeClr val="tx1"/>
                </a:solidFill>
                <a:latin typeface="Verdana" panose="020B0604030504040204" pitchFamily="34" charset="0"/>
              </a:defRPr>
            </a:lvl2pPr>
            <a:lvl3pPr marL="1143000" indent="-228600" defTabSz="862013">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defTabSz="862013">
              <a:spcBef>
                <a:spcPct val="20000"/>
              </a:spcBef>
              <a:buClr>
                <a:schemeClr val="tx2"/>
              </a:buClr>
              <a:buChar char="•"/>
              <a:defRPr sz="2000">
                <a:solidFill>
                  <a:schemeClr val="tx1"/>
                </a:solidFill>
                <a:latin typeface="Verdana" panose="020B0604030504040204" pitchFamily="34" charset="0"/>
              </a:defRPr>
            </a:lvl4pPr>
            <a:lvl5pPr marL="2057400" indent="-228600" defTabSz="862013">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defTabSz="862013"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defTabSz="862013"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defTabSz="862013"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defTabSz="862013"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eaLnBrk="1" hangingPunct="1">
              <a:lnSpc>
                <a:spcPct val="87000"/>
              </a:lnSpc>
              <a:spcBef>
                <a:spcPct val="0"/>
              </a:spcBef>
              <a:buClr>
                <a:schemeClr val="tx2"/>
              </a:buClr>
              <a:buSzPct val="95000"/>
              <a:buFont typeface="Wingdings" pitchFamily="2" charset="2"/>
              <a:buChar char="q"/>
            </a:pPr>
            <a:r>
              <a:rPr lang="en-US" altLang="en-US" sz="2400" dirty="0">
                <a:latin typeface="Times New Roman" panose="02020603050405020304" pitchFamily="18" charset="0"/>
                <a:cs typeface="Times New Roman" panose="02020603050405020304" pitchFamily="18" charset="0"/>
              </a:rPr>
              <a:t>Multiple views</a:t>
            </a:r>
          </a:p>
          <a:p>
            <a:pPr eaLnBrk="1" hangingPunct="1">
              <a:lnSpc>
                <a:spcPct val="87000"/>
              </a:lnSpc>
              <a:spcBef>
                <a:spcPct val="0"/>
              </a:spcBef>
              <a:buClr>
                <a:schemeClr val="tx2"/>
              </a:buClr>
              <a:buSzPct val="95000"/>
              <a:buFont typeface="Wingdings" pitchFamily="2" charset="2"/>
              <a:buChar char="q"/>
            </a:pPr>
            <a:r>
              <a:rPr lang="en-US" altLang="en-US" sz="2400" dirty="0">
                <a:latin typeface="Times New Roman" panose="02020603050405020304" pitchFamily="18" charset="0"/>
                <a:cs typeface="Times New Roman" panose="02020603050405020304" pitchFamily="18" charset="0"/>
              </a:rPr>
              <a:t>Precise syntax and semantics</a:t>
            </a:r>
          </a:p>
        </p:txBody>
      </p:sp>
      <p:sp>
        <p:nvSpPr>
          <p:cNvPr id="540702" name="Rectangle 30">
            <a:extLst>
              <a:ext uri="{FF2B5EF4-FFF2-40B4-BE49-F238E27FC236}">
                <a16:creationId xmlns:a16="http://schemas.microsoft.com/office/drawing/2014/main" id="{EB6F27DF-8D4E-314C-9799-66B83D067277}"/>
              </a:ext>
            </a:extLst>
          </p:cNvPr>
          <p:cNvSpPr>
            <a:spLocks noChangeArrowheads="1"/>
          </p:cNvSpPr>
          <p:nvPr/>
        </p:nvSpPr>
        <p:spPr bwMode="auto">
          <a:xfrm>
            <a:off x="2063175" y="2456472"/>
            <a:ext cx="1009650" cy="661988"/>
          </a:xfrm>
          <a:prstGeom prst="rect">
            <a:avLst/>
          </a:prstGeom>
          <a:solidFill>
            <a:srgbClr val="66FFFF"/>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288">
              <a:lnSpc>
                <a:spcPct val="90000"/>
              </a:lnSpc>
              <a:buClr>
                <a:srgbClr val="F6BF69"/>
              </a:buClr>
              <a:buFont typeface="Monotype Sorts" pitchFamily="2" charset="2"/>
              <a:buNone/>
              <a:defRPr/>
            </a:pPr>
            <a:r>
              <a:rPr lang="en-US" sz="1700" dirty="0">
                <a:latin typeface="Times New Roman" panose="02020603050405020304" pitchFamily="18" charset="0"/>
                <a:cs typeface="Times New Roman" panose="02020603050405020304" pitchFamily="18" charset="0"/>
              </a:rPr>
              <a:t>Sequence</a:t>
            </a:r>
          </a:p>
          <a:p>
            <a:pPr marL="384175" indent="-384175" algn="ctr" defTabSz="903288">
              <a:lnSpc>
                <a:spcPct val="90000"/>
              </a:lnSpc>
              <a:buClr>
                <a:srgbClr val="F6BF69"/>
              </a:buClr>
              <a:buFont typeface="Monotype Sorts" pitchFamily="2" charset="2"/>
              <a:buNone/>
              <a:defRPr/>
            </a:pPr>
            <a:r>
              <a:rPr lang="en-US" sz="1700" dirty="0">
                <a:latin typeface="Times New Roman" panose="02020603050405020304" pitchFamily="18" charset="0"/>
                <a:cs typeface="Times New Roman" panose="02020603050405020304" pitchFamily="18" charset="0"/>
              </a:rPr>
              <a:t>Diagrams</a:t>
            </a:r>
            <a:endParaRPr lang="en-US" sz="1700" dirty="0">
              <a:effectLst>
                <a:outerShdw blurRad="38100" dist="38100" dir="2700000" algn="tl">
                  <a:srgbClr val="000000"/>
                </a:outerShdw>
              </a:effectLst>
              <a:latin typeface="Times New Roman" panose="02020603050405020304" pitchFamily="18" charset="0"/>
              <a:cs typeface="Times New Roman" panose="02020603050405020304" pitchFamily="18" charset="0"/>
            </a:endParaRPr>
          </a:p>
        </p:txBody>
      </p:sp>
      <p:sp>
        <p:nvSpPr>
          <p:cNvPr id="540703" name="Rectangle 31">
            <a:extLst>
              <a:ext uri="{FF2B5EF4-FFF2-40B4-BE49-F238E27FC236}">
                <a16:creationId xmlns:a16="http://schemas.microsoft.com/office/drawing/2014/main" id="{B53E1B1B-FECB-6E40-A1E1-715C21E842F3}"/>
              </a:ext>
            </a:extLst>
          </p:cNvPr>
          <p:cNvSpPr>
            <a:spLocks noChangeArrowheads="1"/>
          </p:cNvSpPr>
          <p:nvPr/>
        </p:nvSpPr>
        <p:spPr bwMode="auto">
          <a:xfrm>
            <a:off x="1118906" y="3470741"/>
            <a:ext cx="1260474" cy="660400"/>
          </a:xfrm>
          <a:prstGeom prst="rect">
            <a:avLst/>
          </a:prstGeom>
          <a:solidFill>
            <a:srgbClr val="66FF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a:lnSpc>
                <a:spcPct val="90000"/>
              </a:lnSpc>
              <a:buClr>
                <a:srgbClr val="F6BF69"/>
              </a:buClr>
              <a:buFont typeface="Monotype Sorts" pitchFamily="2" charset="2"/>
              <a:buNone/>
              <a:defRPr/>
            </a:pPr>
            <a:r>
              <a:rPr lang="en-US" sz="1700" dirty="0">
                <a:latin typeface="Times New Roman" panose="02020603050405020304" pitchFamily="18" charset="0"/>
                <a:cs typeface="Times New Roman" panose="02020603050405020304" pitchFamily="18" charset="0"/>
              </a:rPr>
              <a:t>Collaboration</a:t>
            </a:r>
          </a:p>
          <a:p>
            <a:pPr marL="384175" indent="-384175" algn="ctr" defTabSz="903288">
              <a:lnSpc>
                <a:spcPct val="90000"/>
              </a:lnSpc>
              <a:buClr>
                <a:srgbClr val="F6BF69"/>
              </a:buClr>
              <a:buFont typeface="Monotype Sorts" pitchFamily="2" charset="2"/>
              <a:buNone/>
              <a:defRPr/>
            </a:pPr>
            <a:r>
              <a:rPr lang="en-US" sz="1700" dirty="0">
                <a:latin typeface="Times New Roman" panose="02020603050405020304" pitchFamily="18" charset="0"/>
                <a:cs typeface="Times New Roman" panose="02020603050405020304" pitchFamily="18" charset="0"/>
              </a:rPr>
              <a:t>Diagrams</a:t>
            </a:r>
            <a:endParaRPr lang="en-US" sz="1700" dirty="0">
              <a:effectLst>
                <a:outerShdw blurRad="38100" dist="38100" dir="2700000" algn="tl">
                  <a:srgbClr val="000000"/>
                </a:outerShdw>
              </a:effectLst>
              <a:latin typeface="Times New Roman" panose="02020603050405020304" pitchFamily="18" charset="0"/>
              <a:cs typeface="Times New Roman" panose="02020603050405020304" pitchFamily="18" charset="0"/>
            </a:endParaRPr>
          </a:p>
        </p:txBody>
      </p:sp>
      <p:sp>
        <p:nvSpPr>
          <p:cNvPr id="540704" name="Rectangle 32">
            <a:extLst>
              <a:ext uri="{FF2B5EF4-FFF2-40B4-BE49-F238E27FC236}">
                <a16:creationId xmlns:a16="http://schemas.microsoft.com/office/drawing/2014/main" id="{93F9B2F4-7A48-8C45-B99F-2B182E2B6B3D}"/>
              </a:ext>
            </a:extLst>
          </p:cNvPr>
          <p:cNvSpPr>
            <a:spLocks noChangeArrowheads="1"/>
          </p:cNvSpPr>
          <p:nvPr/>
        </p:nvSpPr>
        <p:spPr bwMode="auto">
          <a:xfrm>
            <a:off x="1908278" y="4522997"/>
            <a:ext cx="1009650" cy="660400"/>
          </a:xfrm>
          <a:prstGeom prst="rect">
            <a:avLst/>
          </a:prstGeom>
          <a:solidFill>
            <a:srgbClr val="66FF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a:lnSpc>
                <a:spcPct val="90000"/>
              </a:lnSpc>
              <a:buClr>
                <a:srgbClr val="F6BF69"/>
              </a:buClr>
              <a:buFont typeface="Monotype Sorts" pitchFamily="2" charset="2"/>
              <a:buNone/>
              <a:defRPr/>
            </a:pPr>
            <a:endParaRPr lang="en-US" sz="1700" dirty="0">
              <a:solidFill>
                <a:schemeClr val="bg2"/>
              </a:solidFill>
              <a:effectLst>
                <a:outerShdw blurRad="38100" dist="38100" dir="2700000" algn="tl">
                  <a:srgbClr val="000000"/>
                </a:outerShdw>
              </a:effectLst>
              <a:latin typeface="Arial Narrow" pitchFamily="34" charset="0"/>
            </a:endParaRPr>
          </a:p>
        </p:txBody>
      </p:sp>
      <p:sp>
        <p:nvSpPr>
          <p:cNvPr id="540705" name="Rectangle 33">
            <a:extLst>
              <a:ext uri="{FF2B5EF4-FFF2-40B4-BE49-F238E27FC236}">
                <a16:creationId xmlns:a16="http://schemas.microsoft.com/office/drawing/2014/main" id="{82F68C37-1B75-274E-B231-9E0311C74A2E}"/>
              </a:ext>
            </a:extLst>
          </p:cNvPr>
          <p:cNvSpPr>
            <a:spLocks noChangeArrowheads="1"/>
          </p:cNvSpPr>
          <p:nvPr/>
        </p:nvSpPr>
        <p:spPr bwMode="auto">
          <a:xfrm>
            <a:off x="2096949" y="4626862"/>
            <a:ext cx="1009650" cy="660400"/>
          </a:xfrm>
          <a:prstGeom prst="rect">
            <a:avLst/>
          </a:prstGeom>
          <a:solidFill>
            <a:srgbClr val="66FF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a:lnSpc>
                <a:spcPct val="90000"/>
              </a:lnSpc>
              <a:buClr>
                <a:srgbClr val="F6BF69"/>
              </a:buClr>
              <a:buFont typeface="Monotype Sorts" pitchFamily="2" charset="2"/>
              <a:buNone/>
              <a:defRPr/>
            </a:pPr>
            <a:r>
              <a:rPr lang="en-US" sz="1700" dirty="0">
                <a:latin typeface="Times New Roman" panose="02020603050405020304" pitchFamily="18" charset="0"/>
                <a:cs typeface="Times New Roman" panose="02020603050405020304" pitchFamily="18" charset="0"/>
              </a:rPr>
              <a:t>Statechart</a:t>
            </a:r>
          </a:p>
          <a:p>
            <a:pPr marL="384175" indent="-384175" algn="ctr" defTabSz="903288">
              <a:lnSpc>
                <a:spcPct val="90000"/>
              </a:lnSpc>
              <a:buClr>
                <a:srgbClr val="F6BF69"/>
              </a:buClr>
              <a:buFont typeface="Monotype Sorts" pitchFamily="2" charset="2"/>
              <a:buNone/>
              <a:defRPr/>
            </a:pPr>
            <a:r>
              <a:rPr lang="en-US" sz="1700" dirty="0">
                <a:latin typeface="Times New Roman" panose="02020603050405020304" pitchFamily="18" charset="0"/>
                <a:cs typeface="Times New Roman" panose="02020603050405020304" pitchFamily="18" charset="0"/>
              </a:rPr>
              <a:t>Diagrams</a:t>
            </a:r>
            <a:endParaRPr lang="en-US" sz="1700" dirty="0">
              <a:effectLst>
                <a:outerShdw blurRad="38100" dist="38100" dir="2700000" algn="tl">
                  <a:srgbClr val="000000"/>
                </a:outerShdw>
              </a:effectLst>
              <a:latin typeface="Times New Roman" panose="02020603050405020304" pitchFamily="18" charset="0"/>
              <a:cs typeface="Times New Roman" panose="02020603050405020304" pitchFamily="18" charset="0"/>
            </a:endParaRPr>
          </a:p>
        </p:txBody>
      </p:sp>
      <p:sp>
        <p:nvSpPr>
          <p:cNvPr id="540706" name="Rectangle 34">
            <a:extLst>
              <a:ext uri="{FF2B5EF4-FFF2-40B4-BE49-F238E27FC236}">
                <a16:creationId xmlns:a16="http://schemas.microsoft.com/office/drawing/2014/main" id="{4F57ACD7-AAA2-4C4F-8D6F-111C4B97A02A}"/>
              </a:ext>
            </a:extLst>
          </p:cNvPr>
          <p:cNvSpPr>
            <a:spLocks noChangeArrowheads="1"/>
          </p:cNvSpPr>
          <p:nvPr/>
        </p:nvSpPr>
        <p:spPr bwMode="auto">
          <a:xfrm>
            <a:off x="6374516" y="4711190"/>
            <a:ext cx="1116014" cy="658813"/>
          </a:xfrm>
          <a:prstGeom prst="rect">
            <a:avLst/>
          </a:prstGeom>
          <a:solidFill>
            <a:srgbClr val="FF66FF"/>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288">
              <a:lnSpc>
                <a:spcPct val="90000"/>
              </a:lnSpc>
              <a:buClr>
                <a:srgbClr val="F6BF69"/>
              </a:buClr>
              <a:buFont typeface="Monotype Sorts" pitchFamily="2" charset="2"/>
              <a:buNone/>
              <a:defRPr/>
            </a:pPr>
            <a:endParaRPr lang="en-US" sz="2300" dirty="0">
              <a:solidFill>
                <a:schemeClr val="bg2"/>
              </a:solidFill>
              <a:effectLst>
                <a:outerShdw blurRad="38100" dist="38100" dir="2700000" algn="tl">
                  <a:srgbClr val="000000"/>
                </a:outerShdw>
              </a:effectLst>
              <a:latin typeface="Arial Narrow" pitchFamily="34" charset="0"/>
            </a:endParaRPr>
          </a:p>
        </p:txBody>
      </p:sp>
      <p:sp>
        <p:nvSpPr>
          <p:cNvPr id="540707" name="Rectangle 35">
            <a:extLst>
              <a:ext uri="{FF2B5EF4-FFF2-40B4-BE49-F238E27FC236}">
                <a16:creationId xmlns:a16="http://schemas.microsoft.com/office/drawing/2014/main" id="{33207B25-3365-8540-A9F0-32124C7E4E3E}"/>
              </a:ext>
            </a:extLst>
          </p:cNvPr>
          <p:cNvSpPr>
            <a:spLocks noChangeArrowheads="1"/>
          </p:cNvSpPr>
          <p:nvPr/>
        </p:nvSpPr>
        <p:spPr bwMode="auto">
          <a:xfrm>
            <a:off x="6201472" y="4811312"/>
            <a:ext cx="1192212" cy="658813"/>
          </a:xfrm>
          <a:prstGeom prst="rect">
            <a:avLst/>
          </a:prstGeom>
          <a:solidFill>
            <a:srgbClr val="FF66FF"/>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288">
              <a:lnSpc>
                <a:spcPct val="90000"/>
              </a:lnSpc>
              <a:buClr>
                <a:srgbClr val="F6BF69"/>
              </a:buClr>
              <a:buFont typeface="Monotype Sorts" pitchFamily="2" charset="2"/>
              <a:buNone/>
              <a:defRPr/>
            </a:pPr>
            <a:r>
              <a:rPr lang="en-US" sz="1700" dirty="0">
                <a:latin typeface="Times New Roman" panose="02020603050405020304" pitchFamily="18" charset="0"/>
                <a:cs typeface="Times New Roman" panose="02020603050405020304" pitchFamily="18" charset="0"/>
              </a:rPr>
              <a:t>Deployment</a:t>
            </a:r>
          </a:p>
          <a:p>
            <a:pPr marL="384175" indent="-384175" algn="ctr" defTabSz="903288">
              <a:lnSpc>
                <a:spcPct val="90000"/>
              </a:lnSpc>
              <a:buClr>
                <a:srgbClr val="F6BF69"/>
              </a:buClr>
              <a:buFont typeface="Monotype Sorts" pitchFamily="2" charset="2"/>
              <a:buNone/>
              <a:defRPr/>
            </a:pPr>
            <a:r>
              <a:rPr lang="en-US" sz="1700" dirty="0">
                <a:latin typeface="Times New Roman" panose="02020603050405020304" pitchFamily="18" charset="0"/>
                <a:cs typeface="Times New Roman" panose="02020603050405020304" pitchFamily="18" charset="0"/>
              </a:rPr>
              <a:t>Diagrams</a:t>
            </a:r>
            <a:endParaRPr lang="en-US" sz="2300" dirty="0">
              <a:effectLst>
                <a:outerShdw blurRad="38100" dist="38100" dir="2700000" algn="tl">
                  <a:srgbClr val="000000"/>
                </a:outerShdw>
              </a:effectLst>
              <a:latin typeface="Times New Roman" panose="02020603050405020304" pitchFamily="18" charset="0"/>
              <a:cs typeface="Times New Roman" panose="02020603050405020304" pitchFamily="18" charset="0"/>
            </a:endParaRPr>
          </a:p>
        </p:txBody>
      </p:sp>
      <p:sp>
        <p:nvSpPr>
          <p:cNvPr id="540708" name="Rectangle 36">
            <a:extLst>
              <a:ext uri="{FF2B5EF4-FFF2-40B4-BE49-F238E27FC236}">
                <a16:creationId xmlns:a16="http://schemas.microsoft.com/office/drawing/2014/main" id="{08FE932B-4ED6-7A42-A781-835872DE0B56}"/>
              </a:ext>
            </a:extLst>
          </p:cNvPr>
          <p:cNvSpPr>
            <a:spLocks noChangeArrowheads="1"/>
          </p:cNvSpPr>
          <p:nvPr/>
        </p:nvSpPr>
        <p:spPr bwMode="auto">
          <a:xfrm>
            <a:off x="6952046" y="3231356"/>
            <a:ext cx="1069616" cy="660400"/>
          </a:xfrm>
          <a:prstGeom prst="rect">
            <a:avLst/>
          </a:prstGeom>
          <a:solidFill>
            <a:srgbClr val="FF66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a:lnSpc>
                <a:spcPct val="90000"/>
              </a:lnSpc>
              <a:buClr>
                <a:srgbClr val="F6BF69"/>
              </a:buClr>
              <a:buFont typeface="Monotype Sorts" pitchFamily="2" charset="2"/>
              <a:buNone/>
              <a:defRPr/>
            </a:pPr>
            <a:endParaRPr lang="en-US" sz="1700" dirty="0">
              <a:solidFill>
                <a:schemeClr val="bg2"/>
              </a:solidFill>
              <a:effectLst>
                <a:outerShdw blurRad="38100" dist="38100" dir="2700000" algn="tl">
                  <a:srgbClr val="000000"/>
                </a:outerShdw>
              </a:effectLst>
              <a:latin typeface="Arial Narrow" pitchFamily="34" charset="0"/>
            </a:endParaRPr>
          </a:p>
        </p:txBody>
      </p:sp>
      <p:sp>
        <p:nvSpPr>
          <p:cNvPr id="9253" name="Rectangle 37">
            <a:extLst>
              <a:ext uri="{FF2B5EF4-FFF2-40B4-BE49-F238E27FC236}">
                <a16:creationId xmlns:a16="http://schemas.microsoft.com/office/drawing/2014/main" id="{F3054D37-FE86-5942-BEF3-CA4E284AB221}"/>
              </a:ext>
            </a:extLst>
          </p:cNvPr>
          <p:cNvSpPr>
            <a:spLocks noChangeArrowheads="1"/>
          </p:cNvSpPr>
          <p:nvPr/>
        </p:nvSpPr>
        <p:spPr bwMode="auto">
          <a:xfrm>
            <a:off x="6783286" y="3341205"/>
            <a:ext cx="1140619" cy="660400"/>
          </a:xfrm>
          <a:prstGeom prst="rect">
            <a:avLst/>
          </a:prstGeom>
          <a:solidFill>
            <a:srgbClr val="FF66FF"/>
          </a:solidFill>
          <a:ln w="9525">
            <a:solidFill>
              <a:schemeClr val="bg2"/>
            </a:solidFill>
            <a:miter lim="800000"/>
            <a:headEnd type="none" w="sm" len="sm"/>
            <a:tailEnd type="none" w="sm" len="sm"/>
          </a:ln>
        </p:spPr>
        <p:txBody>
          <a:bodyPr wrap="none" lIns="86173" tIns="43087" rIns="86173" bIns="43087" anchor="ctr"/>
          <a:lstStyle>
            <a:lvl1pPr marL="384175" indent="-384175" defTabSz="903288">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defTabSz="903288">
              <a:spcBef>
                <a:spcPct val="20000"/>
              </a:spcBef>
              <a:buClr>
                <a:schemeClr val="tx1"/>
              </a:buClr>
              <a:buChar char="•"/>
              <a:defRPr sz="2800">
                <a:solidFill>
                  <a:schemeClr val="tx1"/>
                </a:solidFill>
                <a:latin typeface="Verdana" panose="020B0604030504040204" pitchFamily="34" charset="0"/>
              </a:defRPr>
            </a:lvl2pPr>
            <a:lvl3pPr marL="1143000" indent="-228600" defTabSz="903288">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defTabSz="903288">
              <a:spcBef>
                <a:spcPct val="20000"/>
              </a:spcBef>
              <a:buClr>
                <a:schemeClr val="tx2"/>
              </a:buClr>
              <a:buChar char="•"/>
              <a:defRPr sz="2000">
                <a:solidFill>
                  <a:schemeClr val="tx1"/>
                </a:solidFill>
                <a:latin typeface="Verdana" panose="020B0604030504040204" pitchFamily="34" charset="0"/>
              </a:defRPr>
            </a:lvl4pPr>
            <a:lvl5pPr marL="2057400" indent="-228600" defTabSz="903288">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defTabSz="903288"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defTabSz="903288"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defTabSz="903288"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defTabSz="903288"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lgn="ctr">
              <a:lnSpc>
                <a:spcPct val="90000"/>
              </a:lnSpc>
              <a:spcBef>
                <a:spcPct val="0"/>
              </a:spcBef>
              <a:buClr>
                <a:srgbClr val="F6BF69"/>
              </a:buClr>
              <a:buSzTx/>
              <a:buFont typeface="Monotype Sorts" pitchFamily="2" charset="2"/>
              <a:buNone/>
            </a:pPr>
            <a:r>
              <a:rPr lang="en-US" altLang="en-US" sz="1700" dirty="0">
                <a:latin typeface="Times New Roman" panose="02020603050405020304" pitchFamily="18" charset="0"/>
                <a:cs typeface="Times New Roman" panose="02020603050405020304" pitchFamily="18" charset="0"/>
              </a:rPr>
              <a:t>Component</a:t>
            </a:r>
          </a:p>
          <a:p>
            <a:pPr algn="ctr">
              <a:lnSpc>
                <a:spcPct val="90000"/>
              </a:lnSpc>
              <a:spcBef>
                <a:spcPct val="0"/>
              </a:spcBef>
              <a:buClr>
                <a:srgbClr val="F6BF69"/>
              </a:buClr>
              <a:buSzTx/>
              <a:buFont typeface="Monotype Sorts" pitchFamily="2" charset="2"/>
              <a:buNone/>
            </a:pPr>
            <a:r>
              <a:rPr lang="en-US" altLang="en-US" sz="1700" dirty="0">
                <a:latin typeface="Times New Roman" panose="02020603050405020304" pitchFamily="18" charset="0"/>
                <a:cs typeface="Times New Roman" panose="02020603050405020304" pitchFamily="18" charset="0"/>
              </a:rPr>
              <a:t>Diagrams</a:t>
            </a:r>
          </a:p>
        </p:txBody>
      </p:sp>
      <p:sp>
        <p:nvSpPr>
          <p:cNvPr id="540710" name="Rectangle 38">
            <a:extLst>
              <a:ext uri="{FF2B5EF4-FFF2-40B4-BE49-F238E27FC236}">
                <a16:creationId xmlns:a16="http://schemas.microsoft.com/office/drawing/2014/main" id="{0B4BE926-294D-5B46-B0CF-1C6DBF222F83}"/>
              </a:ext>
            </a:extLst>
          </p:cNvPr>
          <p:cNvSpPr>
            <a:spLocks noChangeArrowheads="1"/>
          </p:cNvSpPr>
          <p:nvPr/>
        </p:nvSpPr>
        <p:spPr bwMode="auto">
          <a:xfrm>
            <a:off x="6797578" y="1766113"/>
            <a:ext cx="1009650" cy="660400"/>
          </a:xfrm>
          <a:prstGeom prst="rect">
            <a:avLst/>
          </a:prstGeom>
          <a:solidFill>
            <a:srgbClr val="FF66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a:lnSpc>
                <a:spcPct val="90000"/>
              </a:lnSpc>
              <a:buClr>
                <a:srgbClr val="F6BF69"/>
              </a:buClr>
              <a:buFont typeface="Monotype Sorts" pitchFamily="2" charset="2"/>
              <a:buNone/>
              <a:defRPr/>
            </a:pPr>
            <a:endParaRPr lang="en-US" sz="1700" dirty="0">
              <a:solidFill>
                <a:schemeClr val="bg2"/>
              </a:solidFill>
              <a:effectLst>
                <a:outerShdw blurRad="38100" dist="38100" dir="2700000" algn="tl">
                  <a:srgbClr val="000000"/>
                </a:outerShdw>
              </a:effectLst>
              <a:latin typeface="Arial Narrow" pitchFamily="34" charset="0"/>
            </a:endParaRPr>
          </a:p>
        </p:txBody>
      </p:sp>
      <p:sp>
        <p:nvSpPr>
          <p:cNvPr id="540711" name="Rectangle 39">
            <a:extLst>
              <a:ext uri="{FF2B5EF4-FFF2-40B4-BE49-F238E27FC236}">
                <a16:creationId xmlns:a16="http://schemas.microsoft.com/office/drawing/2014/main" id="{9D4F7141-4E11-484E-97D8-9B76DAAED2EB}"/>
              </a:ext>
            </a:extLst>
          </p:cNvPr>
          <p:cNvSpPr>
            <a:spLocks noChangeArrowheads="1"/>
          </p:cNvSpPr>
          <p:nvPr/>
        </p:nvSpPr>
        <p:spPr bwMode="auto">
          <a:xfrm>
            <a:off x="6596757" y="1881789"/>
            <a:ext cx="1009650" cy="660400"/>
          </a:xfrm>
          <a:prstGeom prst="rect">
            <a:avLst/>
          </a:prstGeom>
          <a:solidFill>
            <a:srgbClr val="FF66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a:lnSpc>
                <a:spcPct val="90000"/>
              </a:lnSpc>
              <a:buClr>
                <a:srgbClr val="F6BF69"/>
              </a:buClr>
              <a:buFont typeface="Monotype Sorts" pitchFamily="2" charset="2"/>
              <a:buNone/>
              <a:defRPr/>
            </a:pPr>
            <a:r>
              <a:rPr lang="en-US" sz="1700" dirty="0">
                <a:latin typeface="Times New Roman" panose="02020603050405020304" pitchFamily="18" charset="0"/>
                <a:cs typeface="Times New Roman" panose="02020603050405020304" pitchFamily="18" charset="0"/>
              </a:rPr>
              <a:t>Object</a:t>
            </a:r>
          </a:p>
          <a:p>
            <a:pPr marL="384175" indent="-384175" algn="ctr" defTabSz="903288">
              <a:lnSpc>
                <a:spcPct val="90000"/>
              </a:lnSpc>
              <a:buClr>
                <a:srgbClr val="F6BF69"/>
              </a:buClr>
              <a:buFont typeface="Monotype Sorts" pitchFamily="2" charset="2"/>
              <a:buNone/>
              <a:defRPr/>
            </a:pPr>
            <a:r>
              <a:rPr lang="en-US" sz="1700" dirty="0">
                <a:latin typeface="Times New Roman" panose="02020603050405020304" pitchFamily="18" charset="0"/>
                <a:cs typeface="Times New Roman" panose="02020603050405020304" pitchFamily="18" charset="0"/>
              </a:rPr>
              <a:t>Diagrams</a:t>
            </a:r>
            <a:endParaRPr lang="en-US" sz="1700" dirty="0">
              <a:effectLst>
                <a:outerShdw blurRad="38100" dist="38100" dir="2700000" algn="tl">
                  <a:srgbClr val="000000"/>
                </a:outerShdw>
              </a:effectLst>
              <a:latin typeface="Times New Roman" panose="02020603050405020304" pitchFamily="18" charset="0"/>
              <a:cs typeface="Times New Roman" panose="02020603050405020304" pitchFamily="18" charset="0"/>
            </a:endParaRPr>
          </a:p>
        </p:txBody>
      </p:sp>
      <p:sp>
        <p:nvSpPr>
          <p:cNvPr id="540712" name="Rectangle 40">
            <a:extLst>
              <a:ext uri="{FF2B5EF4-FFF2-40B4-BE49-F238E27FC236}">
                <a16:creationId xmlns:a16="http://schemas.microsoft.com/office/drawing/2014/main" id="{95BBEEB9-DD2C-B24D-A230-6774BC122243}"/>
              </a:ext>
            </a:extLst>
          </p:cNvPr>
          <p:cNvSpPr>
            <a:spLocks noChangeArrowheads="1"/>
          </p:cNvSpPr>
          <p:nvPr/>
        </p:nvSpPr>
        <p:spPr bwMode="auto">
          <a:xfrm>
            <a:off x="4925552" y="1556378"/>
            <a:ext cx="1009650" cy="660400"/>
          </a:xfrm>
          <a:prstGeom prst="rect">
            <a:avLst/>
          </a:prstGeom>
          <a:solidFill>
            <a:srgbClr val="FF66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a:lnSpc>
                <a:spcPct val="90000"/>
              </a:lnSpc>
              <a:buClr>
                <a:srgbClr val="F6BF69"/>
              </a:buClr>
              <a:buFont typeface="Monotype Sorts" pitchFamily="2" charset="2"/>
              <a:buNone/>
              <a:defRPr/>
            </a:pPr>
            <a:endParaRPr lang="en-US" sz="1700" dirty="0">
              <a:solidFill>
                <a:schemeClr val="bg2"/>
              </a:solidFill>
              <a:effectLst>
                <a:outerShdw blurRad="38100" dist="38100" dir="2700000" algn="tl">
                  <a:srgbClr val="000000"/>
                </a:outerShdw>
              </a:effectLst>
              <a:latin typeface="Arial Narrow" pitchFamily="34" charset="0"/>
            </a:endParaRPr>
          </a:p>
        </p:txBody>
      </p:sp>
      <p:sp>
        <p:nvSpPr>
          <p:cNvPr id="540713" name="Rectangle 41">
            <a:extLst>
              <a:ext uri="{FF2B5EF4-FFF2-40B4-BE49-F238E27FC236}">
                <a16:creationId xmlns:a16="http://schemas.microsoft.com/office/drawing/2014/main" id="{B2B80D76-6EA4-3341-AF54-64A4281E6EFC}"/>
              </a:ext>
            </a:extLst>
          </p:cNvPr>
          <p:cNvSpPr>
            <a:spLocks noChangeArrowheads="1"/>
          </p:cNvSpPr>
          <p:nvPr/>
        </p:nvSpPr>
        <p:spPr bwMode="auto">
          <a:xfrm>
            <a:off x="5062075" y="1670650"/>
            <a:ext cx="1009650" cy="660400"/>
          </a:xfrm>
          <a:prstGeom prst="rect">
            <a:avLst/>
          </a:prstGeom>
          <a:solidFill>
            <a:srgbClr val="FF66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a:lnSpc>
                <a:spcPct val="90000"/>
              </a:lnSpc>
              <a:buClr>
                <a:srgbClr val="F6BF69"/>
              </a:buClr>
              <a:buFont typeface="Monotype Sorts" pitchFamily="2" charset="2"/>
              <a:buNone/>
              <a:defRPr/>
            </a:pPr>
            <a:r>
              <a:rPr lang="en-US" sz="1700" dirty="0">
                <a:latin typeface="Times New Roman" panose="02020603050405020304" pitchFamily="18" charset="0"/>
                <a:cs typeface="Times New Roman" panose="02020603050405020304" pitchFamily="18" charset="0"/>
              </a:rPr>
              <a:t>Class</a:t>
            </a:r>
          </a:p>
          <a:p>
            <a:pPr marL="384175" indent="-384175" algn="ctr" defTabSz="903288">
              <a:lnSpc>
                <a:spcPct val="90000"/>
              </a:lnSpc>
              <a:buClr>
                <a:srgbClr val="F6BF69"/>
              </a:buClr>
              <a:buFont typeface="Monotype Sorts" pitchFamily="2" charset="2"/>
              <a:buNone/>
              <a:defRPr/>
            </a:pPr>
            <a:r>
              <a:rPr lang="en-US" sz="1700" dirty="0">
                <a:latin typeface="Times New Roman" panose="02020603050405020304" pitchFamily="18" charset="0"/>
                <a:cs typeface="Times New Roman" panose="02020603050405020304" pitchFamily="18" charset="0"/>
              </a:rPr>
              <a:t>Diagrams</a:t>
            </a:r>
            <a:endParaRPr lang="en-US" sz="1700" dirty="0">
              <a:effectLst>
                <a:outerShdw blurRad="38100" dist="38100" dir="2700000" algn="tl">
                  <a:srgbClr val="000000"/>
                </a:outerShdw>
              </a:effectLst>
              <a:latin typeface="Times New Roman" panose="02020603050405020304" pitchFamily="18" charset="0"/>
              <a:cs typeface="Times New Roman" panose="02020603050405020304" pitchFamily="18" charset="0"/>
            </a:endParaRPr>
          </a:p>
        </p:txBody>
      </p:sp>
      <p:sp>
        <p:nvSpPr>
          <p:cNvPr id="540714" name="Rectangle 42">
            <a:extLst>
              <a:ext uri="{FF2B5EF4-FFF2-40B4-BE49-F238E27FC236}">
                <a16:creationId xmlns:a16="http://schemas.microsoft.com/office/drawing/2014/main" id="{31CDC268-335D-704A-A30B-565DD9FE0351}"/>
              </a:ext>
            </a:extLst>
          </p:cNvPr>
          <p:cNvSpPr>
            <a:spLocks noChangeArrowheads="1"/>
          </p:cNvSpPr>
          <p:nvPr/>
        </p:nvSpPr>
        <p:spPr bwMode="auto">
          <a:xfrm>
            <a:off x="3142511" y="1563129"/>
            <a:ext cx="1008062" cy="660400"/>
          </a:xfrm>
          <a:prstGeom prst="rect">
            <a:avLst/>
          </a:prstGeom>
          <a:solidFill>
            <a:srgbClr val="FF66FF"/>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288">
              <a:lnSpc>
                <a:spcPct val="90000"/>
              </a:lnSpc>
              <a:buClr>
                <a:srgbClr val="F6BF69"/>
              </a:buClr>
              <a:buFont typeface="Monotype Sorts" pitchFamily="2" charset="2"/>
              <a:buNone/>
              <a:defRPr/>
            </a:pPr>
            <a:endParaRPr lang="en-US" sz="1700" dirty="0">
              <a:solidFill>
                <a:schemeClr val="bg2"/>
              </a:solidFill>
              <a:effectLst>
                <a:outerShdw blurRad="38100" dist="38100" dir="2700000" algn="tl">
                  <a:srgbClr val="000000"/>
                </a:outerShdw>
              </a:effectLst>
              <a:latin typeface="Arial Narrow" pitchFamily="34" charset="0"/>
            </a:endParaRPr>
          </a:p>
        </p:txBody>
      </p:sp>
      <p:sp>
        <p:nvSpPr>
          <p:cNvPr id="540715" name="Rectangle 43">
            <a:extLst>
              <a:ext uri="{FF2B5EF4-FFF2-40B4-BE49-F238E27FC236}">
                <a16:creationId xmlns:a16="http://schemas.microsoft.com/office/drawing/2014/main" id="{E7E42EC6-8E27-1B4B-A55F-6F6FD7322ACC}"/>
              </a:ext>
            </a:extLst>
          </p:cNvPr>
          <p:cNvSpPr>
            <a:spLocks noChangeArrowheads="1"/>
          </p:cNvSpPr>
          <p:nvPr/>
        </p:nvSpPr>
        <p:spPr bwMode="auto">
          <a:xfrm>
            <a:off x="3223752" y="1657815"/>
            <a:ext cx="1009650" cy="660400"/>
          </a:xfrm>
          <a:prstGeom prst="rect">
            <a:avLst/>
          </a:prstGeom>
          <a:solidFill>
            <a:srgbClr val="FF66FF"/>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288">
              <a:lnSpc>
                <a:spcPct val="90000"/>
              </a:lnSpc>
              <a:buClr>
                <a:srgbClr val="F6BF69"/>
              </a:buClr>
              <a:buFont typeface="Monotype Sorts" pitchFamily="2" charset="2"/>
              <a:buNone/>
              <a:defRPr/>
            </a:pPr>
            <a:r>
              <a:rPr lang="en-US" sz="1700" dirty="0">
                <a:latin typeface="Times New Roman" panose="02020603050405020304" pitchFamily="18" charset="0"/>
                <a:cs typeface="Times New Roman" panose="02020603050405020304" pitchFamily="18" charset="0"/>
              </a:rPr>
              <a:t>Use-Case</a:t>
            </a:r>
          </a:p>
          <a:p>
            <a:pPr marL="384175" indent="-384175" algn="ctr" defTabSz="903288">
              <a:lnSpc>
                <a:spcPct val="90000"/>
              </a:lnSpc>
              <a:buClr>
                <a:srgbClr val="F6BF69"/>
              </a:buClr>
              <a:buFont typeface="Monotype Sorts" pitchFamily="2" charset="2"/>
              <a:buNone/>
              <a:defRPr/>
            </a:pPr>
            <a:r>
              <a:rPr lang="en-US" sz="1700" dirty="0">
                <a:latin typeface="Times New Roman" panose="02020603050405020304" pitchFamily="18" charset="0"/>
                <a:cs typeface="Times New Roman" panose="02020603050405020304" pitchFamily="18" charset="0"/>
              </a:rPr>
              <a:t>Diagrams</a:t>
            </a:r>
            <a:endParaRPr lang="en-US" sz="1700" dirty="0">
              <a:effectLst>
                <a:outerShdw blurRad="38100" dist="38100" dir="2700000" algn="tl">
                  <a:srgbClr val="000000"/>
                </a:outerShdw>
              </a:effectLst>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A55E1D88-07EA-C242-992C-F833CF96A8EF}"/>
              </a:ext>
            </a:extLst>
          </p:cNvPr>
          <p:cNvSpPr>
            <a:spLocks noGrp="1"/>
          </p:cNvSpPr>
          <p:nvPr>
            <p:ph type="sldNum" sz="quarter" idx="12"/>
          </p:nvPr>
        </p:nvSpPr>
        <p:spPr/>
        <p:txBody>
          <a:bodyPr/>
          <a:lstStyle/>
          <a:p>
            <a:fld id="{46E7E92A-1B74-4047-9955-228762061B9C}" type="slidenum">
              <a:rPr lang="en-US" altLang="en-US" smtClean="0"/>
              <a:pPr/>
              <a:t>4</a:t>
            </a:fld>
            <a:endParaRPr lang="en-US" altLang="en-US"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A5A2809-F657-C54C-9204-967CCEAF83DC}"/>
              </a:ext>
            </a:extLst>
          </p:cNvPr>
          <p:cNvPicPr>
            <a:picLocks noGrp="1" noChangeAspect="1"/>
          </p:cNvPicPr>
          <p:nvPr>
            <p:ph idx="1"/>
          </p:nvPr>
        </p:nvPicPr>
        <p:blipFill>
          <a:blip r:embed="rId2"/>
          <a:stretch>
            <a:fillRect/>
          </a:stretch>
        </p:blipFill>
        <p:spPr>
          <a:xfrm>
            <a:off x="609600" y="1447801"/>
            <a:ext cx="7924800" cy="4876800"/>
          </a:xfrm>
          <a:prstGeom prst="rect">
            <a:avLst/>
          </a:prstGeom>
        </p:spPr>
      </p:pic>
      <p:sp>
        <p:nvSpPr>
          <p:cNvPr id="4" name="Slide Number Placeholder 3">
            <a:extLst>
              <a:ext uri="{FF2B5EF4-FFF2-40B4-BE49-F238E27FC236}">
                <a16:creationId xmlns:a16="http://schemas.microsoft.com/office/drawing/2014/main" id="{84762D6B-2DF2-1841-858E-C8E2D8EFD4CC}"/>
              </a:ext>
            </a:extLst>
          </p:cNvPr>
          <p:cNvSpPr>
            <a:spLocks noGrp="1"/>
          </p:cNvSpPr>
          <p:nvPr>
            <p:ph type="sldNum" sz="quarter" idx="12"/>
          </p:nvPr>
        </p:nvSpPr>
        <p:spPr/>
        <p:txBody>
          <a:bodyPr/>
          <a:lstStyle/>
          <a:p>
            <a:fld id="{BA514042-282F-4A4C-AEE0-05D5E3952A87}" type="slidenum">
              <a:rPr lang="en-US" altLang="en-US" smtClean="0"/>
              <a:pPr/>
              <a:t>5</a:t>
            </a:fld>
            <a:endParaRPr lang="en-US" altLang="en-US" dirty="0"/>
          </a:p>
        </p:txBody>
      </p:sp>
      <p:sp>
        <p:nvSpPr>
          <p:cNvPr id="6" name="Rectangle 1026">
            <a:extLst>
              <a:ext uri="{FF2B5EF4-FFF2-40B4-BE49-F238E27FC236}">
                <a16:creationId xmlns:a16="http://schemas.microsoft.com/office/drawing/2014/main" id="{3D61CC1E-ED0B-8546-9101-EE73BFA99645}"/>
              </a:ext>
            </a:extLst>
          </p:cNvPr>
          <p:cNvSpPr>
            <a:spLocks noGrp="1" noRot="1" noChangeArrowheads="1"/>
          </p:cNvSpPr>
          <p:nvPr>
            <p:ph type="title"/>
          </p:nvPr>
        </p:nvSpPr>
        <p:spPr>
          <a:xfrm>
            <a:off x="457200" y="762000"/>
            <a:ext cx="8458200" cy="807720"/>
          </a:xfrm>
        </p:spPr>
        <p:txBody>
          <a:bodyPr lIns="86173" tIns="43087" rIns="86173" bIns="43087" anchor="t">
            <a:normAutofit/>
          </a:bodyPr>
          <a:lstStyle/>
          <a:p>
            <a:pPr>
              <a:buClr>
                <a:schemeClr val="bg1"/>
              </a:buClr>
              <a:defRPr/>
            </a:pPr>
            <a:r>
              <a:rPr lang="en-US" b="1" dirty="0">
                <a:cs typeface="Times New Roman" pitchFamily="18" charset="0"/>
              </a:rPr>
              <a:t>Visual Modeling Using UML Diagrams</a:t>
            </a:r>
          </a:p>
        </p:txBody>
      </p:sp>
    </p:spTree>
    <p:extLst>
      <p:ext uri="{BB962C8B-B14F-4D97-AF65-F5344CB8AC3E}">
        <p14:creationId xmlns:p14="http://schemas.microsoft.com/office/powerpoint/2010/main" val="308885588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78C54DE-E7E7-374A-9877-94EABF2054C4}"/>
              </a:ext>
            </a:extLst>
          </p:cNvPr>
          <p:cNvSpPr>
            <a:spLocks noChangeArrowheads="1"/>
          </p:cNvSpPr>
          <p:nvPr/>
        </p:nvSpPr>
        <p:spPr bwMode="auto">
          <a:xfrm>
            <a:off x="457200" y="640080"/>
            <a:ext cx="8229600" cy="73152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p>
            <a:pPr algn="ctr" eaLnBrk="1" hangingPunct="1">
              <a:buClr>
                <a:srgbClr val="73E1FF"/>
              </a:buClr>
              <a:defRPr/>
            </a:pPr>
            <a:r>
              <a:rPr lang="en-US" sz="3600" b="1" dirty="0">
                <a:solidFill>
                  <a:schemeClr val="tx2"/>
                </a:solidFill>
                <a:latin typeface="Times New Roman" panose="02020603050405020304" pitchFamily="18" charset="0"/>
                <a:cs typeface="Times New Roman" panose="02020603050405020304" pitchFamily="18" charset="0"/>
              </a:rPr>
              <a:t>Relevant Requirements Artifacts</a:t>
            </a:r>
          </a:p>
        </p:txBody>
      </p:sp>
      <p:grpSp>
        <p:nvGrpSpPr>
          <p:cNvPr id="13315" name="Group 3">
            <a:extLst>
              <a:ext uri="{FF2B5EF4-FFF2-40B4-BE49-F238E27FC236}">
                <a16:creationId xmlns:a16="http://schemas.microsoft.com/office/drawing/2014/main" id="{A7766AD0-41A9-0147-92EB-CAA20B886BAA}"/>
              </a:ext>
            </a:extLst>
          </p:cNvPr>
          <p:cNvGrpSpPr>
            <a:grpSpLocks/>
          </p:cNvGrpSpPr>
          <p:nvPr/>
        </p:nvGrpSpPr>
        <p:grpSpPr bwMode="auto">
          <a:xfrm>
            <a:off x="7070725" y="4038600"/>
            <a:ext cx="685800" cy="1143000"/>
            <a:chOff x="1249" y="2496"/>
            <a:chExt cx="432" cy="720"/>
          </a:xfrm>
        </p:grpSpPr>
        <p:sp>
          <p:nvSpPr>
            <p:cNvPr id="13399" name="Rectangle 4">
              <a:extLst>
                <a:ext uri="{FF2B5EF4-FFF2-40B4-BE49-F238E27FC236}">
                  <a16:creationId xmlns:a16="http://schemas.microsoft.com/office/drawing/2014/main" id="{2823E971-95EB-2C43-9CB5-B2E132871DDA}"/>
                </a:ext>
              </a:extLst>
            </p:cNvPr>
            <p:cNvSpPr>
              <a:spLocks noChangeArrowheads="1"/>
            </p:cNvSpPr>
            <p:nvPr/>
          </p:nvSpPr>
          <p:spPr bwMode="auto">
            <a:xfrm>
              <a:off x="1249" y="2496"/>
              <a:ext cx="432" cy="720"/>
            </a:xfrm>
            <a:prstGeom prst="rect">
              <a:avLst/>
            </a:prstGeom>
            <a:noFill/>
            <a:ln w="952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Times New Roman" panose="02020603050405020304" pitchFamily="18" charset="0"/>
                <a:cs typeface="Times New Roman" panose="02020603050405020304" pitchFamily="18" charset="0"/>
              </a:endParaRPr>
            </a:p>
          </p:txBody>
        </p:sp>
        <p:sp>
          <p:nvSpPr>
            <p:cNvPr id="13400" name="Line 5">
              <a:extLst>
                <a:ext uri="{FF2B5EF4-FFF2-40B4-BE49-F238E27FC236}">
                  <a16:creationId xmlns:a16="http://schemas.microsoft.com/office/drawing/2014/main" id="{70295957-CDF9-D347-88F0-EDB7CDE15E0D}"/>
                </a:ext>
              </a:extLst>
            </p:cNvPr>
            <p:cNvSpPr>
              <a:spLocks noChangeShapeType="1"/>
            </p:cNvSpPr>
            <p:nvPr/>
          </p:nvSpPr>
          <p:spPr bwMode="auto">
            <a:xfrm>
              <a:off x="1537" y="2496"/>
              <a:ext cx="144" cy="144"/>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401" name="Line 6">
              <a:extLst>
                <a:ext uri="{FF2B5EF4-FFF2-40B4-BE49-F238E27FC236}">
                  <a16:creationId xmlns:a16="http://schemas.microsoft.com/office/drawing/2014/main" id="{C701CBDF-02F2-CD4B-BF30-89CC40448AE6}"/>
                </a:ext>
              </a:extLst>
            </p:cNvPr>
            <p:cNvSpPr>
              <a:spLocks noChangeShapeType="1"/>
            </p:cNvSpPr>
            <p:nvPr/>
          </p:nvSpPr>
          <p:spPr bwMode="auto">
            <a:xfrm>
              <a:off x="1537" y="2496"/>
              <a:ext cx="0" cy="144"/>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402" name="Line 7">
              <a:extLst>
                <a:ext uri="{FF2B5EF4-FFF2-40B4-BE49-F238E27FC236}">
                  <a16:creationId xmlns:a16="http://schemas.microsoft.com/office/drawing/2014/main" id="{FCA0AE57-B1CF-3146-9510-8902E24F83C8}"/>
                </a:ext>
              </a:extLst>
            </p:cNvPr>
            <p:cNvSpPr>
              <a:spLocks noChangeShapeType="1"/>
            </p:cNvSpPr>
            <p:nvPr/>
          </p:nvSpPr>
          <p:spPr bwMode="auto">
            <a:xfrm flipH="1">
              <a:off x="1537" y="2640"/>
              <a:ext cx="144"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403" name="Line 8">
              <a:extLst>
                <a:ext uri="{FF2B5EF4-FFF2-40B4-BE49-F238E27FC236}">
                  <a16:creationId xmlns:a16="http://schemas.microsoft.com/office/drawing/2014/main" id="{6F05CF64-B5DF-DF43-891D-5136C97A5253}"/>
                </a:ext>
              </a:extLst>
            </p:cNvPr>
            <p:cNvSpPr>
              <a:spLocks noChangeShapeType="1"/>
            </p:cNvSpPr>
            <p:nvPr/>
          </p:nvSpPr>
          <p:spPr bwMode="auto">
            <a:xfrm>
              <a:off x="1297" y="2736"/>
              <a:ext cx="336"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404" name="Line 9">
              <a:extLst>
                <a:ext uri="{FF2B5EF4-FFF2-40B4-BE49-F238E27FC236}">
                  <a16:creationId xmlns:a16="http://schemas.microsoft.com/office/drawing/2014/main" id="{7826CE2E-AFDE-A440-B235-27C01CE98F2F}"/>
                </a:ext>
              </a:extLst>
            </p:cNvPr>
            <p:cNvSpPr>
              <a:spLocks noChangeShapeType="1"/>
            </p:cNvSpPr>
            <p:nvPr/>
          </p:nvSpPr>
          <p:spPr bwMode="auto">
            <a:xfrm>
              <a:off x="1297" y="2784"/>
              <a:ext cx="336"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405" name="Line 10">
              <a:extLst>
                <a:ext uri="{FF2B5EF4-FFF2-40B4-BE49-F238E27FC236}">
                  <a16:creationId xmlns:a16="http://schemas.microsoft.com/office/drawing/2014/main" id="{8B1B2F99-80D6-9A4C-A62B-578738BFBF17}"/>
                </a:ext>
              </a:extLst>
            </p:cNvPr>
            <p:cNvSpPr>
              <a:spLocks noChangeShapeType="1"/>
            </p:cNvSpPr>
            <p:nvPr/>
          </p:nvSpPr>
          <p:spPr bwMode="auto">
            <a:xfrm>
              <a:off x="1297" y="2832"/>
              <a:ext cx="336"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406" name="Line 11">
              <a:extLst>
                <a:ext uri="{FF2B5EF4-FFF2-40B4-BE49-F238E27FC236}">
                  <a16:creationId xmlns:a16="http://schemas.microsoft.com/office/drawing/2014/main" id="{4274B52F-04B1-7040-B0D7-B28AF4F13C1F}"/>
                </a:ext>
              </a:extLst>
            </p:cNvPr>
            <p:cNvSpPr>
              <a:spLocks noChangeShapeType="1"/>
            </p:cNvSpPr>
            <p:nvPr/>
          </p:nvSpPr>
          <p:spPr bwMode="auto">
            <a:xfrm>
              <a:off x="1297" y="2928"/>
              <a:ext cx="336"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407" name="Line 12">
              <a:extLst>
                <a:ext uri="{FF2B5EF4-FFF2-40B4-BE49-F238E27FC236}">
                  <a16:creationId xmlns:a16="http://schemas.microsoft.com/office/drawing/2014/main" id="{F78CB704-E0AB-3D43-9C28-11B096F28BB4}"/>
                </a:ext>
              </a:extLst>
            </p:cNvPr>
            <p:cNvSpPr>
              <a:spLocks noChangeShapeType="1"/>
            </p:cNvSpPr>
            <p:nvPr/>
          </p:nvSpPr>
          <p:spPr bwMode="auto">
            <a:xfrm>
              <a:off x="1297" y="2880"/>
              <a:ext cx="336"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408" name="Line 13">
              <a:extLst>
                <a:ext uri="{FF2B5EF4-FFF2-40B4-BE49-F238E27FC236}">
                  <a16:creationId xmlns:a16="http://schemas.microsoft.com/office/drawing/2014/main" id="{5A529D08-5906-6A4A-83F1-3CE12D6516E2}"/>
                </a:ext>
              </a:extLst>
            </p:cNvPr>
            <p:cNvSpPr>
              <a:spLocks noChangeShapeType="1"/>
            </p:cNvSpPr>
            <p:nvPr/>
          </p:nvSpPr>
          <p:spPr bwMode="auto">
            <a:xfrm>
              <a:off x="1297" y="2976"/>
              <a:ext cx="336"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409" name="Line 14">
              <a:extLst>
                <a:ext uri="{FF2B5EF4-FFF2-40B4-BE49-F238E27FC236}">
                  <a16:creationId xmlns:a16="http://schemas.microsoft.com/office/drawing/2014/main" id="{5F866FCD-3639-0A40-B596-8B187AE3DD9A}"/>
                </a:ext>
              </a:extLst>
            </p:cNvPr>
            <p:cNvSpPr>
              <a:spLocks noChangeShapeType="1"/>
            </p:cNvSpPr>
            <p:nvPr/>
          </p:nvSpPr>
          <p:spPr bwMode="auto">
            <a:xfrm>
              <a:off x="1297" y="3024"/>
              <a:ext cx="336"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410" name="Line 15">
              <a:extLst>
                <a:ext uri="{FF2B5EF4-FFF2-40B4-BE49-F238E27FC236}">
                  <a16:creationId xmlns:a16="http://schemas.microsoft.com/office/drawing/2014/main" id="{5F06980F-7F64-EC47-9010-A57898AF6F01}"/>
                </a:ext>
              </a:extLst>
            </p:cNvPr>
            <p:cNvSpPr>
              <a:spLocks noChangeShapeType="1"/>
            </p:cNvSpPr>
            <p:nvPr/>
          </p:nvSpPr>
          <p:spPr bwMode="auto">
            <a:xfrm>
              <a:off x="1297" y="3072"/>
              <a:ext cx="336"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411" name="Line 16">
              <a:extLst>
                <a:ext uri="{FF2B5EF4-FFF2-40B4-BE49-F238E27FC236}">
                  <a16:creationId xmlns:a16="http://schemas.microsoft.com/office/drawing/2014/main" id="{C0AC43EE-3881-9D4B-AAEB-BD10007CEF71}"/>
                </a:ext>
              </a:extLst>
            </p:cNvPr>
            <p:cNvSpPr>
              <a:spLocks noChangeShapeType="1"/>
            </p:cNvSpPr>
            <p:nvPr/>
          </p:nvSpPr>
          <p:spPr bwMode="auto">
            <a:xfrm>
              <a:off x="1297" y="3120"/>
              <a:ext cx="336"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412" name="Line 17">
              <a:extLst>
                <a:ext uri="{FF2B5EF4-FFF2-40B4-BE49-F238E27FC236}">
                  <a16:creationId xmlns:a16="http://schemas.microsoft.com/office/drawing/2014/main" id="{0A301452-80A4-A544-902E-7C980494030D}"/>
                </a:ext>
              </a:extLst>
            </p:cNvPr>
            <p:cNvSpPr>
              <a:spLocks noChangeShapeType="1"/>
            </p:cNvSpPr>
            <p:nvPr/>
          </p:nvSpPr>
          <p:spPr bwMode="auto">
            <a:xfrm>
              <a:off x="1297" y="3168"/>
              <a:ext cx="336"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413" name="Line 18">
              <a:extLst>
                <a:ext uri="{FF2B5EF4-FFF2-40B4-BE49-F238E27FC236}">
                  <a16:creationId xmlns:a16="http://schemas.microsoft.com/office/drawing/2014/main" id="{92FE8928-EB88-2548-9FF6-AF2499031DA8}"/>
                </a:ext>
              </a:extLst>
            </p:cNvPr>
            <p:cNvSpPr>
              <a:spLocks noChangeShapeType="1"/>
            </p:cNvSpPr>
            <p:nvPr/>
          </p:nvSpPr>
          <p:spPr bwMode="auto">
            <a:xfrm>
              <a:off x="1297" y="2688"/>
              <a:ext cx="336"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414" name="Line 19">
              <a:extLst>
                <a:ext uri="{FF2B5EF4-FFF2-40B4-BE49-F238E27FC236}">
                  <a16:creationId xmlns:a16="http://schemas.microsoft.com/office/drawing/2014/main" id="{D7669372-62A6-E64A-B211-C5D34114DC6C}"/>
                </a:ext>
              </a:extLst>
            </p:cNvPr>
            <p:cNvSpPr>
              <a:spLocks noChangeShapeType="1"/>
            </p:cNvSpPr>
            <p:nvPr/>
          </p:nvSpPr>
          <p:spPr bwMode="auto">
            <a:xfrm>
              <a:off x="1297" y="2592"/>
              <a:ext cx="209"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415" name="Line 20">
              <a:extLst>
                <a:ext uri="{FF2B5EF4-FFF2-40B4-BE49-F238E27FC236}">
                  <a16:creationId xmlns:a16="http://schemas.microsoft.com/office/drawing/2014/main" id="{455E199A-0F34-914C-9604-183D62810C98}"/>
                </a:ext>
              </a:extLst>
            </p:cNvPr>
            <p:cNvSpPr>
              <a:spLocks noChangeShapeType="1"/>
            </p:cNvSpPr>
            <p:nvPr/>
          </p:nvSpPr>
          <p:spPr bwMode="auto">
            <a:xfrm>
              <a:off x="1297" y="2544"/>
              <a:ext cx="209"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416" name="Line 21">
              <a:extLst>
                <a:ext uri="{FF2B5EF4-FFF2-40B4-BE49-F238E27FC236}">
                  <a16:creationId xmlns:a16="http://schemas.microsoft.com/office/drawing/2014/main" id="{489913E1-F4AC-F345-9DEA-81E846D20665}"/>
                </a:ext>
              </a:extLst>
            </p:cNvPr>
            <p:cNvSpPr>
              <a:spLocks noChangeShapeType="1"/>
            </p:cNvSpPr>
            <p:nvPr/>
          </p:nvSpPr>
          <p:spPr bwMode="auto">
            <a:xfrm>
              <a:off x="1297" y="2640"/>
              <a:ext cx="209"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grpSp>
      <p:sp>
        <p:nvSpPr>
          <p:cNvPr id="13316" name="Text Box 22">
            <a:extLst>
              <a:ext uri="{FF2B5EF4-FFF2-40B4-BE49-F238E27FC236}">
                <a16:creationId xmlns:a16="http://schemas.microsoft.com/office/drawing/2014/main" id="{4C32377B-9819-4E4F-9E28-D16191E4B5C0}"/>
              </a:ext>
            </a:extLst>
          </p:cNvPr>
          <p:cNvSpPr txBox="1">
            <a:spLocks noChangeArrowheads="1"/>
          </p:cNvSpPr>
          <p:nvPr/>
        </p:nvSpPr>
        <p:spPr bwMode="auto">
          <a:xfrm>
            <a:off x="6564675" y="5257800"/>
            <a:ext cx="1697901" cy="646331"/>
          </a:xfrm>
          <a:prstGeom prst="rect">
            <a:avLst/>
          </a:prstGeom>
          <a:noFill/>
          <a:ln w="952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lgn="ctr">
              <a:spcBef>
                <a:spcPct val="0"/>
              </a:spcBef>
              <a:buClrTx/>
              <a:buSzTx/>
              <a:buFontTx/>
              <a:buNone/>
            </a:pPr>
            <a:r>
              <a:rPr lang="en-US" altLang="en-US" sz="1800" b="1">
                <a:latin typeface="Times New Roman" panose="02020603050405020304" pitchFamily="18" charset="0"/>
                <a:cs typeface="Times New Roman" panose="02020603050405020304" pitchFamily="18" charset="0"/>
              </a:rPr>
              <a:t>Supplementary</a:t>
            </a:r>
          </a:p>
          <a:p>
            <a:pPr algn="ctr">
              <a:spcBef>
                <a:spcPct val="0"/>
              </a:spcBef>
              <a:buClrTx/>
              <a:buSzTx/>
              <a:buFontTx/>
              <a:buNone/>
            </a:pPr>
            <a:r>
              <a:rPr lang="en-US" altLang="en-US" sz="1800" b="1">
                <a:latin typeface="Times New Roman" panose="02020603050405020304" pitchFamily="18" charset="0"/>
                <a:cs typeface="Times New Roman" panose="02020603050405020304" pitchFamily="18" charset="0"/>
              </a:rPr>
              <a:t>Specification</a:t>
            </a:r>
          </a:p>
        </p:txBody>
      </p:sp>
      <p:grpSp>
        <p:nvGrpSpPr>
          <p:cNvPr id="13317" name="Group 23">
            <a:extLst>
              <a:ext uri="{FF2B5EF4-FFF2-40B4-BE49-F238E27FC236}">
                <a16:creationId xmlns:a16="http://schemas.microsoft.com/office/drawing/2014/main" id="{026C53D9-36CE-8B45-89B9-247AE59BA46E}"/>
              </a:ext>
            </a:extLst>
          </p:cNvPr>
          <p:cNvGrpSpPr>
            <a:grpSpLocks/>
          </p:cNvGrpSpPr>
          <p:nvPr/>
        </p:nvGrpSpPr>
        <p:grpSpPr bwMode="auto">
          <a:xfrm>
            <a:off x="7058025" y="1524000"/>
            <a:ext cx="685800" cy="1143000"/>
            <a:chOff x="1249" y="2496"/>
            <a:chExt cx="432" cy="720"/>
          </a:xfrm>
        </p:grpSpPr>
        <p:sp>
          <p:nvSpPr>
            <p:cNvPr id="13381" name="Rectangle 24">
              <a:extLst>
                <a:ext uri="{FF2B5EF4-FFF2-40B4-BE49-F238E27FC236}">
                  <a16:creationId xmlns:a16="http://schemas.microsoft.com/office/drawing/2014/main" id="{5E70D8F6-33F7-2941-A754-5902214FD5F4}"/>
                </a:ext>
              </a:extLst>
            </p:cNvPr>
            <p:cNvSpPr>
              <a:spLocks noChangeArrowheads="1"/>
            </p:cNvSpPr>
            <p:nvPr/>
          </p:nvSpPr>
          <p:spPr bwMode="auto">
            <a:xfrm>
              <a:off x="1249" y="2496"/>
              <a:ext cx="432" cy="720"/>
            </a:xfrm>
            <a:prstGeom prst="rect">
              <a:avLst/>
            </a:prstGeom>
            <a:noFill/>
            <a:ln w="952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Times New Roman" panose="02020603050405020304" pitchFamily="18" charset="0"/>
                <a:cs typeface="Times New Roman" panose="02020603050405020304" pitchFamily="18" charset="0"/>
              </a:endParaRPr>
            </a:p>
          </p:txBody>
        </p:sp>
        <p:sp>
          <p:nvSpPr>
            <p:cNvPr id="13382" name="Line 25">
              <a:extLst>
                <a:ext uri="{FF2B5EF4-FFF2-40B4-BE49-F238E27FC236}">
                  <a16:creationId xmlns:a16="http://schemas.microsoft.com/office/drawing/2014/main" id="{EADF35DD-51BD-094C-A470-8362A9AABE83}"/>
                </a:ext>
              </a:extLst>
            </p:cNvPr>
            <p:cNvSpPr>
              <a:spLocks noChangeShapeType="1"/>
            </p:cNvSpPr>
            <p:nvPr/>
          </p:nvSpPr>
          <p:spPr bwMode="auto">
            <a:xfrm>
              <a:off x="1537" y="2496"/>
              <a:ext cx="144" cy="144"/>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83" name="Line 26">
              <a:extLst>
                <a:ext uri="{FF2B5EF4-FFF2-40B4-BE49-F238E27FC236}">
                  <a16:creationId xmlns:a16="http://schemas.microsoft.com/office/drawing/2014/main" id="{4633EFF9-3ADB-9E48-B873-E3A9B9BB2D63}"/>
                </a:ext>
              </a:extLst>
            </p:cNvPr>
            <p:cNvSpPr>
              <a:spLocks noChangeShapeType="1"/>
            </p:cNvSpPr>
            <p:nvPr/>
          </p:nvSpPr>
          <p:spPr bwMode="auto">
            <a:xfrm>
              <a:off x="1537" y="2496"/>
              <a:ext cx="0" cy="144"/>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84" name="Line 27">
              <a:extLst>
                <a:ext uri="{FF2B5EF4-FFF2-40B4-BE49-F238E27FC236}">
                  <a16:creationId xmlns:a16="http://schemas.microsoft.com/office/drawing/2014/main" id="{6EB47FA8-BEB9-0D4D-9586-5985E2C498EC}"/>
                </a:ext>
              </a:extLst>
            </p:cNvPr>
            <p:cNvSpPr>
              <a:spLocks noChangeShapeType="1"/>
            </p:cNvSpPr>
            <p:nvPr/>
          </p:nvSpPr>
          <p:spPr bwMode="auto">
            <a:xfrm flipH="1">
              <a:off x="1537" y="2640"/>
              <a:ext cx="144"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85" name="Line 28">
              <a:extLst>
                <a:ext uri="{FF2B5EF4-FFF2-40B4-BE49-F238E27FC236}">
                  <a16:creationId xmlns:a16="http://schemas.microsoft.com/office/drawing/2014/main" id="{630271AC-5990-2241-82DF-556BB2372D40}"/>
                </a:ext>
              </a:extLst>
            </p:cNvPr>
            <p:cNvSpPr>
              <a:spLocks noChangeShapeType="1"/>
            </p:cNvSpPr>
            <p:nvPr/>
          </p:nvSpPr>
          <p:spPr bwMode="auto">
            <a:xfrm>
              <a:off x="1297" y="2736"/>
              <a:ext cx="336"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86" name="Line 29">
              <a:extLst>
                <a:ext uri="{FF2B5EF4-FFF2-40B4-BE49-F238E27FC236}">
                  <a16:creationId xmlns:a16="http://schemas.microsoft.com/office/drawing/2014/main" id="{297D2622-C4D7-4748-9100-F1BC5A8BAB28}"/>
                </a:ext>
              </a:extLst>
            </p:cNvPr>
            <p:cNvSpPr>
              <a:spLocks noChangeShapeType="1"/>
            </p:cNvSpPr>
            <p:nvPr/>
          </p:nvSpPr>
          <p:spPr bwMode="auto">
            <a:xfrm>
              <a:off x="1297" y="2784"/>
              <a:ext cx="336"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87" name="Line 30">
              <a:extLst>
                <a:ext uri="{FF2B5EF4-FFF2-40B4-BE49-F238E27FC236}">
                  <a16:creationId xmlns:a16="http://schemas.microsoft.com/office/drawing/2014/main" id="{C73CA157-7F0F-D24F-825E-DF4C0DB5BFB6}"/>
                </a:ext>
              </a:extLst>
            </p:cNvPr>
            <p:cNvSpPr>
              <a:spLocks noChangeShapeType="1"/>
            </p:cNvSpPr>
            <p:nvPr/>
          </p:nvSpPr>
          <p:spPr bwMode="auto">
            <a:xfrm>
              <a:off x="1297" y="2832"/>
              <a:ext cx="336"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88" name="Line 31">
              <a:extLst>
                <a:ext uri="{FF2B5EF4-FFF2-40B4-BE49-F238E27FC236}">
                  <a16:creationId xmlns:a16="http://schemas.microsoft.com/office/drawing/2014/main" id="{16EAD69B-B53C-7C42-B7E5-7441305BE28A}"/>
                </a:ext>
              </a:extLst>
            </p:cNvPr>
            <p:cNvSpPr>
              <a:spLocks noChangeShapeType="1"/>
            </p:cNvSpPr>
            <p:nvPr/>
          </p:nvSpPr>
          <p:spPr bwMode="auto">
            <a:xfrm>
              <a:off x="1297" y="2928"/>
              <a:ext cx="336"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89" name="Line 32">
              <a:extLst>
                <a:ext uri="{FF2B5EF4-FFF2-40B4-BE49-F238E27FC236}">
                  <a16:creationId xmlns:a16="http://schemas.microsoft.com/office/drawing/2014/main" id="{D9186A9E-84BF-7C43-9ADE-07B19F939B65}"/>
                </a:ext>
              </a:extLst>
            </p:cNvPr>
            <p:cNvSpPr>
              <a:spLocks noChangeShapeType="1"/>
            </p:cNvSpPr>
            <p:nvPr/>
          </p:nvSpPr>
          <p:spPr bwMode="auto">
            <a:xfrm>
              <a:off x="1297" y="2880"/>
              <a:ext cx="336"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90" name="Line 33">
              <a:extLst>
                <a:ext uri="{FF2B5EF4-FFF2-40B4-BE49-F238E27FC236}">
                  <a16:creationId xmlns:a16="http://schemas.microsoft.com/office/drawing/2014/main" id="{44C28683-4E94-384B-8419-AFE8F90D5458}"/>
                </a:ext>
              </a:extLst>
            </p:cNvPr>
            <p:cNvSpPr>
              <a:spLocks noChangeShapeType="1"/>
            </p:cNvSpPr>
            <p:nvPr/>
          </p:nvSpPr>
          <p:spPr bwMode="auto">
            <a:xfrm>
              <a:off x="1297" y="2976"/>
              <a:ext cx="336"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91" name="Line 34">
              <a:extLst>
                <a:ext uri="{FF2B5EF4-FFF2-40B4-BE49-F238E27FC236}">
                  <a16:creationId xmlns:a16="http://schemas.microsoft.com/office/drawing/2014/main" id="{68A8A46F-4760-604B-BF10-9929D3E86D00}"/>
                </a:ext>
              </a:extLst>
            </p:cNvPr>
            <p:cNvSpPr>
              <a:spLocks noChangeShapeType="1"/>
            </p:cNvSpPr>
            <p:nvPr/>
          </p:nvSpPr>
          <p:spPr bwMode="auto">
            <a:xfrm>
              <a:off x="1297" y="3024"/>
              <a:ext cx="336"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92" name="Line 35">
              <a:extLst>
                <a:ext uri="{FF2B5EF4-FFF2-40B4-BE49-F238E27FC236}">
                  <a16:creationId xmlns:a16="http://schemas.microsoft.com/office/drawing/2014/main" id="{BAF2BDAD-6FF1-8445-BD20-7AA8B1488CE2}"/>
                </a:ext>
              </a:extLst>
            </p:cNvPr>
            <p:cNvSpPr>
              <a:spLocks noChangeShapeType="1"/>
            </p:cNvSpPr>
            <p:nvPr/>
          </p:nvSpPr>
          <p:spPr bwMode="auto">
            <a:xfrm>
              <a:off x="1297" y="3072"/>
              <a:ext cx="336"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93" name="Line 36">
              <a:extLst>
                <a:ext uri="{FF2B5EF4-FFF2-40B4-BE49-F238E27FC236}">
                  <a16:creationId xmlns:a16="http://schemas.microsoft.com/office/drawing/2014/main" id="{F1650FB5-21D2-F64E-AA09-8FF2F0DB662F}"/>
                </a:ext>
              </a:extLst>
            </p:cNvPr>
            <p:cNvSpPr>
              <a:spLocks noChangeShapeType="1"/>
            </p:cNvSpPr>
            <p:nvPr/>
          </p:nvSpPr>
          <p:spPr bwMode="auto">
            <a:xfrm>
              <a:off x="1297" y="3120"/>
              <a:ext cx="336"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94" name="Line 37">
              <a:extLst>
                <a:ext uri="{FF2B5EF4-FFF2-40B4-BE49-F238E27FC236}">
                  <a16:creationId xmlns:a16="http://schemas.microsoft.com/office/drawing/2014/main" id="{ECE63865-D704-BF4D-BA81-518362BBBB2F}"/>
                </a:ext>
              </a:extLst>
            </p:cNvPr>
            <p:cNvSpPr>
              <a:spLocks noChangeShapeType="1"/>
            </p:cNvSpPr>
            <p:nvPr/>
          </p:nvSpPr>
          <p:spPr bwMode="auto">
            <a:xfrm>
              <a:off x="1297" y="3168"/>
              <a:ext cx="336"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95" name="Line 38">
              <a:extLst>
                <a:ext uri="{FF2B5EF4-FFF2-40B4-BE49-F238E27FC236}">
                  <a16:creationId xmlns:a16="http://schemas.microsoft.com/office/drawing/2014/main" id="{D63587AB-822D-1D40-8708-2B80018720CE}"/>
                </a:ext>
              </a:extLst>
            </p:cNvPr>
            <p:cNvSpPr>
              <a:spLocks noChangeShapeType="1"/>
            </p:cNvSpPr>
            <p:nvPr/>
          </p:nvSpPr>
          <p:spPr bwMode="auto">
            <a:xfrm>
              <a:off x="1297" y="2688"/>
              <a:ext cx="336"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96" name="Line 39">
              <a:extLst>
                <a:ext uri="{FF2B5EF4-FFF2-40B4-BE49-F238E27FC236}">
                  <a16:creationId xmlns:a16="http://schemas.microsoft.com/office/drawing/2014/main" id="{983B7B03-9C93-B749-8802-9D22CD4002F4}"/>
                </a:ext>
              </a:extLst>
            </p:cNvPr>
            <p:cNvSpPr>
              <a:spLocks noChangeShapeType="1"/>
            </p:cNvSpPr>
            <p:nvPr/>
          </p:nvSpPr>
          <p:spPr bwMode="auto">
            <a:xfrm>
              <a:off x="1297" y="2592"/>
              <a:ext cx="209"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97" name="Line 40">
              <a:extLst>
                <a:ext uri="{FF2B5EF4-FFF2-40B4-BE49-F238E27FC236}">
                  <a16:creationId xmlns:a16="http://schemas.microsoft.com/office/drawing/2014/main" id="{1EC3A0B3-8B08-6445-9D00-305A1CADCD65}"/>
                </a:ext>
              </a:extLst>
            </p:cNvPr>
            <p:cNvSpPr>
              <a:spLocks noChangeShapeType="1"/>
            </p:cNvSpPr>
            <p:nvPr/>
          </p:nvSpPr>
          <p:spPr bwMode="auto">
            <a:xfrm>
              <a:off x="1297" y="2544"/>
              <a:ext cx="209"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98" name="Line 41">
              <a:extLst>
                <a:ext uri="{FF2B5EF4-FFF2-40B4-BE49-F238E27FC236}">
                  <a16:creationId xmlns:a16="http://schemas.microsoft.com/office/drawing/2014/main" id="{D77D0994-7FEB-DA40-B901-01169A21C6D1}"/>
                </a:ext>
              </a:extLst>
            </p:cNvPr>
            <p:cNvSpPr>
              <a:spLocks noChangeShapeType="1"/>
            </p:cNvSpPr>
            <p:nvPr/>
          </p:nvSpPr>
          <p:spPr bwMode="auto">
            <a:xfrm>
              <a:off x="1297" y="2640"/>
              <a:ext cx="209"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grpSp>
      <p:sp>
        <p:nvSpPr>
          <p:cNvPr id="13318" name="Text Box 42">
            <a:extLst>
              <a:ext uri="{FF2B5EF4-FFF2-40B4-BE49-F238E27FC236}">
                <a16:creationId xmlns:a16="http://schemas.microsoft.com/office/drawing/2014/main" id="{F768F79F-264D-884A-8F17-9CAD39D540ED}"/>
              </a:ext>
            </a:extLst>
          </p:cNvPr>
          <p:cNvSpPr txBox="1">
            <a:spLocks noChangeArrowheads="1"/>
          </p:cNvSpPr>
          <p:nvPr/>
        </p:nvSpPr>
        <p:spPr bwMode="auto">
          <a:xfrm>
            <a:off x="6872575" y="2743200"/>
            <a:ext cx="1056700" cy="369332"/>
          </a:xfrm>
          <a:prstGeom prst="rect">
            <a:avLst/>
          </a:prstGeom>
          <a:noFill/>
          <a:ln w="952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lgn="ctr">
              <a:spcBef>
                <a:spcPct val="0"/>
              </a:spcBef>
              <a:buClrTx/>
              <a:buSzTx/>
              <a:buFontTx/>
              <a:buNone/>
            </a:pPr>
            <a:r>
              <a:rPr lang="en-US" altLang="en-US" sz="1800" b="1">
                <a:latin typeface="Times New Roman" panose="02020603050405020304" pitchFamily="18" charset="0"/>
                <a:cs typeface="Times New Roman" panose="02020603050405020304" pitchFamily="18" charset="0"/>
              </a:rPr>
              <a:t>Glossary</a:t>
            </a:r>
          </a:p>
        </p:txBody>
      </p:sp>
      <p:sp>
        <p:nvSpPr>
          <p:cNvPr id="13319" name="Rectangle 43">
            <a:extLst>
              <a:ext uri="{FF2B5EF4-FFF2-40B4-BE49-F238E27FC236}">
                <a16:creationId xmlns:a16="http://schemas.microsoft.com/office/drawing/2014/main" id="{8BF4599B-5A7B-7141-B09D-1874046EF243}"/>
              </a:ext>
            </a:extLst>
          </p:cNvPr>
          <p:cNvSpPr>
            <a:spLocks noChangeArrowheads="1"/>
          </p:cNvSpPr>
          <p:nvPr/>
        </p:nvSpPr>
        <p:spPr bwMode="auto">
          <a:xfrm>
            <a:off x="1143000" y="1371600"/>
            <a:ext cx="5105400" cy="4953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Times New Roman" panose="02020603050405020304" pitchFamily="18" charset="0"/>
              <a:cs typeface="Times New Roman" panose="02020603050405020304" pitchFamily="18" charset="0"/>
            </a:endParaRPr>
          </a:p>
        </p:txBody>
      </p:sp>
      <p:grpSp>
        <p:nvGrpSpPr>
          <p:cNvPr id="13320" name="Group 44">
            <a:extLst>
              <a:ext uri="{FF2B5EF4-FFF2-40B4-BE49-F238E27FC236}">
                <a16:creationId xmlns:a16="http://schemas.microsoft.com/office/drawing/2014/main" id="{147AC4B1-8B19-0247-AEF1-29BC186E9BA7}"/>
              </a:ext>
            </a:extLst>
          </p:cNvPr>
          <p:cNvGrpSpPr>
            <a:grpSpLocks/>
          </p:cNvGrpSpPr>
          <p:nvPr/>
        </p:nvGrpSpPr>
        <p:grpSpPr bwMode="auto">
          <a:xfrm>
            <a:off x="2400300" y="4038600"/>
            <a:ext cx="1196975" cy="1600200"/>
            <a:chOff x="365" y="2533"/>
            <a:chExt cx="754" cy="1008"/>
          </a:xfrm>
        </p:grpSpPr>
        <p:sp>
          <p:nvSpPr>
            <p:cNvPr id="13362" name="Oval 45">
              <a:extLst>
                <a:ext uri="{FF2B5EF4-FFF2-40B4-BE49-F238E27FC236}">
                  <a16:creationId xmlns:a16="http://schemas.microsoft.com/office/drawing/2014/main" id="{67CD455E-8C01-A640-A21D-411DBC30425A}"/>
                </a:ext>
              </a:extLst>
            </p:cNvPr>
            <p:cNvSpPr>
              <a:spLocks noChangeArrowheads="1"/>
            </p:cNvSpPr>
            <p:nvPr/>
          </p:nvSpPr>
          <p:spPr bwMode="auto">
            <a:xfrm>
              <a:off x="365" y="2533"/>
              <a:ext cx="624" cy="288"/>
            </a:xfrm>
            <a:prstGeom prst="ellipse">
              <a:avLst/>
            </a:prstGeom>
            <a:noFill/>
            <a:ln w="952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Times New Roman" panose="02020603050405020304" pitchFamily="18" charset="0"/>
                <a:cs typeface="Times New Roman" panose="02020603050405020304" pitchFamily="18" charset="0"/>
              </a:endParaRPr>
            </a:p>
          </p:txBody>
        </p:sp>
        <p:sp>
          <p:nvSpPr>
            <p:cNvPr id="13363" name="Rectangle 46">
              <a:extLst>
                <a:ext uri="{FF2B5EF4-FFF2-40B4-BE49-F238E27FC236}">
                  <a16:creationId xmlns:a16="http://schemas.microsoft.com/office/drawing/2014/main" id="{944204CB-63DD-7345-A8A3-3F0A1D92301F}"/>
                </a:ext>
              </a:extLst>
            </p:cNvPr>
            <p:cNvSpPr>
              <a:spLocks noChangeArrowheads="1"/>
            </p:cNvSpPr>
            <p:nvPr/>
          </p:nvSpPr>
          <p:spPr bwMode="auto">
            <a:xfrm>
              <a:off x="687" y="2821"/>
              <a:ext cx="432" cy="720"/>
            </a:xfrm>
            <a:prstGeom prst="rect">
              <a:avLst/>
            </a:prstGeom>
            <a:noFill/>
            <a:ln w="952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Times New Roman" panose="02020603050405020304" pitchFamily="18" charset="0"/>
                <a:cs typeface="Times New Roman" panose="02020603050405020304" pitchFamily="18" charset="0"/>
              </a:endParaRPr>
            </a:p>
          </p:txBody>
        </p:sp>
        <p:sp>
          <p:nvSpPr>
            <p:cNvPr id="13364" name="Line 47">
              <a:extLst>
                <a:ext uri="{FF2B5EF4-FFF2-40B4-BE49-F238E27FC236}">
                  <a16:creationId xmlns:a16="http://schemas.microsoft.com/office/drawing/2014/main" id="{C7034526-F9F0-E242-BB5C-6D8B7E8AEE88}"/>
                </a:ext>
              </a:extLst>
            </p:cNvPr>
            <p:cNvSpPr>
              <a:spLocks noChangeShapeType="1"/>
            </p:cNvSpPr>
            <p:nvPr/>
          </p:nvSpPr>
          <p:spPr bwMode="auto">
            <a:xfrm>
              <a:off x="975" y="2821"/>
              <a:ext cx="144" cy="144"/>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65" name="Line 48">
              <a:extLst>
                <a:ext uri="{FF2B5EF4-FFF2-40B4-BE49-F238E27FC236}">
                  <a16:creationId xmlns:a16="http://schemas.microsoft.com/office/drawing/2014/main" id="{77108A78-C70E-FC4E-88B4-7B6099A49F47}"/>
                </a:ext>
              </a:extLst>
            </p:cNvPr>
            <p:cNvSpPr>
              <a:spLocks noChangeShapeType="1"/>
            </p:cNvSpPr>
            <p:nvPr/>
          </p:nvSpPr>
          <p:spPr bwMode="auto">
            <a:xfrm>
              <a:off x="975" y="2821"/>
              <a:ext cx="0" cy="144"/>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66" name="Line 49">
              <a:extLst>
                <a:ext uri="{FF2B5EF4-FFF2-40B4-BE49-F238E27FC236}">
                  <a16:creationId xmlns:a16="http://schemas.microsoft.com/office/drawing/2014/main" id="{ADDE1634-3C3F-7B48-84EE-5F0AA9611450}"/>
                </a:ext>
              </a:extLst>
            </p:cNvPr>
            <p:cNvSpPr>
              <a:spLocks noChangeShapeType="1"/>
            </p:cNvSpPr>
            <p:nvPr/>
          </p:nvSpPr>
          <p:spPr bwMode="auto">
            <a:xfrm flipH="1">
              <a:off x="975" y="2965"/>
              <a:ext cx="144"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67" name="Line 50">
              <a:extLst>
                <a:ext uri="{FF2B5EF4-FFF2-40B4-BE49-F238E27FC236}">
                  <a16:creationId xmlns:a16="http://schemas.microsoft.com/office/drawing/2014/main" id="{19D7A1AF-5CBD-A74D-9395-BB14CB9A9A61}"/>
                </a:ext>
              </a:extLst>
            </p:cNvPr>
            <p:cNvSpPr>
              <a:spLocks noChangeShapeType="1"/>
            </p:cNvSpPr>
            <p:nvPr/>
          </p:nvSpPr>
          <p:spPr bwMode="auto">
            <a:xfrm>
              <a:off x="735" y="3061"/>
              <a:ext cx="336"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68" name="Line 51">
              <a:extLst>
                <a:ext uri="{FF2B5EF4-FFF2-40B4-BE49-F238E27FC236}">
                  <a16:creationId xmlns:a16="http://schemas.microsoft.com/office/drawing/2014/main" id="{EBF4F992-1F8C-F94C-B0E7-EAE49BD159EC}"/>
                </a:ext>
              </a:extLst>
            </p:cNvPr>
            <p:cNvSpPr>
              <a:spLocks noChangeShapeType="1"/>
            </p:cNvSpPr>
            <p:nvPr/>
          </p:nvSpPr>
          <p:spPr bwMode="auto">
            <a:xfrm>
              <a:off x="735" y="3109"/>
              <a:ext cx="336"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69" name="Line 52">
              <a:extLst>
                <a:ext uri="{FF2B5EF4-FFF2-40B4-BE49-F238E27FC236}">
                  <a16:creationId xmlns:a16="http://schemas.microsoft.com/office/drawing/2014/main" id="{3D10218A-413C-9F4F-9D3C-D1C7A209EB2E}"/>
                </a:ext>
              </a:extLst>
            </p:cNvPr>
            <p:cNvSpPr>
              <a:spLocks noChangeShapeType="1"/>
            </p:cNvSpPr>
            <p:nvPr/>
          </p:nvSpPr>
          <p:spPr bwMode="auto">
            <a:xfrm>
              <a:off x="735" y="3157"/>
              <a:ext cx="336"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70" name="Line 53">
              <a:extLst>
                <a:ext uri="{FF2B5EF4-FFF2-40B4-BE49-F238E27FC236}">
                  <a16:creationId xmlns:a16="http://schemas.microsoft.com/office/drawing/2014/main" id="{DC6276DB-7F44-844A-BCB2-B6902C5C6F0B}"/>
                </a:ext>
              </a:extLst>
            </p:cNvPr>
            <p:cNvSpPr>
              <a:spLocks noChangeShapeType="1"/>
            </p:cNvSpPr>
            <p:nvPr/>
          </p:nvSpPr>
          <p:spPr bwMode="auto">
            <a:xfrm>
              <a:off x="735" y="3253"/>
              <a:ext cx="336"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71" name="Line 54">
              <a:extLst>
                <a:ext uri="{FF2B5EF4-FFF2-40B4-BE49-F238E27FC236}">
                  <a16:creationId xmlns:a16="http://schemas.microsoft.com/office/drawing/2014/main" id="{05CE3AB1-A6A8-FC4E-BF12-A70C3E7E2379}"/>
                </a:ext>
              </a:extLst>
            </p:cNvPr>
            <p:cNvSpPr>
              <a:spLocks noChangeShapeType="1"/>
            </p:cNvSpPr>
            <p:nvPr/>
          </p:nvSpPr>
          <p:spPr bwMode="auto">
            <a:xfrm>
              <a:off x="735" y="3205"/>
              <a:ext cx="336"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72" name="Line 55">
              <a:extLst>
                <a:ext uri="{FF2B5EF4-FFF2-40B4-BE49-F238E27FC236}">
                  <a16:creationId xmlns:a16="http://schemas.microsoft.com/office/drawing/2014/main" id="{FA24DA20-F391-404B-A283-10BA0ECD3A69}"/>
                </a:ext>
              </a:extLst>
            </p:cNvPr>
            <p:cNvSpPr>
              <a:spLocks noChangeShapeType="1"/>
            </p:cNvSpPr>
            <p:nvPr/>
          </p:nvSpPr>
          <p:spPr bwMode="auto">
            <a:xfrm>
              <a:off x="735" y="3301"/>
              <a:ext cx="336"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73" name="Line 56">
              <a:extLst>
                <a:ext uri="{FF2B5EF4-FFF2-40B4-BE49-F238E27FC236}">
                  <a16:creationId xmlns:a16="http://schemas.microsoft.com/office/drawing/2014/main" id="{0048AC9F-E8B6-8548-8ABF-707EE6068A7B}"/>
                </a:ext>
              </a:extLst>
            </p:cNvPr>
            <p:cNvSpPr>
              <a:spLocks noChangeShapeType="1"/>
            </p:cNvSpPr>
            <p:nvPr/>
          </p:nvSpPr>
          <p:spPr bwMode="auto">
            <a:xfrm>
              <a:off x="735" y="3349"/>
              <a:ext cx="336"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74" name="Line 57">
              <a:extLst>
                <a:ext uri="{FF2B5EF4-FFF2-40B4-BE49-F238E27FC236}">
                  <a16:creationId xmlns:a16="http://schemas.microsoft.com/office/drawing/2014/main" id="{3D63A816-7400-CA42-A4A6-EE1D2FEE1AB8}"/>
                </a:ext>
              </a:extLst>
            </p:cNvPr>
            <p:cNvSpPr>
              <a:spLocks noChangeShapeType="1"/>
            </p:cNvSpPr>
            <p:nvPr/>
          </p:nvSpPr>
          <p:spPr bwMode="auto">
            <a:xfrm>
              <a:off x="735" y="3397"/>
              <a:ext cx="336"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75" name="Line 58">
              <a:extLst>
                <a:ext uri="{FF2B5EF4-FFF2-40B4-BE49-F238E27FC236}">
                  <a16:creationId xmlns:a16="http://schemas.microsoft.com/office/drawing/2014/main" id="{6BCA2B4B-ED75-B64D-A7A8-D654626F2297}"/>
                </a:ext>
              </a:extLst>
            </p:cNvPr>
            <p:cNvSpPr>
              <a:spLocks noChangeShapeType="1"/>
            </p:cNvSpPr>
            <p:nvPr/>
          </p:nvSpPr>
          <p:spPr bwMode="auto">
            <a:xfrm>
              <a:off x="735" y="3445"/>
              <a:ext cx="336"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76" name="Line 59">
              <a:extLst>
                <a:ext uri="{FF2B5EF4-FFF2-40B4-BE49-F238E27FC236}">
                  <a16:creationId xmlns:a16="http://schemas.microsoft.com/office/drawing/2014/main" id="{6D714688-D31D-C04A-ADFB-634EBA639E94}"/>
                </a:ext>
              </a:extLst>
            </p:cNvPr>
            <p:cNvSpPr>
              <a:spLocks noChangeShapeType="1"/>
            </p:cNvSpPr>
            <p:nvPr/>
          </p:nvSpPr>
          <p:spPr bwMode="auto">
            <a:xfrm>
              <a:off x="735" y="3493"/>
              <a:ext cx="336"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77" name="Line 60">
              <a:extLst>
                <a:ext uri="{FF2B5EF4-FFF2-40B4-BE49-F238E27FC236}">
                  <a16:creationId xmlns:a16="http://schemas.microsoft.com/office/drawing/2014/main" id="{7A8D9866-EFD5-8345-9A52-7ECC4153DE93}"/>
                </a:ext>
              </a:extLst>
            </p:cNvPr>
            <p:cNvSpPr>
              <a:spLocks noChangeShapeType="1"/>
            </p:cNvSpPr>
            <p:nvPr/>
          </p:nvSpPr>
          <p:spPr bwMode="auto">
            <a:xfrm>
              <a:off x="735" y="3013"/>
              <a:ext cx="336"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78" name="Line 61">
              <a:extLst>
                <a:ext uri="{FF2B5EF4-FFF2-40B4-BE49-F238E27FC236}">
                  <a16:creationId xmlns:a16="http://schemas.microsoft.com/office/drawing/2014/main" id="{BD7F8542-03D0-324A-992A-10C561FE7440}"/>
                </a:ext>
              </a:extLst>
            </p:cNvPr>
            <p:cNvSpPr>
              <a:spLocks noChangeShapeType="1"/>
            </p:cNvSpPr>
            <p:nvPr/>
          </p:nvSpPr>
          <p:spPr bwMode="auto">
            <a:xfrm>
              <a:off x="735" y="2917"/>
              <a:ext cx="209"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79" name="Line 62">
              <a:extLst>
                <a:ext uri="{FF2B5EF4-FFF2-40B4-BE49-F238E27FC236}">
                  <a16:creationId xmlns:a16="http://schemas.microsoft.com/office/drawing/2014/main" id="{C5C99EE4-E74A-9743-8614-41ECE260EA50}"/>
                </a:ext>
              </a:extLst>
            </p:cNvPr>
            <p:cNvSpPr>
              <a:spLocks noChangeShapeType="1"/>
            </p:cNvSpPr>
            <p:nvPr/>
          </p:nvSpPr>
          <p:spPr bwMode="auto">
            <a:xfrm>
              <a:off x="735" y="2869"/>
              <a:ext cx="209"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80" name="Line 63">
              <a:extLst>
                <a:ext uri="{FF2B5EF4-FFF2-40B4-BE49-F238E27FC236}">
                  <a16:creationId xmlns:a16="http://schemas.microsoft.com/office/drawing/2014/main" id="{DE2BB12C-D94D-494C-8240-25E3A6931CB9}"/>
                </a:ext>
              </a:extLst>
            </p:cNvPr>
            <p:cNvSpPr>
              <a:spLocks noChangeShapeType="1"/>
            </p:cNvSpPr>
            <p:nvPr/>
          </p:nvSpPr>
          <p:spPr bwMode="auto">
            <a:xfrm>
              <a:off x="735" y="2965"/>
              <a:ext cx="209"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grpSp>
      <p:sp>
        <p:nvSpPr>
          <p:cNvPr id="13321" name="Text Box 64">
            <a:extLst>
              <a:ext uri="{FF2B5EF4-FFF2-40B4-BE49-F238E27FC236}">
                <a16:creationId xmlns:a16="http://schemas.microsoft.com/office/drawing/2014/main" id="{522C370A-6DF2-A847-BCB0-C31DFFD61A61}"/>
              </a:ext>
            </a:extLst>
          </p:cNvPr>
          <p:cNvSpPr txBox="1">
            <a:spLocks noChangeArrowheads="1"/>
          </p:cNvSpPr>
          <p:nvPr/>
        </p:nvSpPr>
        <p:spPr bwMode="auto">
          <a:xfrm>
            <a:off x="2514600" y="5791200"/>
            <a:ext cx="2512226" cy="369332"/>
          </a:xfrm>
          <a:prstGeom prst="rect">
            <a:avLst/>
          </a:prstGeom>
          <a:noFill/>
          <a:ln w="952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r>
              <a:rPr lang="en-US" altLang="en-US" sz="1800" b="1">
                <a:latin typeface="Times New Roman" panose="02020603050405020304" pitchFamily="18" charset="0"/>
                <a:cs typeface="Times New Roman" panose="02020603050405020304" pitchFamily="18" charset="0"/>
              </a:rPr>
              <a:t>Use-Case Specifications</a:t>
            </a:r>
          </a:p>
        </p:txBody>
      </p:sp>
      <p:grpSp>
        <p:nvGrpSpPr>
          <p:cNvPr id="13322" name="Group 65">
            <a:extLst>
              <a:ext uri="{FF2B5EF4-FFF2-40B4-BE49-F238E27FC236}">
                <a16:creationId xmlns:a16="http://schemas.microsoft.com/office/drawing/2014/main" id="{1B8BB441-8FFD-1347-B05E-80916A4F1645}"/>
              </a:ext>
            </a:extLst>
          </p:cNvPr>
          <p:cNvGrpSpPr>
            <a:grpSpLocks/>
          </p:cNvGrpSpPr>
          <p:nvPr/>
        </p:nvGrpSpPr>
        <p:grpSpPr bwMode="auto">
          <a:xfrm>
            <a:off x="3695700" y="4038600"/>
            <a:ext cx="1196975" cy="1600200"/>
            <a:chOff x="365" y="2533"/>
            <a:chExt cx="754" cy="1008"/>
          </a:xfrm>
        </p:grpSpPr>
        <p:sp>
          <p:nvSpPr>
            <p:cNvPr id="13343" name="Oval 66">
              <a:extLst>
                <a:ext uri="{FF2B5EF4-FFF2-40B4-BE49-F238E27FC236}">
                  <a16:creationId xmlns:a16="http://schemas.microsoft.com/office/drawing/2014/main" id="{EA106DA3-902B-0841-96A3-08F39400A855}"/>
                </a:ext>
              </a:extLst>
            </p:cNvPr>
            <p:cNvSpPr>
              <a:spLocks noChangeArrowheads="1"/>
            </p:cNvSpPr>
            <p:nvPr/>
          </p:nvSpPr>
          <p:spPr bwMode="auto">
            <a:xfrm>
              <a:off x="365" y="2533"/>
              <a:ext cx="624" cy="288"/>
            </a:xfrm>
            <a:prstGeom prst="ellipse">
              <a:avLst/>
            </a:prstGeom>
            <a:noFill/>
            <a:ln w="952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Times New Roman" panose="02020603050405020304" pitchFamily="18" charset="0"/>
                <a:cs typeface="Times New Roman" panose="02020603050405020304" pitchFamily="18" charset="0"/>
              </a:endParaRPr>
            </a:p>
          </p:txBody>
        </p:sp>
        <p:sp>
          <p:nvSpPr>
            <p:cNvPr id="13344" name="Rectangle 67">
              <a:extLst>
                <a:ext uri="{FF2B5EF4-FFF2-40B4-BE49-F238E27FC236}">
                  <a16:creationId xmlns:a16="http://schemas.microsoft.com/office/drawing/2014/main" id="{91F501A6-C764-764B-8619-F1F1D8E5030C}"/>
                </a:ext>
              </a:extLst>
            </p:cNvPr>
            <p:cNvSpPr>
              <a:spLocks noChangeArrowheads="1"/>
            </p:cNvSpPr>
            <p:nvPr/>
          </p:nvSpPr>
          <p:spPr bwMode="auto">
            <a:xfrm>
              <a:off x="687" y="2821"/>
              <a:ext cx="432" cy="720"/>
            </a:xfrm>
            <a:prstGeom prst="rect">
              <a:avLst/>
            </a:prstGeom>
            <a:noFill/>
            <a:ln w="952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Times New Roman" panose="02020603050405020304" pitchFamily="18" charset="0"/>
                <a:cs typeface="Times New Roman" panose="02020603050405020304" pitchFamily="18" charset="0"/>
              </a:endParaRPr>
            </a:p>
          </p:txBody>
        </p:sp>
        <p:sp>
          <p:nvSpPr>
            <p:cNvPr id="13345" name="Line 68">
              <a:extLst>
                <a:ext uri="{FF2B5EF4-FFF2-40B4-BE49-F238E27FC236}">
                  <a16:creationId xmlns:a16="http://schemas.microsoft.com/office/drawing/2014/main" id="{DFB5107B-8057-9F4A-B280-CE502C532A5A}"/>
                </a:ext>
              </a:extLst>
            </p:cNvPr>
            <p:cNvSpPr>
              <a:spLocks noChangeShapeType="1"/>
            </p:cNvSpPr>
            <p:nvPr/>
          </p:nvSpPr>
          <p:spPr bwMode="auto">
            <a:xfrm>
              <a:off x="975" y="2821"/>
              <a:ext cx="144" cy="144"/>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46" name="Line 69">
              <a:extLst>
                <a:ext uri="{FF2B5EF4-FFF2-40B4-BE49-F238E27FC236}">
                  <a16:creationId xmlns:a16="http://schemas.microsoft.com/office/drawing/2014/main" id="{2FE38CAF-D01A-D74A-8DEA-4171940EE3DB}"/>
                </a:ext>
              </a:extLst>
            </p:cNvPr>
            <p:cNvSpPr>
              <a:spLocks noChangeShapeType="1"/>
            </p:cNvSpPr>
            <p:nvPr/>
          </p:nvSpPr>
          <p:spPr bwMode="auto">
            <a:xfrm>
              <a:off x="975" y="2821"/>
              <a:ext cx="0" cy="144"/>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47" name="Line 70">
              <a:extLst>
                <a:ext uri="{FF2B5EF4-FFF2-40B4-BE49-F238E27FC236}">
                  <a16:creationId xmlns:a16="http://schemas.microsoft.com/office/drawing/2014/main" id="{A8477464-ED2F-FF43-B468-C0FA18C48CE1}"/>
                </a:ext>
              </a:extLst>
            </p:cNvPr>
            <p:cNvSpPr>
              <a:spLocks noChangeShapeType="1"/>
            </p:cNvSpPr>
            <p:nvPr/>
          </p:nvSpPr>
          <p:spPr bwMode="auto">
            <a:xfrm flipH="1">
              <a:off x="975" y="2965"/>
              <a:ext cx="144"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48" name="Line 71">
              <a:extLst>
                <a:ext uri="{FF2B5EF4-FFF2-40B4-BE49-F238E27FC236}">
                  <a16:creationId xmlns:a16="http://schemas.microsoft.com/office/drawing/2014/main" id="{5E4363B4-6D88-9248-94C8-89020A9FECAC}"/>
                </a:ext>
              </a:extLst>
            </p:cNvPr>
            <p:cNvSpPr>
              <a:spLocks noChangeShapeType="1"/>
            </p:cNvSpPr>
            <p:nvPr/>
          </p:nvSpPr>
          <p:spPr bwMode="auto">
            <a:xfrm>
              <a:off x="735" y="3061"/>
              <a:ext cx="336"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49" name="Line 72">
              <a:extLst>
                <a:ext uri="{FF2B5EF4-FFF2-40B4-BE49-F238E27FC236}">
                  <a16:creationId xmlns:a16="http://schemas.microsoft.com/office/drawing/2014/main" id="{36107035-3537-9A48-BD95-10520CEBCD99}"/>
                </a:ext>
              </a:extLst>
            </p:cNvPr>
            <p:cNvSpPr>
              <a:spLocks noChangeShapeType="1"/>
            </p:cNvSpPr>
            <p:nvPr/>
          </p:nvSpPr>
          <p:spPr bwMode="auto">
            <a:xfrm>
              <a:off x="735" y="3109"/>
              <a:ext cx="336"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50" name="Line 73">
              <a:extLst>
                <a:ext uri="{FF2B5EF4-FFF2-40B4-BE49-F238E27FC236}">
                  <a16:creationId xmlns:a16="http://schemas.microsoft.com/office/drawing/2014/main" id="{0B8B38E4-52E3-C741-AFCD-5B1716AD1EF1}"/>
                </a:ext>
              </a:extLst>
            </p:cNvPr>
            <p:cNvSpPr>
              <a:spLocks noChangeShapeType="1"/>
            </p:cNvSpPr>
            <p:nvPr/>
          </p:nvSpPr>
          <p:spPr bwMode="auto">
            <a:xfrm>
              <a:off x="735" y="3157"/>
              <a:ext cx="336"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51" name="Line 74">
              <a:extLst>
                <a:ext uri="{FF2B5EF4-FFF2-40B4-BE49-F238E27FC236}">
                  <a16:creationId xmlns:a16="http://schemas.microsoft.com/office/drawing/2014/main" id="{CC4C3DE2-011A-BA44-B8F6-ECCDA7F0AFE4}"/>
                </a:ext>
              </a:extLst>
            </p:cNvPr>
            <p:cNvSpPr>
              <a:spLocks noChangeShapeType="1"/>
            </p:cNvSpPr>
            <p:nvPr/>
          </p:nvSpPr>
          <p:spPr bwMode="auto">
            <a:xfrm>
              <a:off x="735" y="3253"/>
              <a:ext cx="336"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52" name="Line 75">
              <a:extLst>
                <a:ext uri="{FF2B5EF4-FFF2-40B4-BE49-F238E27FC236}">
                  <a16:creationId xmlns:a16="http://schemas.microsoft.com/office/drawing/2014/main" id="{F1EAFE06-E669-B84A-8236-86A88645BA71}"/>
                </a:ext>
              </a:extLst>
            </p:cNvPr>
            <p:cNvSpPr>
              <a:spLocks noChangeShapeType="1"/>
            </p:cNvSpPr>
            <p:nvPr/>
          </p:nvSpPr>
          <p:spPr bwMode="auto">
            <a:xfrm>
              <a:off x="735" y="3205"/>
              <a:ext cx="336"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53" name="Line 76">
              <a:extLst>
                <a:ext uri="{FF2B5EF4-FFF2-40B4-BE49-F238E27FC236}">
                  <a16:creationId xmlns:a16="http://schemas.microsoft.com/office/drawing/2014/main" id="{A8934B77-0EBB-7B41-A9F4-9DCD7F8A2ACE}"/>
                </a:ext>
              </a:extLst>
            </p:cNvPr>
            <p:cNvSpPr>
              <a:spLocks noChangeShapeType="1"/>
            </p:cNvSpPr>
            <p:nvPr/>
          </p:nvSpPr>
          <p:spPr bwMode="auto">
            <a:xfrm>
              <a:off x="735" y="3301"/>
              <a:ext cx="336"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54" name="Line 77">
              <a:extLst>
                <a:ext uri="{FF2B5EF4-FFF2-40B4-BE49-F238E27FC236}">
                  <a16:creationId xmlns:a16="http://schemas.microsoft.com/office/drawing/2014/main" id="{E3FA2AE2-092E-F346-97EE-1723C96E7FC5}"/>
                </a:ext>
              </a:extLst>
            </p:cNvPr>
            <p:cNvSpPr>
              <a:spLocks noChangeShapeType="1"/>
            </p:cNvSpPr>
            <p:nvPr/>
          </p:nvSpPr>
          <p:spPr bwMode="auto">
            <a:xfrm>
              <a:off x="735" y="3349"/>
              <a:ext cx="336"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55" name="Line 78">
              <a:extLst>
                <a:ext uri="{FF2B5EF4-FFF2-40B4-BE49-F238E27FC236}">
                  <a16:creationId xmlns:a16="http://schemas.microsoft.com/office/drawing/2014/main" id="{37760020-963D-9B43-8F59-8A900EB150A0}"/>
                </a:ext>
              </a:extLst>
            </p:cNvPr>
            <p:cNvSpPr>
              <a:spLocks noChangeShapeType="1"/>
            </p:cNvSpPr>
            <p:nvPr/>
          </p:nvSpPr>
          <p:spPr bwMode="auto">
            <a:xfrm>
              <a:off x="735" y="3397"/>
              <a:ext cx="336"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56" name="Line 79">
              <a:extLst>
                <a:ext uri="{FF2B5EF4-FFF2-40B4-BE49-F238E27FC236}">
                  <a16:creationId xmlns:a16="http://schemas.microsoft.com/office/drawing/2014/main" id="{686C6F1A-99A9-FE41-B8BB-CBD6A62351F0}"/>
                </a:ext>
              </a:extLst>
            </p:cNvPr>
            <p:cNvSpPr>
              <a:spLocks noChangeShapeType="1"/>
            </p:cNvSpPr>
            <p:nvPr/>
          </p:nvSpPr>
          <p:spPr bwMode="auto">
            <a:xfrm>
              <a:off x="735" y="3445"/>
              <a:ext cx="336"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57" name="Line 80">
              <a:extLst>
                <a:ext uri="{FF2B5EF4-FFF2-40B4-BE49-F238E27FC236}">
                  <a16:creationId xmlns:a16="http://schemas.microsoft.com/office/drawing/2014/main" id="{EB8A991B-1D13-E541-A4C6-AA62BB0011FE}"/>
                </a:ext>
              </a:extLst>
            </p:cNvPr>
            <p:cNvSpPr>
              <a:spLocks noChangeShapeType="1"/>
            </p:cNvSpPr>
            <p:nvPr/>
          </p:nvSpPr>
          <p:spPr bwMode="auto">
            <a:xfrm>
              <a:off x="735" y="3493"/>
              <a:ext cx="336"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58" name="Line 81">
              <a:extLst>
                <a:ext uri="{FF2B5EF4-FFF2-40B4-BE49-F238E27FC236}">
                  <a16:creationId xmlns:a16="http://schemas.microsoft.com/office/drawing/2014/main" id="{AC07DF12-B5C8-184D-B5F0-D049EDAF1854}"/>
                </a:ext>
              </a:extLst>
            </p:cNvPr>
            <p:cNvSpPr>
              <a:spLocks noChangeShapeType="1"/>
            </p:cNvSpPr>
            <p:nvPr/>
          </p:nvSpPr>
          <p:spPr bwMode="auto">
            <a:xfrm>
              <a:off x="735" y="3013"/>
              <a:ext cx="336"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59" name="Line 82">
              <a:extLst>
                <a:ext uri="{FF2B5EF4-FFF2-40B4-BE49-F238E27FC236}">
                  <a16:creationId xmlns:a16="http://schemas.microsoft.com/office/drawing/2014/main" id="{E5097673-1BB6-7E46-B23F-7F98EF4EC706}"/>
                </a:ext>
              </a:extLst>
            </p:cNvPr>
            <p:cNvSpPr>
              <a:spLocks noChangeShapeType="1"/>
            </p:cNvSpPr>
            <p:nvPr/>
          </p:nvSpPr>
          <p:spPr bwMode="auto">
            <a:xfrm>
              <a:off x="735" y="2917"/>
              <a:ext cx="209"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60" name="Line 83">
              <a:extLst>
                <a:ext uri="{FF2B5EF4-FFF2-40B4-BE49-F238E27FC236}">
                  <a16:creationId xmlns:a16="http://schemas.microsoft.com/office/drawing/2014/main" id="{72C9C0B2-5000-B547-9B07-1FC95E2CE058}"/>
                </a:ext>
              </a:extLst>
            </p:cNvPr>
            <p:cNvSpPr>
              <a:spLocks noChangeShapeType="1"/>
            </p:cNvSpPr>
            <p:nvPr/>
          </p:nvSpPr>
          <p:spPr bwMode="auto">
            <a:xfrm>
              <a:off x="735" y="2869"/>
              <a:ext cx="209"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61" name="Line 84">
              <a:extLst>
                <a:ext uri="{FF2B5EF4-FFF2-40B4-BE49-F238E27FC236}">
                  <a16:creationId xmlns:a16="http://schemas.microsoft.com/office/drawing/2014/main" id="{D10FE968-D552-FE4A-ABA9-6267DFD96978}"/>
                </a:ext>
              </a:extLst>
            </p:cNvPr>
            <p:cNvSpPr>
              <a:spLocks noChangeShapeType="1"/>
            </p:cNvSpPr>
            <p:nvPr/>
          </p:nvSpPr>
          <p:spPr bwMode="auto">
            <a:xfrm>
              <a:off x="735" y="2965"/>
              <a:ext cx="209"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grpSp>
      <p:sp>
        <p:nvSpPr>
          <p:cNvPr id="13323" name="Text Box 85">
            <a:extLst>
              <a:ext uri="{FF2B5EF4-FFF2-40B4-BE49-F238E27FC236}">
                <a16:creationId xmlns:a16="http://schemas.microsoft.com/office/drawing/2014/main" id="{6821233F-27A0-6849-A32A-8707AF008F20}"/>
              </a:ext>
            </a:extLst>
          </p:cNvPr>
          <p:cNvSpPr txBox="1">
            <a:spLocks noChangeArrowheads="1"/>
          </p:cNvSpPr>
          <p:nvPr/>
        </p:nvSpPr>
        <p:spPr bwMode="auto">
          <a:xfrm>
            <a:off x="3695700" y="4953000"/>
            <a:ext cx="457200"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lgn="ctr">
              <a:spcBef>
                <a:spcPct val="50000"/>
              </a:spcBef>
              <a:buClrTx/>
              <a:buSzTx/>
              <a:buFontTx/>
              <a:buNone/>
            </a:pPr>
            <a:r>
              <a:rPr lang="en-US" altLang="en-US" sz="1800" b="1">
                <a:latin typeface="Times New Roman" panose="02020603050405020304" pitchFamily="18" charset="0"/>
                <a:cs typeface="Times New Roman" panose="02020603050405020304" pitchFamily="18" charset="0"/>
              </a:rPr>
              <a:t>...</a:t>
            </a:r>
          </a:p>
        </p:txBody>
      </p:sp>
      <p:grpSp>
        <p:nvGrpSpPr>
          <p:cNvPr id="13324" name="Group 86">
            <a:extLst>
              <a:ext uri="{FF2B5EF4-FFF2-40B4-BE49-F238E27FC236}">
                <a16:creationId xmlns:a16="http://schemas.microsoft.com/office/drawing/2014/main" id="{763398E9-30A0-7D46-9D98-3CA94807FE2A}"/>
              </a:ext>
            </a:extLst>
          </p:cNvPr>
          <p:cNvGrpSpPr>
            <a:grpSpLocks/>
          </p:cNvGrpSpPr>
          <p:nvPr/>
        </p:nvGrpSpPr>
        <p:grpSpPr bwMode="auto">
          <a:xfrm>
            <a:off x="1676400" y="2133600"/>
            <a:ext cx="701675" cy="803275"/>
            <a:chOff x="7654" y="3380"/>
            <a:chExt cx="554" cy="754"/>
          </a:xfrm>
        </p:grpSpPr>
        <p:sp>
          <p:nvSpPr>
            <p:cNvPr id="13339" name="Oval 87">
              <a:extLst>
                <a:ext uri="{FF2B5EF4-FFF2-40B4-BE49-F238E27FC236}">
                  <a16:creationId xmlns:a16="http://schemas.microsoft.com/office/drawing/2014/main" id="{E30F7CD4-F6B9-E84D-89CB-7F70217219A9}"/>
                </a:ext>
              </a:extLst>
            </p:cNvPr>
            <p:cNvSpPr>
              <a:spLocks noChangeArrowheads="1"/>
            </p:cNvSpPr>
            <p:nvPr/>
          </p:nvSpPr>
          <p:spPr bwMode="auto">
            <a:xfrm>
              <a:off x="7805" y="3380"/>
              <a:ext cx="253" cy="2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Times New Roman" panose="02020603050405020304" pitchFamily="18" charset="0"/>
                <a:cs typeface="Times New Roman" panose="02020603050405020304" pitchFamily="18" charset="0"/>
              </a:endParaRPr>
            </a:p>
          </p:txBody>
        </p:sp>
        <p:sp>
          <p:nvSpPr>
            <p:cNvPr id="13340" name="Line 88">
              <a:extLst>
                <a:ext uri="{FF2B5EF4-FFF2-40B4-BE49-F238E27FC236}">
                  <a16:creationId xmlns:a16="http://schemas.microsoft.com/office/drawing/2014/main" id="{886EF759-3889-474F-AE6E-A2DCB83C7046}"/>
                </a:ext>
              </a:extLst>
            </p:cNvPr>
            <p:cNvSpPr>
              <a:spLocks noChangeShapeType="1"/>
            </p:cNvSpPr>
            <p:nvPr/>
          </p:nvSpPr>
          <p:spPr bwMode="auto">
            <a:xfrm>
              <a:off x="7931" y="3630"/>
              <a:ext cx="1" cy="2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13341" name="Line 89">
              <a:extLst>
                <a:ext uri="{FF2B5EF4-FFF2-40B4-BE49-F238E27FC236}">
                  <a16:creationId xmlns:a16="http://schemas.microsoft.com/office/drawing/2014/main" id="{A0E64B5B-779F-884B-A5FC-2CC338AB0C5D}"/>
                </a:ext>
              </a:extLst>
            </p:cNvPr>
            <p:cNvSpPr>
              <a:spLocks noChangeShapeType="1"/>
            </p:cNvSpPr>
            <p:nvPr/>
          </p:nvSpPr>
          <p:spPr bwMode="auto">
            <a:xfrm>
              <a:off x="7731" y="3695"/>
              <a:ext cx="401"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13342" name="Freeform 90">
              <a:extLst>
                <a:ext uri="{FF2B5EF4-FFF2-40B4-BE49-F238E27FC236}">
                  <a16:creationId xmlns:a16="http://schemas.microsoft.com/office/drawing/2014/main" id="{470007EC-CBB7-1D4C-BD22-DE45535AF38E}"/>
                </a:ext>
              </a:extLst>
            </p:cNvPr>
            <p:cNvSpPr>
              <a:spLocks/>
            </p:cNvSpPr>
            <p:nvPr/>
          </p:nvSpPr>
          <p:spPr bwMode="auto">
            <a:xfrm>
              <a:off x="7654" y="3862"/>
              <a:ext cx="554" cy="272"/>
            </a:xfrm>
            <a:custGeom>
              <a:avLst/>
              <a:gdLst>
                <a:gd name="T0" fmla="*/ 0 w 108"/>
                <a:gd name="T1" fmla="*/ 2147483646 h 54"/>
                <a:gd name="T2" fmla="*/ 2147483646 w 108"/>
                <a:gd name="T3" fmla="*/ 0 h 54"/>
                <a:gd name="T4" fmla="*/ 2147483646 w 108"/>
                <a:gd name="T5" fmla="*/ 2147483646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952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Times New Roman" panose="02020603050405020304" pitchFamily="18" charset="0"/>
                <a:cs typeface="Times New Roman" panose="02020603050405020304" pitchFamily="18" charset="0"/>
              </a:endParaRPr>
            </a:p>
          </p:txBody>
        </p:sp>
      </p:grpSp>
      <p:sp>
        <p:nvSpPr>
          <p:cNvPr id="13325" name="Oval 91">
            <a:extLst>
              <a:ext uri="{FF2B5EF4-FFF2-40B4-BE49-F238E27FC236}">
                <a16:creationId xmlns:a16="http://schemas.microsoft.com/office/drawing/2014/main" id="{157378AA-48AE-494E-813F-4A8829E5CAC8}"/>
              </a:ext>
            </a:extLst>
          </p:cNvPr>
          <p:cNvSpPr>
            <a:spLocks noChangeArrowheads="1"/>
          </p:cNvSpPr>
          <p:nvPr/>
        </p:nvSpPr>
        <p:spPr bwMode="auto">
          <a:xfrm>
            <a:off x="3200400" y="1981200"/>
            <a:ext cx="990600" cy="457200"/>
          </a:xfrm>
          <a:prstGeom prst="ellipse">
            <a:avLst/>
          </a:prstGeom>
          <a:noFill/>
          <a:ln w="952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lgn="ctr">
              <a:spcBef>
                <a:spcPct val="0"/>
              </a:spcBef>
              <a:buClrTx/>
              <a:buSzTx/>
              <a:buFontTx/>
              <a:buNone/>
            </a:pPr>
            <a:endParaRPr lang="en-US" altLang="en-US" sz="1800">
              <a:latin typeface="Times New Roman" panose="02020603050405020304" pitchFamily="18" charset="0"/>
              <a:cs typeface="Times New Roman" panose="02020603050405020304" pitchFamily="18" charset="0"/>
            </a:endParaRPr>
          </a:p>
        </p:txBody>
      </p:sp>
      <p:sp>
        <p:nvSpPr>
          <p:cNvPr id="13326" name="Oval 92">
            <a:extLst>
              <a:ext uri="{FF2B5EF4-FFF2-40B4-BE49-F238E27FC236}">
                <a16:creationId xmlns:a16="http://schemas.microsoft.com/office/drawing/2014/main" id="{11F450EA-9CE4-4C4B-ADBF-AAA6641F22CE}"/>
              </a:ext>
            </a:extLst>
          </p:cNvPr>
          <p:cNvSpPr>
            <a:spLocks noChangeArrowheads="1"/>
          </p:cNvSpPr>
          <p:nvPr/>
        </p:nvSpPr>
        <p:spPr bwMode="auto">
          <a:xfrm>
            <a:off x="2667000" y="2895600"/>
            <a:ext cx="990600" cy="457200"/>
          </a:xfrm>
          <a:prstGeom prst="ellipse">
            <a:avLst/>
          </a:prstGeom>
          <a:noFill/>
          <a:ln w="952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lgn="ctr">
              <a:spcBef>
                <a:spcPct val="0"/>
              </a:spcBef>
              <a:buClrTx/>
              <a:buSzTx/>
              <a:buFontTx/>
              <a:buNone/>
            </a:pPr>
            <a:endParaRPr lang="en-US" altLang="en-US" sz="1800">
              <a:latin typeface="Times New Roman" panose="02020603050405020304" pitchFamily="18" charset="0"/>
              <a:cs typeface="Times New Roman" panose="02020603050405020304" pitchFamily="18" charset="0"/>
            </a:endParaRPr>
          </a:p>
        </p:txBody>
      </p:sp>
      <p:sp>
        <p:nvSpPr>
          <p:cNvPr id="13327" name="Line 93">
            <a:extLst>
              <a:ext uri="{FF2B5EF4-FFF2-40B4-BE49-F238E27FC236}">
                <a16:creationId xmlns:a16="http://schemas.microsoft.com/office/drawing/2014/main" id="{F19DD2B2-AA47-4E4C-AC9C-A075B74AE090}"/>
              </a:ext>
            </a:extLst>
          </p:cNvPr>
          <p:cNvSpPr>
            <a:spLocks noChangeShapeType="1"/>
          </p:cNvSpPr>
          <p:nvPr/>
        </p:nvSpPr>
        <p:spPr bwMode="auto">
          <a:xfrm flipV="1">
            <a:off x="2514600" y="2209800"/>
            <a:ext cx="685800" cy="304800"/>
          </a:xfrm>
          <a:prstGeom prst="line">
            <a:avLst/>
          </a:prstGeom>
          <a:noFill/>
          <a:ln w="9525">
            <a:solidFill>
              <a:schemeClr val="tx1"/>
            </a:solidFill>
            <a:round/>
            <a:headEnd type="none" w="sm" len="sm"/>
            <a:tailEnd type="arrow"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28" name="Oval 94">
            <a:extLst>
              <a:ext uri="{FF2B5EF4-FFF2-40B4-BE49-F238E27FC236}">
                <a16:creationId xmlns:a16="http://schemas.microsoft.com/office/drawing/2014/main" id="{3F3DFC74-9B6D-B149-B715-BAC7EA81886A}"/>
              </a:ext>
            </a:extLst>
          </p:cNvPr>
          <p:cNvSpPr>
            <a:spLocks noChangeArrowheads="1"/>
          </p:cNvSpPr>
          <p:nvPr/>
        </p:nvSpPr>
        <p:spPr bwMode="auto">
          <a:xfrm>
            <a:off x="3724275" y="2905125"/>
            <a:ext cx="990600" cy="457200"/>
          </a:xfrm>
          <a:prstGeom prst="ellipse">
            <a:avLst/>
          </a:prstGeom>
          <a:noFill/>
          <a:ln w="952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Times New Roman" panose="02020603050405020304" pitchFamily="18" charset="0"/>
              <a:cs typeface="Times New Roman" panose="02020603050405020304" pitchFamily="18" charset="0"/>
            </a:endParaRPr>
          </a:p>
        </p:txBody>
      </p:sp>
      <p:sp>
        <p:nvSpPr>
          <p:cNvPr id="13329" name="Line 95">
            <a:extLst>
              <a:ext uri="{FF2B5EF4-FFF2-40B4-BE49-F238E27FC236}">
                <a16:creationId xmlns:a16="http://schemas.microsoft.com/office/drawing/2014/main" id="{92B7923B-FE83-7843-AD79-B547A3A8FAD8}"/>
              </a:ext>
            </a:extLst>
          </p:cNvPr>
          <p:cNvSpPr>
            <a:spLocks noChangeShapeType="1"/>
          </p:cNvSpPr>
          <p:nvPr/>
        </p:nvSpPr>
        <p:spPr bwMode="auto">
          <a:xfrm>
            <a:off x="2514600" y="2667000"/>
            <a:ext cx="609600" cy="228600"/>
          </a:xfrm>
          <a:prstGeom prst="line">
            <a:avLst/>
          </a:prstGeom>
          <a:noFill/>
          <a:ln w="9525">
            <a:solidFill>
              <a:schemeClr val="tx1"/>
            </a:solidFill>
            <a:round/>
            <a:headEnd type="none" w="sm" len="sm"/>
            <a:tailEnd type="arrow"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grpSp>
        <p:nvGrpSpPr>
          <p:cNvPr id="13330" name="Group 96">
            <a:extLst>
              <a:ext uri="{FF2B5EF4-FFF2-40B4-BE49-F238E27FC236}">
                <a16:creationId xmlns:a16="http://schemas.microsoft.com/office/drawing/2014/main" id="{0F730CCF-F1D1-284B-B617-8CB1531FD9D4}"/>
              </a:ext>
            </a:extLst>
          </p:cNvPr>
          <p:cNvGrpSpPr>
            <a:grpSpLocks/>
          </p:cNvGrpSpPr>
          <p:nvPr/>
        </p:nvGrpSpPr>
        <p:grpSpPr bwMode="auto">
          <a:xfrm>
            <a:off x="5029200" y="2209800"/>
            <a:ext cx="701675" cy="801688"/>
            <a:chOff x="7654" y="3380"/>
            <a:chExt cx="554" cy="754"/>
          </a:xfrm>
        </p:grpSpPr>
        <p:sp>
          <p:nvSpPr>
            <p:cNvPr id="13335" name="Oval 97">
              <a:extLst>
                <a:ext uri="{FF2B5EF4-FFF2-40B4-BE49-F238E27FC236}">
                  <a16:creationId xmlns:a16="http://schemas.microsoft.com/office/drawing/2014/main" id="{0C6B5BBC-AF7D-9B49-B051-F4F57C05296A}"/>
                </a:ext>
              </a:extLst>
            </p:cNvPr>
            <p:cNvSpPr>
              <a:spLocks noChangeArrowheads="1"/>
            </p:cNvSpPr>
            <p:nvPr/>
          </p:nvSpPr>
          <p:spPr bwMode="auto">
            <a:xfrm>
              <a:off x="7805" y="3380"/>
              <a:ext cx="253" cy="2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Times New Roman" panose="02020603050405020304" pitchFamily="18" charset="0"/>
                <a:cs typeface="Times New Roman" panose="02020603050405020304" pitchFamily="18" charset="0"/>
              </a:endParaRPr>
            </a:p>
          </p:txBody>
        </p:sp>
        <p:sp>
          <p:nvSpPr>
            <p:cNvPr id="13336" name="Line 98">
              <a:extLst>
                <a:ext uri="{FF2B5EF4-FFF2-40B4-BE49-F238E27FC236}">
                  <a16:creationId xmlns:a16="http://schemas.microsoft.com/office/drawing/2014/main" id="{492B90D5-5E49-954A-8AB5-B80B218F5B1D}"/>
                </a:ext>
              </a:extLst>
            </p:cNvPr>
            <p:cNvSpPr>
              <a:spLocks noChangeShapeType="1"/>
            </p:cNvSpPr>
            <p:nvPr/>
          </p:nvSpPr>
          <p:spPr bwMode="auto">
            <a:xfrm>
              <a:off x="7931" y="3630"/>
              <a:ext cx="1" cy="2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13337" name="Line 99">
              <a:extLst>
                <a:ext uri="{FF2B5EF4-FFF2-40B4-BE49-F238E27FC236}">
                  <a16:creationId xmlns:a16="http://schemas.microsoft.com/office/drawing/2014/main" id="{53784BAC-EAA5-0A4A-A5A8-30C5BCA70250}"/>
                </a:ext>
              </a:extLst>
            </p:cNvPr>
            <p:cNvSpPr>
              <a:spLocks noChangeShapeType="1"/>
            </p:cNvSpPr>
            <p:nvPr/>
          </p:nvSpPr>
          <p:spPr bwMode="auto">
            <a:xfrm>
              <a:off x="7731" y="3695"/>
              <a:ext cx="401"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13338" name="Freeform 100">
              <a:extLst>
                <a:ext uri="{FF2B5EF4-FFF2-40B4-BE49-F238E27FC236}">
                  <a16:creationId xmlns:a16="http://schemas.microsoft.com/office/drawing/2014/main" id="{AF11CA03-6A5C-A24A-80C6-D7B8A4398B22}"/>
                </a:ext>
              </a:extLst>
            </p:cNvPr>
            <p:cNvSpPr>
              <a:spLocks/>
            </p:cNvSpPr>
            <p:nvPr/>
          </p:nvSpPr>
          <p:spPr bwMode="auto">
            <a:xfrm>
              <a:off x="7654" y="3862"/>
              <a:ext cx="554" cy="272"/>
            </a:xfrm>
            <a:custGeom>
              <a:avLst/>
              <a:gdLst>
                <a:gd name="T0" fmla="*/ 0 w 108"/>
                <a:gd name="T1" fmla="*/ 2147483646 h 54"/>
                <a:gd name="T2" fmla="*/ 2147483646 w 108"/>
                <a:gd name="T3" fmla="*/ 0 h 54"/>
                <a:gd name="T4" fmla="*/ 2147483646 w 108"/>
                <a:gd name="T5" fmla="*/ 2147483646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952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Times New Roman" panose="02020603050405020304" pitchFamily="18" charset="0"/>
                <a:cs typeface="Times New Roman" panose="02020603050405020304" pitchFamily="18" charset="0"/>
              </a:endParaRPr>
            </a:p>
          </p:txBody>
        </p:sp>
      </p:grpSp>
      <p:sp>
        <p:nvSpPr>
          <p:cNvPr id="13331" name="Line 101">
            <a:extLst>
              <a:ext uri="{FF2B5EF4-FFF2-40B4-BE49-F238E27FC236}">
                <a16:creationId xmlns:a16="http://schemas.microsoft.com/office/drawing/2014/main" id="{7CB26C31-26D2-AA43-931D-7D824106327C}"/>
              </a:ext>
            </a:extLst>
          </p:cNvPr>
          <p:cNvSpPr>
            <a:spLocks noChangeShapeType="1"/>
          </p:cNvSpPr>
          <p:nvPr/>
        </p:nvSpPr>
        <p:spPr bwMode="auto">
          <a:xfrm flipV="1">
            <a:off x="4572000" y="2743200"/>
            <a:ext cx="533400" cy="22860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332" name="Text Box 102">
            <a:extLst>
              <a:ext uri="{FF2B5EF4-FFF2-40B4-BE49-F238E27FC236}">
                <a16:creationId xmlns:a16="http://schemas.microsoft.com/office/drawing/2014/main" id="{E71EAE10-477C-154F-9AEF-A0F1473E766A}"/>
              </a:ext>
            </a:extLst>
          </p:cNvPr>
          <p:cNvSpPr txBox="1">
            <a:spLocks noChangeArrowheads="1"/>
          </p:cNvSpPr>
          <p:nvPr/>
        </p:nvSpPr>
        <p:spPr bwMode="auto">
          <a:xfrm>
            <a:off x="1219200" y="1371600"/>
            <a:ext cx="2209800"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50000"/>
              </a:spcBef>
              <a:buClrTx/>
              <a:buSzTx/>
              <a:buFontTx/>
              <a:buNone/>
            </a:pPr>
            <a:r>
              <a:rPr lang="en-US" altLang="en-US" sz="1800" b="1">
                <a:latin typeface="Times New Roman" panose="02020603050405020304" pitchFamily="18" charset="0"/>
                <a:cs typeface="Times New Roman" panose="02020603050405020304" pitchFamily="18" charset="0"/>
              </a:rPr>
              <a:t>Use-Case Model</a:t>
            </a:r>
          </a:p>
        </p:txBody>
      </p:sp>
      <p:sp>
        <p:nvSpPr>
          <p:cNvPr id="13333" name="Text Box 103">
            <a:extLst>
              <a:ext uri="{FF2B5EF4-FFF2-40B4-BE49-F238E27FC236}">
                <a16:creationId xmlns:a16="http://schemas.microsoft.com/office/drawing/2014/main" id="{D6243ABD-9D2B-B44E-8A86-860B6535CD6D}"/>
              </a:ext>
            </a:extLst>
          </p:cNvPr>
          <p:cNvSpPr txBox="1">
            <a:spLocks noChangeArrowheads="1"/>
          </p:cNvSpPr>
          <p:nvPr/>
        </p:nvSpPr>
        <p:spPr bwMode="auto">
          <a:xfrm>
            <a:off x="1447800" y="3124200"/>
            <a:ext cx="990600"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lgn="ctr">
              <a:spcBef>
                <a:spcPct val="50000"/>
              </a:spcBef>
              <a:buClrTx/>
              <a:buSzTx/>
              <a:buFontTx/>
              <a:buNone/>
            </a:pPr>
            <a:r>
              <a:rPr lang="en-US" altLang="en-US" sz="1800" b="1">
                <a:latin typeface="Times New Roman" panose="02020603050405020304" pitchFamily="18" charset="0"/>
                <a:cs typeface="Times New Roman" panose="02020603050405020304" pitchFamily="18" charset="0"/>
              </a:rPr>
              <a:t>Actors</a:t>
            </a:r>
          </a:p>
        </p:txBody>
      </p:sp>
      <p:sp>
        <p:nvSpPr>
          <p:cNvPr id="13334" name="Text Box 104">
            <a:extLst>
              <a:ext uri="{FF2B5EF4-FFF2-40B4-BE49-F238E27FC236}">
                <a16:creationId xmlns:a16="http://schemas.microsoft.com/office/drawing/2014/main" id="{F7346E63-A2A9-9D46-9B25-48BFFD5E548B}"/>
              </a:ext>
            </a:extLst>
          </p:cNvPr>
          <p:cNvSpPr txBox="1">
            <a:spLocks noChangeArrowheads="1"/>
          </p:cNvSpPr>
          <p:nvPr/>
        </p:nvSpPr>
        <p:spPr bwMode="auto">
          <a:xfrm>
            <a:off x="3124200" y="3505200"/>
            <a:ext cx="1447800"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lgn="ctr">
              <a:spcBef>
                <a:spcPct val="50000"/>
              </a:spcBef>
              <a:buClrTx/>
              <a:buSzTx/>
              <a:buFontTx/>
              <a:buNone/>
            </a:pPr>
            <a:r>
              <a:rPr lang="en-US" altLang="en-US" sz="1800" b="1">
                <a:latin typeface="Times New Roman" panose="02020603050405020304" pitchFamily="18" charset="0"/>
                <a:cs typeface="Times New Roman" panose="02020603050405020304" pitchFamily="18" charset="0"/>
              </a:rPr>
              <a:t>Use Cases</a:t>
            </a:r>
          </a:p>
        </p:txBody>
      </p:sp>
      <p:sp>
        <p:nvSpPr>
          <p:cNvPr id="2" name="Slide Number Placeholder 1">
            <a:extLst>
              <a:ext uri="{FF2B5EF4-FFF2-40B4-BE49-F238E27FC236}">
                <a16:creationId xmlns:a16="http://schemas.microsoft.com/office/drawing/2014/main" id="{538E0806-C084-4E47-A0F2-3545D82B08CC}"/>
              </a:ext>
            </a:extLst>
          </p:cNvPr>
          <p:cNvSpPr>
            <a:spLocks noGrp="1"/>
          </p:cNvSpPr>
          <p:nvPr>
            <p:ph type="sldNum" sz="quarter" idx="12"/>
          </p:nvPr>
        </p:nvSpPr>
        <p:spPr>
          <a:ln>
            <a:noFill/>
          </a:ln>
        </p:spPr>
        <p:txBody>
          <a:bodyPr/>
          <a:lstStyle/>
          <a:p>
            <a:fld id="{BA514042-282F-4A4C-AEE0-05D5E3952A87}" type="slidenum">
              <a:rPr lang="en-US" altLang="en-US" smtClean="0">
                <a:solidFill>
                  <a:schemeClr val="tx2"/>
                </a:solidFill>
                <a:latin typeface="Times New Roman" panose="02020603050405020304" pitchFamily="18" charset="0"/>
                <a:cs typeface="Times New Roman" panose="02020603050405020304" pitchFamily="18" charset="0"/>
              </a:rPr>
              <a:pPr/>
              <a:t>6</a:t>
            </a:fld>
            <a:endParaRPr lang="en-US" altLang="en-US"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DE6F630-6C2D-5648-A21A-19ACAF44F3B0}"/>
              </a:ext>
            </a:extLst>
          </p:cNvPr>
          <p:cNvSpPr>
            <a:spLocks noChangeArrowheads="1"/>
          </p:cNvSpPr>
          <p:nvPr/>
        </p:nvSpPr>
        <p:spPr bwMode="auto">
          <a:xfrm>
            <a:off x="274320" y="640080"/>
            <a:ext cx="8778240" cy="7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ctr" eaLnBrk="1" hangingPunct="1">
              <a:buClr>
                <a:srgbClr val="73E1FF"/>
              </a:buClr>
              <a:defRPr/>
            </a:pPr>
            <a:r>
              <a:rPr lang="en-US" sz="3600" b="1" dirty="0">
                <a:solidFill>
                  <a:schemeClr val="tx2"/>
                </a:solidFill>
                <a:latin typeface="Times New Roman" panose="02020603050405020304" pitchFamily="18" charset="0"/>
                <a:cs typeface="Times New Roman" panose="02020603050405020304" pitchFamily="18" charset="0"/>
              </a:rPr>
              <a:t>Major Concepts in Use-Case Modeling</a:t>
            </a:r>
          </a:p>
        </p:txBody>
      </p:sp>
      <p:sp>
        <p:nvSpPr>
          <p:cNvPr id="729091" name="Rectangle 3">
            <a:extLst>
              <a:ext uri="{FF2B5EF4-FFF2-40B4-BE49-F238E27FC236}">
                <a16:creationId xmlns:a16="http://schemas.microsoft.com/office/drawing/2014/main" id="{889AB879-5973-8C44-913B-8D23A593C72F}"/>
              </a:ext>
            </a:extLst>
          </p:cNvPr>
          <p:cNvSpPr>
            <a:spLocks noGrp="1" noChangeArrowheads="1"/>
          </p:cNvSpPr>
          <p:nvPr>
            <p:ph idx="1"/>
          </p:nvPr>
        </p:nvSpPr>
        <p:spPr>
          <a:xfrm>
            <a:off x="457200" y="1554480"/>
            <a:ext cx="5970588" cy="4410075"/>
          </a:xfrm>
        </p:spPr>
        <p:txBody>
          <a:bodyPr lIns="107950" tIns="53975" rIns="107950" bIns="53975"/>
          <a:lstStyle/>
          <a:p>
            <a:pPr eaLnBrk="1" hangingPunct="1">
              <a:defRPr/>
            </a:pPr>
            <a:r>
              <a:rPr lang="en-US" sz="2800" dirty="0">
                <a:latin typeface="Times New Roman" pitchFamily="18" charset="0"/>
              </a:rPr>
              <a:t> An actor represents anything that interacts with the system.</a:t>
            </a:r>
          </a:p>
          <a:p>
            <a:pPr eaLnBrk="1" fontAlgn="t" hangingPunct="1">
              <a:defRPr/>
            </a:pPr>
            <a:endParaRPr lang="en-US" sz="2800" dirty="0">
              <a:latin typeface="Times New Roman" pitchFamily="18" charset="0"/>
            </a:endParaRPr>
          </a:p>
          <a:p>
            <a:pPr eaLnBrk="1" fontAlgn="t" hangingPunct="1">
              <a:defRPr/>
            </a:pPr>
            <a:r>
              <a:rPr lang="en-US" sz="2800" dirty="0">
                <a:latin typeface="Times New Roman" pitchFamily="18" charset="0"/>
              </a:rPr>
              <a:t> A use case defines a set of use-case instances, where each instance is a sequence of actions a system performs that yields an observable result of value to a particular actor.</a:t>
            </a:r>
          </a:p>
        </p:txBody>
      </p:sp>
      <p:sp>
        <p:nvSpPr>
          <p:cNvPr id="15364" name="Oval 4">
            <a:extLst>
              <a:ext uri="{FF2B5EF4-FFF2-40B4-BE49-F238E27FC236}">
                <a16:creationId xmlns:a16="http://schemas.microsoft.com/office/drawing/2014/main" id="{FAEA6BC3-9F04-AE47-B9FA-AF928B9F766C}"/>
              </a:ext>
            </a:extLst>
          </p:cNvPr>
          <p:cNvSpPr>
            <a:spLocks noChangeArrowheads="1"/>
          </p:cNvSpPr>
          <p:nvPr/>
        </p:nvSpPr>
        <p:spPr bwMode="auto">
          <a:xfrm>
            <a:off x="6629400" y="4038600"/>
            <a:ext cx="2124075" cy="1066800"/>
          </a:xfrm>
          <a:prstGeom prst="ellipse">
            <a:avLst/>
          </a:prstGeom>
          <a:solidFill>
            <a:srgbClr val="FFFFCC"/>
          </a:solidFill>
          <a:ln w="38100">
            <a:solidFill>
              <a:schemeClr val="tx1"/>
            </a:solidFill>
            <a:round/>
            <a:headEnd/>
            <a:tailEnd/>
          </a:ln>
        </p:spPr>
        <p:txBody>
          <a:bodyPr wrap="none" anchor="ct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15365" name="Rectangle 5">
            <a:extLst>
              <a:ext uri="{FF2B5EF4-FFF2-40B4-BE49-F238E27FC236}">
                <a16:creationId xmlns:a16="http://schemas.microsoft.com/office/drawing/2014/main" id="{951978B4-B611-2D42-B907-EC06D288957F}"/>
              </a:ext>
            </a:extLst>
          </p:cNvPr>
          <p:cNvSpPr>
            <a:spLocks noChangeArrowheads="1"/>
          </p:cNvSpPr>
          <p:nvPr/>
        </p:nvSpPr>
        <p:spPr bwMode="auto">
          <a:xfrm>
            <a:off x="6902450" y="5251450"/>
            <a:ext cx="1568450" cy="4651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r>
              <a:rPr lang="en-US" altLang="en-US" sz="2400" b="1" dirty="0">
                <a:latin typeface="Arial" panose="020B0604020202020204" pitchFamily="34" charset="0"/>
              </a:rPr>
              <a:t>Use Case</a:t>
            </a:r>
          </a:p>
        </p:txBody>
      </p:sp>
      <p:grpSp>
        <p:nvGrpSpPr>
          <p:cNvPr id="15366" name="Group 6">
            <a:extLst>
              <a:ext uri="{FF2B5EF4-FFF2-40B4-BE49-F238E27FC236}">
                <a16:creationId xmlns:a16="http://schemas.microsoft.com/office/drawing/2014/main" id="{2BCB16A6-A52B-E740-9052-DAF99AC21A5A}"/>
              </a:ext>
            </a:extLst>
          </p:cNvPr>
          <p:cNvGrpSpPr>
            <a:grpSpLocks/>
          </p:cNvGrpSpPr>
          <p:nvPr/>
        </p:nvGrpSpPr>
        <p:grpSpPr bwMode="auto">
          <a:xfrm>
            <a:off x="7239000" y="1426210"/>
            <a:ext cx="762000" cy="1697990"/>
            <a:chOff x="4560" y="816"/>
            <a:chExt cx="480" cy="1152"/>
          </a:xfrm>
        </p:grpSpPr>
        <p:sp>
          <p:nvSpPr>
            <p:cNvPr id="15368" name="Oval 7">
              <a:extLst>
                <a:ext uri="{FF2B5EF4-FFF2-40B4-BE49-F238E27FC236}">
                  <a16:creationId xmlns:a16="http://schemas.microsoft.com/office/drawing/2014/main" id="{18CBA0E4-58DF-E744-B1BC-F93808806E53}"/>
                </a:ext>
              </a:extLst>
            </p:cNvPr>
            <p:cNvSpPr>
              <a:spLocks noChangeArrowheads="1"/>
            </p:cNvSpPr>
            <p:nvPr/>
          </p:nvSpPr>
          <p:spPr bwMode="auto">
            <a:xfrm>
              <a:off x="4608" y="816"/>
              <a:ext cx="38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15369" name="Line 8">
              <a:extLst>
                <a:ext uri="{FF2B5EF4-FFF2-40B4-BE49-F238E27FC236}">
                  <a16:creationId xmlns:a16="http://schemas.microsoft.com/office/drawing/2014/main" id="{166A67CF-2CA5-284B-BCC6-469E1355F967}"/>
                </a:ext>
              </a:extLst>
            </p:cNvPr>
            <p:cNvSpPr>
              <a:spLocks noChangeShapeType="1"/>
            </p:cNvSpPr>
            <p:nvPr/>
          </p:nvSpPr>
          <p:spPr bwMode="auto">
            <a:xfrm>
              <a:off x="4800" y="1200"/>
              <a:ext cx="0"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107950" tIns="53975" rIns="107950" bIns="53975"/>
            <a:lstStyle/>
            <a:p>
              <a:endParaRPr lang="en-US"/>
            </a:p>
          </p:txBody>
        </p:sp>
        <p:sp>
          <p:nvSpPr>
            <p:cNvPr id="15370" name="Line 9">
              <a:extLst>
                <a:ext uri="{FF2B5EF4-FFF2-40B4-BE49-F238E27FC236}">
                  <a16:creationId xmlns:a16="http://schemas.microsoft.com/office/drawing/2014/main" id="{81D9B5BC-8EE1-E341-A2F6-7716CFA4B217}"/>
                </a:ext>
              </a:extLst>
            </p:cNvPr>
            <p:cNvSpPr>
              <a:spLocks noChangeShapeType="1"/>
            </p:cNvSpPr>
            <p:nvPr/>
          </p:nvSpPr>
          <p:spPr bwMode="auto">
            <a:xfrm>
              <a:off x="4560" y="1392"/>
              <a:ext cx="48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107950" tIns="53975" rIns="107950" bIns="53975"/>
            <a:lstStyle/>
            <a:p>
              <a:endParaRPr lang="en-US"/>
            </a:p>
          </p:txBody>
        </p:sp>
        <p:sp>
          <p:nvSpPr>
            <p:cNvPr id="15371" name="Line 10">
              <a:extLst>
                <a:ext uri="{FF2B5EF4-FFF2-40B4-BE49-F238E27FC236}">
                  <a16:creationId xmlns:a16="http://schemas.microsoft.com/office/drawing/2014/main" id="{73B82262-F17D-434B-8598-D7BD10E1D96D}"/>
                </a:ext>
              </a:extLst>
            </p:cNvPr>
            <p:cNvSpPr>
              <a:spLocks noChangeShapeType="1"/>
            </p:cNvSpPr>
            <p:nvPr/>
          </p:nvSpPr>
          <p:spPr bwMode="auto">
            <a:xfrm flipH="1">
              <a:off x="4656" y="1584"/>
              <a:ext cx="144"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107950" tIns="53975" rIns="107950" bIns="53975"/>
            <a:lstStyle/>
            <a:p>
              <a:endParaRPr lang="en-US"/>
            </a:p>
          </p:txBody>
        </p:sp>
        <p:sp>
          <p:nvSpPr>
            <p:cNvPr id="15372" name="Line 11">
              <a:extLst>
                <a:ext uri="{FF2B5EF4-FFF2-40B4-BE49-F238E27FC236}">
                  <a16:creationId xmlns:a16="http://schemas.microsoft.com/office/drawing/2014/main" id="{F62C6F52-1178-C444-B4C2-BAC3979A2E55}"/>
                </a:ext>
              </a:extLst>
            </p:cNvPr>
            <p:cNvSpPr>
              <a:spLocks noChangeShapeType="1"/>
            </p:cNvSpPr>
            <p:nvPr/>
          </p:nvSpPr>
          <p:spPr bwMode="auto">
            <a:xfrm>
              <a:off x="4800" y="1584"/>
              <a:ext cx="192"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107950" tIns="53975" rIns="107950" bIns="53975"/>
            <a:lstStyle/>
            <a:p>
              <a:endParaRPr lang="en-US"/>
            </a:p>
          </p:txBody>
        </p:sp>
      </p:grpSp>
      <p:sp>
        <p:nvSpPr>
          <p:cNvPr id="15367" name="Text Box 12">
            <a:extLst>
              <a:ext uri="{FF2B5EF4-FFF2-40B4-BE49-F238E27FC236}">
                <a16:creationId xmlns:a16="http://schemas.microsoft.com/office/drawing/2014/main" id="{C684F91F-185A-8948-A55A-50E3937023AB}"/>
              </a:ext>
            </a:extLst>
          </p:cNvPr>
          <p:cNvSpPr txBox="1">
            <a:spLocks noChangeArrowheads="1"/>
          </p:cNvSpPr>
          <p:nvPr/>
        </p:nvSpPr>
        <p:spPr bwMode="auto">
          <a:xfrm>
            <a:off x="7162800" y="3184525"/>
            <a:ext cx="1022350" cy="4826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r>
              <a:rPr lang="en-US" altLang="en-US" sz="2400" b="1" dirty="0">
                <a:latin typeface="Arial" panose="020B0604020202020204" pitchFamily="34" charset="0"/>
              </a:rPr>
              <a:t>Actor</a:t>
            </a:r>
          </a:p>
        </p:txBody>
      </p:sp>
      <p:sp>
        <p:nvSpPr>
          <p:cNvPr id="2" name="Slide Number Placeholder 1">
            <a:extLst>
              <a:ext uri="{FF2B5EF4-FFF2-40B4-BE49-F238E27FC236}">
                <a16:creationId xmlns:a16="http://schemas.microsoft.com/office/drawing/2014/main" id="{7970068B-55B9-6440-8C1B-4DD104D953FD}"/>
              </a:ext>
            </a:extLst>
          </p:cNvPr>
          <p:cNvSpPr>
            <a:spLocks noGrp="1"/>
          </p:cNvSpPr>
          <p:nvPr>
            <p:ph type="sldNum" sz="quarter" idx="12"/>
          </p:nvPr>
        </p:nvSpPr>
        <p:spPr/>
        <p:txBody>
          <a:bodyPr/>
          <a:lstStyle/>
          <a:p>
            <a:fld id="{BA514042-282F-4A4C-AEE0-05D5E3952A87}" type="slidenum">
              <a:rPr lang="en-US" altLang="en-US" smtClean="0"/>
              <a:pPr/>
              <a:t>7</a:t>
            </a:fld>
            <a:endParaRPr lang="en-US" alt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CF82B86-8431-3E4D-A911-5A8F2D7ABD3D}"/>
              </a:ext>
            </a:extLst>
          </p:cNvPr>
          <p:cNvSpPr>
            <a:spLocks noChangeArrowheads="1"/>
          </p:cNvSpPr>
          <p:nvPr/>
        </p:nvSpPr>
        <p:spPr bwMode="auto">
          <a:xfrm>
            <a:off x="365760" y="640080"/>
            <a:ext cx="8595360" cy="7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ctr" eaLnBrk="1" hangingPunct="1">
              <a:buClr>
                <a:srgbClr val="73E1FF"/>
              </a:buClr>
              <a:defRPr/>
            </a:pPr>
            <a:r>
              <a:rPr lang="en-US" sz="3600" b="1" dirty="0">
                <a:solidFill>
                  <a:schemeClr val="tx2"/>
                </a:solidFill>
                <a:latin typeface="Times New Roman" panose="02020603050405020304" pitchFamily="18" charset="0"/>
                <a:cs typeface="Times New Roman" panose="02020603050405020304" pitchFamily="18" charset="0"/>
              </a:rPr>
              <a:t>Review: What Is a Use-Case Model?</a:t>
            </a:r>
          </a:p>
        </p:txBody>
      </p:sp>
      <p:sp>
        <p:nvSpPr>
          <p:cNvPr id="733187" name="Rectangle 3">
            <a:extLst>
              <a:ext uri="{FF2B5EF4-FFF2-40B4-BE49-F238E27FC236}">
                <a16:creationId xmlns:a16="http://schemas.microsoft.com/office/drawing/2014/main" id="{6B78D2F7-2483-F848-A08A-C1BFB2AE56F7}"/>
              </a:ext>
            </a:extLst>
          </p:cNvPr>
          <p:cNvSpPr>
            <a:spLocks noGrp="1" noChangeArrowheads="1"/>
          </p:cNvSpPr>
          <p:nvPr>
            <p:ph idx="1"/>
          </p:nvPr>
        </p:nvSpPr>
        <p:spPr>
          <a:xfrm>
            <a:off x="457200" y="1554480"/>
            <a:ext cx="5102226" cy="4663440"/>
          </a:xfrm>
        </p:spPr>
        <p:txBody>
          <a:bodyPr lIns="107950" tIns="53975" rIns="107950" bIns="53975"/>
          <a:lstStyle/>
          <a:p>
            <a:pPr eaLnBrk="1" hangingPunct="1">
              <a:defRPr/>
            </a:pPr>
            <a:r>
              <a:rPr lang="en-US" sz="2800" dirty="0">
                <a:latin typeface="Times New Roman" pitchFamily="18" charset="0"/>
                <a:cs typeface="Times New Roman" pitchFamily="18" charset="0"/>
              </a:rPr>
              <a:t> A model that describes a system’s functional requirements in terms of use cases.</a:t>
            </a:r>
          </a:p>
          <a:p>
            <a:pPr eaLnBrk="1" hangingPunct="1">
              <a:defRPr/>
            </a:pPr>
            <a:endParaRPr lang="en-US" sz="2800" dirty="0">
              <a:latin typeface="Times New Roman" pitchFamily="18" charset="0"/>
              <a:cs typeface="Times New Roman" pitchFamily="18" charset="0"/>
            </a:endParaRPr>
          </a:p>
          <a:p>
            <a:pPr eaLnBrk="1" hangingPunct="1">
              <a:defRPr/>
            </a:pPr>
            <a:r>
              <a:rPr lang="en-US" sz="2800" dirty="0">
                <a:latin typeface="Times New Roman" pitchFamily="18" charset="0"/>
                <a:cs typeface="Times New Roman" pitchFamily="18" charset="0"/>
              </a:rPr>
              <a:t> A model of the system’s intended functionality (use cases) and its environment (actors).</a:t>
            </a:r>
          </a:p>
          <a:p>
            <a:pPr eaLnBrk="1" hangingPunct="1">
              <a:buClr>
                <a:schemeClr val="bg1"/>
              </a:buClr>
              <a:defRPr/>
            </a:pPr>
            <a:endParaRPr lang="en-US" sz="2800" dirty="0">
              <a:latin typeface="Times New Roman" pitchFamily="18" charset="0"/>
              <a:cs typeface="Times New Roman" pitchFamily="18" charset="0"/>
            </a:endParaRPr>
          </a:p>
        </p:txBody>
      </p:sp>
      <p:grpSp>
        <p:nvGrpSpPr>
          <p:cNvPr id="17412" name="Group 4">
            <a:extLst>
              <a:ext uri="{FF2B5EF4-FFF2-40B4-BE49-F238E27FC236}">
                <a16:creationId xmlns:a16="http://schemas.microsoft.com/office/drawing/2014/main" id="{2261AEB8-6358-4A4B-B418-313D097A48FF}"/>
              </a:ext>
            </a:extLst>
          </p:cNvPr>
          <p:cNvGrpSpPr>
            <a:grpSpLocks/>
          </p:cNvGrpSpPr>
          <p:nvPr/>
        </p:nvGrpSpPr>
        <p:grpSpPr bwMode="auto">
          <a:xfrm>
            <a:off x="5599113" y="2836863"/>
            <a:ext cx="739775" cy="1385887"/>
            <a:chOff x="3206" y="2455"/>
            <a:chExt cx="466" cy="872"/>
          </a:xfrm>
        </p:grpSpPr>
        <p:sp>
          <p:nvSpPr>
            <p:cNvPr id="17423" name="Oval 5">
              <a:extLst>
                <a:ext uri="{FF2B5EF4-FFF2-40B4-BE49-F238E27FC236}">
                  <a16:creationId xmlns:a16="http://schemas.microsoft.com/office/drawing/2014/main" id="{7B421D3F-D174-9A49-B94F-CC387EB70227}"/>
                </a:ext>
              </a:extLst>
            </p:cNvPr>
            <p:cNvSpPr>
              <a:spLocks noChangeArrowheads="1"/>
            </p:cNvSpPr>
            <p:nvPr/>
          </p:nvSpPr>
          <p:spPr bwMode="auto">
            <a:xfrm>
              <a:off x="3294" y="2455"/>
              <a:ext cx="288" cy="28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17424" name="Line 6">
              <a:extLst>
                <a:ext uri="{FF2B5EF4-FFF2-40B4-BE49-F238E27FC236}">
                  <a16:creationId xmlns:a16="http://schemas.microsoft.com/office/drawing/2014/main" id="{E8490545-8086-3E41-BBEF-1AB6686E64F5}"/>
                </a:ext>
              </a:extLst>
            </p:cNvPr>
            <p:cNvSpPr>
              <a:spLocks noChangeShapeType="1"/>
            </p:cNvSpPr>
            <p:nvPr/>
          </p:nvSpPr>
          <p:spPr bwMode="auto">
            <a:xfrm flipH="1">
              <a:off x="3438" y="2742"/>
              <a:ext cx="0" cy="30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5" name="Line 7">
              <a:extLst>
                <a:ext uri="{FF2B5EF4-FFF2-40B4-BE49-F238E27FC236}">
                  <a16:creationId xmlns:a16="http://schemas.microsoft.com/office/drawing/2014/main" id="{2F855707-4E3B-E04E-86E3-28B8FC1BA3CA}"/>
                </a:ext>
              </a:extLst>
            </p:cNvPr>
            <p:cNvSpPr>
              <a:spLocks noChangeShapeType="1"/>
            </p:cNvSpPr>
            <p:nvPr/>
          </p:nvSpPr>
          <p:spPr bwMode="auto">
            <a:xfrm>
              <a:off x="3206" y="2841"/>
              <a:ext cx="466" cy="1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6" name="Freeform 8">
              <a:extLst>
                <a:ext uri="{FF2B5EF4-FFF2-40B4-BE49-F238E27FC236}">
                  <a16:creationId xmlns:a16="http://schemas.microsoft.com/office/drawing/2014/main" id="{7437A6A7-3E4F-664B-A102-904816F43D4E}"/>
                </a:ext>
              </a:extLst>
            </p:cNvPr>
            <p:cNvSpPr>
              <a:spLocks/>
            </p:cNvSpPr>
            <p:nvPr/>
          </p:nvSpPr>
          <p:spPr bwMode="auto">
            <a:xfrm>
              <a:off x="3264" y="3039"/>
              <a:ext cx="359" cy="288"/>
            </a:xfrm>
            <a:custGeom>
              <a:avLst/>
              <a:gdLst>
                <a:gd name="T0" fmla="*/ 0 w 37"/>
                <a:gd name="T1" fmla="*/ 2147483646 h 18"/>
                <a:gd name="T2" fmla="*/ 2147483646 w 37"/>
                <a:gd name="T3" fmla="*/ 0 h 18"/>
                <a:gd name="T4" fmla="*/ 2147483646 w 37"/>
                <a:gd name="T5" fmla="*/ 2147483646 h 18"/>
                <a:gd name="T6" fmla="*/ 0 60000 65536"/>
                <a:gd name="T7" fmla="*/ 0 60000 65536"/>
                <a:gd name="T8" fmla="*/ 0 60000 65536"/>
                <a:gd name="T9" fmla="*/ 0 w 37"/>
                <a:gd name="T10" fmla="*/ 0 h 18"/>
                <a:gd name="T11" fmla="*/ 37 w 37"/>
                <a:gd name="T12" fmla="*/ 18 h 18"/>
              </a:gdLst>
              <a:ahLst/>
              <a:cxnLst>
                <a:cxn ang="T6">
                  <a:pos x="T0" y="T1"/>
                </a:cxn>
                <a:cxn ang="T7">
                  <a:pos x="T2" y="T3"/>
                </a:cxn>
                <a:cxn ang="T8">
                  <a:pos x="T4" y="T5"/>
                </a:cxn>
              </a:cxnLst>
              <a:rect l="T9" t="T10" r="T11" b="T12"/>
              <a:pathLst>
                <a:path w="37" h="18">
                  <a:moveTo>
                    <a:pt x="0" y="18"/>
                  </a:moveTo>
                  <a:lnTo>
                    <a:pt x="18" y="0"/>
                  </a:lnTo>
                  <a:lnTo>
                    <a:pt x="37" y="18"/>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7413" name="Rectangle 9">
            <a:extLst>
              <a:ext uri="{FF2B5EF4-FFF2-40B4-BE49-F238E27FC236}">
                <a16:creationId xmlns:a16="http://schemas.microsoft.com/office/drawing/2014/main" id="{FB6A50D7-BB66-4A40-AC2E-EF8CD9A1FD06}"/>
              </a:ext>
            </a:extLst>
          </p:cNvPr>
          <p:cNvSpPr>
            <a:spLocks noChangeArrowheads="1"/>
          </p:cNvSpPr>
          <p:nvPr/>
        </p:nvSpPr>
        <p:spPr bwMode="auto">
          <a:xfrm>
            <a:off x="5437188" y="4313238"/>
            <a:ext cx="8544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r>
              <a:rPr lang="en-US" altLang="en-US" sz="2000" b="1" dirty="0">
                <a:latin typeface="Times New Roman" panose="02020603050405020304" pitchFamily="18" charset="0"/>
                <a:cs typeface="Times New Roman" panose="02020603050405020304" pitchFamily="18" charset="0"/>
              </a:rPr>
              <a:t>Student</a:t>
            </a:r>
          </a:p>
        </p:txBody>
      </p:sp>
      <p:sp>
        <p:nvSpPr>
          <p:cNvPr id="17414" name="Rectangle 10">
            <a:extLst>
              <a:ext uri="{FF2B5EF4-FFF2-40B4-BE49-F238E27FC236}">
                <a16:creationId xmlns:a16="http://schemas.microsoft.com/office/drawing/2014/main" id="{FF3C885B-1531-0342-AC1C-92D9485E9695}"/>
              </a:ext>
            </a:extLst>
          </p:cNvPr>
          <p:cNvSpPr>
            <a:spLocks noChangeArrowheads="1"/>
          </p:cNvSpPr>
          <p:nvPr/>
        </p:nvSpPr>
        <p:spPr bwMode="auto">
          <a:xfrm>
            <a:off x="7230064" y="2304256"/>
            <a:ext cx="15351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lgn="ctr">
              <a:spcBef>
                <a:spcPct val="0"/>
              </a:spcBef>
              <a:buClrTx/>
              <a:buSzTx/>
              <a:buFontTx/>
              <a:buNone/>
            </a:pPr>
            <a:r>
              <a:rPr lang="en-US" altLang="en-US" sz="2000" b="1" dirty="0">
                <a:latin typeface="Times New Roman" panose="02020603050405020304" pitchFamily="18" charset="0"/>
                <a:cs typeface="Times New Roman" panose="02020603050405020304" pitchFamily="18" charset="0"/>
              </a:rPr>
              <a:t>View Report Card</a:t>
            </a:r>
          </a:p>
        </p:txBody>
      </p:sp>
      <p:sp>
        <p:nvSpPr>
          <p:cNvPr id="17415" name="Oval 11">
            <a:extLst>
              <a:ext uri="{FF2B5EF4-FFF2-40B4-BE49-F238E27FC236}">
                <a16:creationId xmlns:a16="http://schemas.microsoft.com/office/drawing/2014/main" id="{BADB71FB-E06E-2A4C-96C9-C2D7637F751E}"/>
              </a:ext>
            </a:extLst>
          </p:cNvPr>
          <p:cNvSpPr>
            <a:spLocks noChangeArrowheads="1"/>
          </p:cNvSpPr>
          <p:nvPr/>
        </p:nvSpPr>
        <p:spPr bwMode="auto">
          <a:xfrm>
            <a:off x="7317722" y="3213099"/>
            <a:ext cx="1500188" cy="868363"/>
          </a:xfrm>
          <a:prstGeom prst="ellipse">
            <a:avLst/>
          </a:prstGeom>
          <a:solidFill>
            <a:srgbClr val="FFFFCC"/>
          </a:solidFill>
          <a:ln w="38100">
            <a:solidFill>
              <a:schemeClr val="tx1"/>
            </a:solidFill>
            <a:round/>
            <a:headEnd/>
            <a:tailEnd/>
          </a:ln>
        </p:spPr>
        <p:txBody>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17416" name="Rectangle 12">
            <a:extLst>
              <a:ext uri="{FF2B5EF4-FFF2-40B4-BE49-F238E27FC236}">
                <a16:creationId xmlns:a16="http://schemas.microsoft.com/office/drawing/2014/main" id="{83E25A1F-0DDF-5447-BCEE-264CB2F0E1B5}"/>
              </a:ext>
            </a:extLst>
          </p:cNvPr>
          <p:cNvSpPr>
            <a:spLocks noChangeArrowheads="1"/>
          </p:cNvSpPr>
          <p:nvPr/>
        </p:nvSpPr>
        <p:spPr bwMode="auto">
          <a:xfrm>
            <a:off x="7094279" y="4127190"/>
            <a:ext cx="182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lgn="ctr">
              <a:spcBef>
                <a:spcPct val="0"/>
              </a:spcBef>
              <a:buClrTx/>
              <a:buSzTx/>
              <a:buFontTx/>
              <a:buNone/>
            </a:pPr>
            <a:r>
              <a:rPr lang="en-US" altLang="en-US" sz="2000" b="1" dirty="0">
                <a:latin typeface="Times New Roman" panose="02020603050405020304" pitchFamily="18" charset="0"/>
                <a:cs typeface="Times New Roman" panose="02020603050405020304" pitchFamily="18" charset="0"/>
              </a:rPr>
              <a:t>Register for Courses</a:t>
            </a:r>
          </a:p>
        </p:txBody>
      </p:sp>
      <p:sp>
        <p:nvSpPr>
          <p:cNvPr id="17417" name="Line 13">
            <a:extLst>
              <a:ext uri="{FF2B5EF4-FFF2-40B4-BE49-F238E27FC236}">
                <a16:creationId xmlns:a16="http://schemas.microsoft.com/office/drawing/2014/main" id="{2CDDD873-A5CC-2E44-8E0D-E538A54790AC}"/>
              </a:ext>
            </a:extLst>
          </p:cNvPr>
          <p:cNvSpPr>
            <a:spLocks noChangeShapeType="1"/>
          </p:cNvSpPr>
          <p:nvPr/>
        </p:nvSpPr>
        <p:spPr bwMode="auto">
          <a:xfrm flipH="1" flipV="1">
            <a:off x="6362116" y="3856494"/>
            <a:ext cx="925513" cy="1303337"/>
          </a:xfrm>
          <a:prstGeom prst="line">
            <a:avLst/>
          </a:prstGeom>
          <a:noFill/>
          <a:ln w="3810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17418" name="Rectangle 14">
            <a:extLst>
              <a:ext uri="{FF2B5EF4-FFF2-40B4-BE49-F238E27FC236}">
                <a16:creationId xmlns:a16="http://schemas.microsoft.com/office/drawing/2014/main" id="{2C658E2A-7A98-724A-BBD2-E3F7071FA13B}"/>
              </a:ext>
            </a:extLst>
          </p:cNvPr>
          <p:cNvSpPr>
            <a:spLocks noChangeArrowheads="1"/>
          </p:cNvSpPr>
          <p:nvPr/>
        </p:nvSpPr>
        <p:spPr bwMode="auto">
          <a:xfrm>
            <a:off x="7747215" y="5796235"/>
            <a:ext cx="6412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r>
              <a:rPr lang="en-US" altLang="en-US" sz="2000" b="1" dirty="0">
                <a:latin typeface="Times New Roman" panose="02020603050405020304" pitchFamily="18" charset="0"/>
                <a:cs typeface="Times New Roman" panose="02020603050405020304" pitchFamily="18" charset="0"/>
              </a:rPr>
              <a:t>Login</a:t>
            </a:r>
          </a:p>
        </p:txBody>
      </p:sp>
      <p:sp>
        <p:nvSpPr>
          <p:cNvPr id="17419" name="Oval 15">
            <a:extLst>
              <a:ext uri="{FF2B5EF4-FFF2-40B4-BE49-F238E27FC236}">
                <a16:creationId xmlns:a16="http://schemas.microsoft.com/office/drawing/2014/main" id="{2CE2FA2A-8A04-0A4C-83D7-00989ED5EDAA}"/>
              </a:ext>
            </a:extLst>
          </p:cNvPr>
          <p:cNvSpPr>
            <a:spLocks noChangeArrowheads="1"/>
          </p:cNvSpPr>
          <p:nvPr/>
        </p:nvSpPr>
        <p:spPr bwMode="auto">
          <a:xfrm>
            <a:off x="7239000" y="1409701"/>
            <a:ext cx="1571625" cy="827087"/>
          </a:xfrm>
          <a:prstGeom prst="ellipse">
            <a:avLst/>
          </a:prstGeom>
          <a:solidFill>
            <a:srgbClr val="FFFFCC"/>
          </a:solidFill>
          <a:ln w="38100">
            <a:solidFill>
              <a:schemeClr val="tx1"/>
            </a:solidFill>
            <a:round/>
            <a:headEnd/>
            <a:tailEnd/>
          </a:ln>
        </p:spPr>
        <p:txBody>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17420" name="Oval 16">
            <a:extLst>
              <a:ext uri="{FF2B5EF4-FFF2-40B4-BE49-F238E27FC236}">
                <a16:creationId xmlns:a16="http://schemas.microsoft.com/office/drawing/2014/main" id="{CA8C7304-D4A3-024D-BE0C-E83426289C84}"/>
              </a:ext>
            </a:extLst>
          </p:cNvPr>
          <p:cNvSpPr>
            <a:spLocks noChangeArrowheads="1"/>
          </p:cNvSpPr>
          <p:nvPr/>
        </p:nvSpPr>
        <p:spPr bwMode="auto">
          <a:xfrm>
            <a:off x="7388644" y="4882053"/>
            <a:ext cx="1470025" cy="825500"/>
          </a:xfrm>
          <a:prstGeom prst="ellipse">
            <a:avLst/>
          </a:prstGeom>
          <a:solidFill>
            <a:srgbClr val="FFFFCC"/>
          </a:solidFill>
          <a:ln w="38100">
            <a:solidFill>
              <a:schemeClr val="tx1"/>
            </a:solidFill>
            <a:round/>
            <a:headEnd/>
            <a:tailEnd/>
          </a:ln>
        </p:spPr>
        <p:txBody>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17421" name="Line 17">
            <a:extLst>
              <a:ext uri="{FF2B5EF4-FFF2-40B4-BE49-F238E27FC236}">
                <a16:creationId xmlns:a16="http://schemas.microsoft.com/office/drawing/2014/main" id="{7B22D3B7-2B94-9F4C-8E5B-52F1B357DF1B}"/>
              </a:ext>
            </a:extLst>
          </p:cNvPr>
          <p:cNvSpPr>
            <a:spLocks noChangeShapeType="1"/>
          </p:cNvSpPr>
          <p:nvPr/>
        </p:nvSpPr>
        <p:spPr bwMode="auto">
          <a:xfrm>
            <a:off x="6417264" y="3647281"/>
            <a:ext cx="812800"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lIns="107950" tIns="53975" rIns="107950" bIns="53975"/>
          <a:lstStyle/>
          <a:p>
            <a:endParaRPr lang="en-US"/>
          </a:p>
        </p:txBody>
      </p:sp>
      <p:sp>
        <p:nvSpPr>
          <p:cNvPr id="17422" name="Line 18">
            <a:extLst>
              <a:ext uri="{FF2B5EF4-FFF2-40B4-BE49-F238E27FC236}">
                <a16:creationId xmlns:a16="http://schemas.microsoft.com/office/drawing/2014/main" id="{80B4E28A-A341-9A44-8207-DEC6D0827A47}"/>
              </a:ext>
            </a:extLst>
          </p:cNvPr>
          <p:cNvSpPr>
            <a:spLocks noChangeShapeType="1"/>
          </p:cNvSpPr>
          <p:nvPr/>
        </p:nvSpPr>
        <p:spPr bwMode="auto">
          <a:xfrm flipV="1">
            <a:off x="6433139" y="1987094"/>
            <a:ext cx="796925" cy="1450975"/>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lIns="107950" tIns="53975" rIns="107950" bIns="53975"/>
          <a:lstStyle/>
          <a:p>
            <a:endParaRPr lang="en-US"/>
          </a:p>
        </p:txBody>
      </p:sp>
      <p:sp>
        <p:nvSpPr>
          <p:cNvPr id="2" name="Slide Number Placeholder 1">
            <a:extLst>
              <a:ext uri="{FF2B5EF4-FFF2-40B4-BE49-F238E27FC236}">
                <a16:creationId xmlns:a16="http://schemas.microsoft.com/office/drawing/2014/main" id="{1A49A7C7-D4DB-7741-9C57-4C264423F265}"/>
              </a:ext>
            </a:extLst>
          </p:cNvPr>
          <p:cNvSpPr>
            <a:spLocks noGrp="1"/>
          </p:cNvSpPr>
          <p:nvPr>
            <p:ph type="sldNum" sz="quarter" idx="12"/>
          </p:nvPr>
        </p:nvSpPr>
        <p:spPr/>
        <p:txBody>
          <a:bodyPr/>
          <a:lstStyle/>
          <a:p>
            <a:fld id="{BA514042-282F-4A4C-AEE0-05D5E3952A87}" type="slidenum">
              <a:rPr lang="en-US" altLang="en-US" smtClean="0"/>
              <a:pPr/>
              <a:t>8</a:t>
            </a:fld>
            <a:endParaRPr lang="en-US" alt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4882" name="Rectangle 2">
            <a:extLst>
              <a:ext uri="{FF2B5EF4-FFF2-40B4-BE49-F238E27FC236}">
                <a16:creationId xmlns:a16="http://schemas.microsoft.com/office/drawing/2014/main" id="{F12E8171-C768-9346-A02B-CCA79D129670}"/>
              </a:ext>
            </a:extLst>
          </p:cNvPr>
          <p:cNvSpPr>
            <a:spLocks noGrp="1" noRot="1" noChangeArrowheads="1"/>
          </p:cNvSpPr>
          <p:nvPr>
            <p:ph type="title"/>
          </p:nvPr>
        </p:nvSpPr>
        <p:spPr>
          <a:xfrm>
            <a:off x="731520" y="548640"/>
            <a:ext cx="7498080" cy="731520"/>
          </a:xfrm>
        </p:spPr>
        <p:txBody>
          <a:bodyPr>
            <a:normAutofit/>
          </a:bodyPr>
          <a:lstStyle/>
          <a:p>
            <a:pPr eaLnBrk="1" hangingPunct="1">
              <a:buClr>
                <a:schemeClr val="bg1"/>
              </a:buClr>
              <a:defRPr/>
            </a:pPr>
            <a:r>
              <a:rPr lang="en-US" dirty="0">
                <a:latin typeface="Times New Roman" panose="02020603050405020304" pitchFamily="18" charset="0"/>
                <a:cs typeface="Times New Roman" panose="02020603050405020304" pitchFamily="18" charset="0"/>
              </a:rPr>
              <a:t>Use Case Modeling: Core Elements</a:t>
            </a:r>
          </a:p>
        </p:txBody>
      </p:sp>
      <p:sp>
        <p:nvSpPr>
          <p:cNvPr id="1274884" name="Rectangle 4">
            <a:extLst>
              <a:ext uri="{FF2B5EF4-FFF2-40B4-BE49-F238E27FC236}">
                <a16:creationId xmlns:a16="http://schemas.microsoft.com/office/drawing/2014/main" id="{3DBFA513-F763-CE48-BBA7-EE43CB668E72}"/>
              </a:ext>
            </a:extLst>
          </p:cNvPr>
          <p:cNvSpPr>
            <a:spLocks noChangeArrowheads="1"/>
          </p:cNvSpPr>
          <p:nvPr/>
        </p:nvSpPr>
        <p:spPr bwMode="auto">
          <a:xfrm>
            <a:off x="1447800" y="0"/>
            <a:ext cx="6138863" cy="628650"/>
          </a:xfrm>
          <a:prstGeom prst="rect">
            <a:avLst/>
          </a:prstGeom>
          <a:noFill/>
          <a:ln w="12700">
            <a:noFill/>
            <a:miter lim="800000"/>
            <a:headEnd/>
            <a:tailEnd/>
          </a:ln>
          <a:effectLst/>
        </p:spPr>
        <p:txBody>
          <a:bodyPr lIns="90488" tIns="44450" rIns="90488" bIns="44450" anchor="ctr"/>
          <a:lstStyle/>
          <a:p>
            <a:pPr algn="ctr" eaLnBrk="1" hangingPunct="1">
              <a:defRPr/>
            </a:pPr>
            <a:endParaRPr lang="en-US" sz="3200" dirty="0">
              <a:effectLst>
                <a:outerShdw blurRad="38100" dist="38100" dir="2700000" algn="tl">
                  <a:srgbClr val="000000"/>
                </a:outerShdw>
              </a:effectLst>
              <a:latin typeface="Times New Roman" pitchFamily="18" charset="0"/>
            </a:endParaRPr>
          </a:p>
        </p:txBody>
      </p:sp>
      <p:graphicFrame>
        <p:nvGraphicFramePr>
          <p:cNvPr id="19460" name="Object 5">
            <a:extLst>
              <a:ext uri="{FF2B5EF4-FFF2-40B4-BE49-F238E27FC236}">
                <a16:creationId xmlns:a16="http://schemas.microsoft.com/office/drawing/2014/main" id="{915B9896-CF74-CA41-8340-D17C4D12C306}"/>
              </a:ext>
            </a:extLst>
          </p:cNvPr>
          <p:cNvGraphicFramePr>
            <a:graphicFrameLocks noChangeAspect="1"/>
          </p:cNvGraphicFramePr>
          <p:nvPr>
            <p:extLst>
              <p:ext uri="{D42A27DB-BD31-4B8C-83A1-F6EECF244321}">
                <p14:modId xmlns:p14="http://schemas.microsoft.com/office/powerpoint/2010/main" val="2330126232"/>
              </p:ext>
            </p:extLst>
          </p:nvPr>
        </p:nvGraphicFramePr>
        <p:xfrm>
          <a:off x="731520" y="1554480"/>
          <a:ext cx="7397750" cy="4491038"/>
        </p:xfrm>
        <a:graphic>
          <a:graphicData uri="http://schemas.openxmlformats.org/presentationml/2006/ole">
            <mc:AlternateContent xmlns:mc="http://schemas.openxmlformats.org/markup-compatibility/2006">
              <mc:Choice xmlns:v="urn:schemas-microsoft-com:vml" Requires="v">
                <p:oleObj name="Document" r:id="rId2" imgW="44437300" imgH="26974800" progId="Word.Document.8">
                  <p:embed/>
                </p:oleObj>
              </mc:Choice>
              <mc:Fallback>
                <p:oleObj name="Document" r:id="rId2" imgW="44437300" imgH="26974800" progId="Word.Document.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 y="1554480"/>
                        <a:ext cx="7397750" cy="44910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1" name="Object 6">
            <a:extLst>
              <a:ext uri="{FF2B5EF4-FFF2-40B4-BE49-F238E27FC236}">
                <a16:creationId xmlns:a16="http://schemas.microsoft.com/office/drawing/2014/main" id="{B4066723-40FF-AA4F-B30D-B373E696761E}"/>
              </a:ext>
            </a:extLst>
          </p:cNvPr>
          <p:cNvGraphicFramePr>
            <a:graphicFrameLocks noChangeAspect="1"/>
          </p:cNvGraphicFramePr>
          <p:nvPr>
            <p:extLst>
              <p:ext uri="{D42A27DB-BD31-4B8C-83A1-F6EECF244321}">
                <p14:modId xmlns:p14="http://schemas.microsoft.com/office/powerpoint/2010/main" val="3187883966"/>
              </p:ext>
            </p:extLst>
          </p:nvPr>
        </p:nvGraphicFramePr>
        <p:xfrm>
          <a:off x="6757411" y="2232878"/>
          <a:ext cx="1077912" cy="552450"/>
        </p:xfrm>
        <a:graphic>
          <a:graphicData uri="http://schemas.openxmlformats.org/presentationml/2006/ole">
            <mc:AlternateContent xmlns:mc="http://schemas.openxmlformats.org/markup-compatibility/2006">
              <mc:Choice xmlns:v="urn:schemas-microsoft-com:vml" Requires="v">
                <p:oleObj name="VISIO" r:id="rId4" imgW="1079500" imgH="558800" progId="Visio.Drawing.5">
                  <p:embed/>
                </p:oleObj>
              </mc:Choice>
              <mc:Fallback>
                <p:oleObj name="VISIO" r:id="rId4" imgW="1079500" imgH="558800" progId="Visio.Drawing.5">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7411" y="2232878"/>
                        <a:ext cx="1077912"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2" name="Object 7">
            <a:extLst>
              <a:ext uri="{FF2B5EF4-FFF2-40B4-BE49-F238E27FC236}">
                <a16:creationId xmlns:a16="http://schemas.microsoft.com/office/drawing/2014/main" id="{1BC6DEF8-55C4-044E-89B5-327B6756899A}"/>
              </a:ext>
            </a:extLst>
          </p:cNvPr>
          <p:cNvGraphicFramePr>
            <a:graphicFrameLocks noChangeAspect="1"/>
          </p:cNvGraphicFramePr>
          <p:nvPr>
            <p:extLst>
              <p:ext uri="{D42A27DB-BD31-4B8C-83A1-F6EECF244321}">
                <p14:modId xmlns:p14="http://schemas.microsoft.com/office/powerpoint/2010/main" val="3283149216"/>
              </p:ext>
            </p:extLst>
          </p:nvPr>
        </p:nvGraphicFramePr>
        <p:xfrm>
          <a:off x="7012998" y="3322161"/>
          <a:ext cx="566738" cy="955675"/>
        </p:xfrm>
        <a:graphic>
          <a:graphicData uri="http://schemas.openxmlformats.org/presentationml/2006/ole">
            <mc:AlternateContent xmlns:mc="http://schemas.openxmlformats.org/markup-compatibility/2006">
              <mc:Choice xmlns:v="urn:schemas-microsoft-com:vml" Requires="v">
                <p:oleObj name="VISIO" r:id="rId6" imgW="3670300" imgH="6184900" progId="Visio.Drawing.5">
                  <p:embed/>
                </p:oleObj>
              </mc:Choice>
              <mc:Fallback>
                <p:oleObj name="VISIO" r:id="rId6" imgW="3670300" imgH="6184900" progId="Visio.Drawing.5">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2998" y="3322161"/>
                        <a:ext cx="566738"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3" name="Object 8">
            <a:extLst>
              <a:ext uri="{FF2B5EF4-FFF2-40B4-BE49-F238E27FC236}">
                <a16:creationId xmlns:a16="http://schemas.microsoft.com/office/drawing/2014/main" id="{D1DB04B1-A659-FF40-92F2-857DECC52DA1}"/>
              </a:ext>
            </a:extLst>
          </p:cNvPr>
          <p:cNvGraphicFramePr>
            <a:graphicFrameLocks noChangeAspect="1"/>
          </p:cNvGraphicFramePr>
          <p:nvPr>
            <p:extLst>
              <p:ext uri="{D42A27DB-BD31-4B8C-83A1-F6EECF244321}">
                <p14:modId xmlns:p14="http://schemas.microsoft.com/office/powerpoint/2010/main" val="3198845951"/>
              </p:ext>
            </p:extLst>
          </p:nvPr>
        </p:nvGraphicFramePr>
        <p:xfrm>
          <a:off x="6935272" y="4495800"/>
          <a:ext cx="611188" cy="838200"/>
        </p:xfrm>
        <a:graphic>
          <a:graphicData uri="http://schemas.openxmlformats.org/presentationml/2006/ole">
            <mc:AlternateContent xmlns:mc="http://schemas.openxmlformats.org/markup-compatibility/2006">
              <mc:Choice xmlns:v="urn:schemas-microsoft-com:vml" Requires="v">
                <p:oleObj name="VISIO" r:id="rId8" imgW="6045200" imgH="8280400" progId="Visio.Drawing.5">
                  <p:embed/>
                </p:oleObj>
              </mc:Choice>
              <mc:Fallback>
                <p:oleObj name="VISIO" r:id="rId8" imgW="6045200" imgH="8280400" progId="Visio.Drawing.5">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35272" y="4495800"/>
                        <a:ext cx="611188"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77161779-E27A-F644-A677-74CB5BFA4A94}"/>
              </a:ext>
            </a:extLst>
          </p:cNvPr>
          <p:cNvSpPr>
            <a:spLocks noGrp="1"/>
          </p:cNvSpPr>
          <p:nvPr>
            <p:ph type="sldNum" sz="quarter" idx="12"/>
          </p:nvPr>
        </p:nvSpPr>
        <p:spPr/>
        <p:txBody>
          <a:bodyPr/>
          <a:lstStyle/>
          <a:p>
            <a:fld id="{BA514042-282F-4A4C-AEE0-05D5E3952A87}" type="slidenum">
              <a:rPr lang="en-US" altLang="en-US" smtClean="0"/>
              <a:pPr/>
              <a:t>9</a:t>
            </a:fld>
            <a:endParaRPr lang="en-US" altLang="en-US" dirty="0"/>
          </a:p>
        </p:txBody>
      </p:sp>
      <p:sp>
        <p:nvSpPr>
          <p:cNvPr id="9" name="TextBox 8">
            <a:extLst>
              <a:ext uri="{FF2B5EF4-FFF2-40B4-BE49-F238E27FC236}">
                <a16:creationId xmlns:a16="http://schemas.microsoft.com/office/drawing/2014/main" id="{55FE4312-48F4-FA45-943C-BB26CFFE29AC}"/>
              </a:ext>
            </a:extLst>
          </p:cNvPr>
          <p:cNvSpPr txBox="1"/>
          <p:nvPr/>
        </p:nvSpPr>
        <p:spPr>
          <a:xfrm>
            <a:off x="6309022" y="6051456"/>
            <a:ext cx="247487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[Continued…]</a:t>
            </a:r>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Theme1" id="{D3DD6616-0104-CB48-A9F1-891E0E3B0AAF}" vid="{53EC118B-475D-3F47-9BE8-90472A590AF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Theme1</Template>
  <TotalTime>90999</TotalTime>
  <Pages>13</Pages>
  <Words>5375</Words>
  <Application>Microsoft Office PowerPoint</Application>
  <PresentationFormat>Letter Paper (8.5x11 in)</PresentationFormat>
  <Paragraphs>421</Paragraphs>
  <Slides>31</Slides>
  <Notes>19</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31</vt:i4>
      </vt:variant>
    </vt:vector>
  </HeadingPairs>
  <TitlesOfParts>
    <vt:vector size="45" baseType="lpstr">
      <vt:lpstr>Arial</vt:lpstr>
      <vt:lpstr>Arial Narrow</vt:lpstr>
      <vt:lpstr>Calibri</vt:lpstr>
      <vt:lpstr>Comic Sans MS</vt:lpstr>
      <vt:lpstr>Monotype Sorts</vt:lpstr>
      <vt:lpstr>Tahoma</vt:lpstr>
      <vt:lpstr>Times New Roman</vt:lpstr>
      <vt:lpstr>Times New Roman Regular</vt:lpstr>
      <vt:lpstr>Wingdings</vt:lpstr>
      <vt:lpstr>Wingdings 2</vt:lpstr>
      <vt:lpstr>ZapfHumnst BT</vt:lpstr>
      <vt:lpstr>Theme1</vt:lpstr>
      <vt:lpstr>Document</vt:lpstr>
      <vt:lpstr>VISIO</vt:lpstr>
      <vt:lpstr>PowerPoint Presentation</vt:lpstr>
      <vt:lpstr>UML </vt:lpstr>
      <vt:lpstr>Why Model Visually?</vt:lpstr>
      <vt:lpstr>Visual Modeling with Unified Modeling Language</vt:lpstr>
      <vt:lpstr>Visual Modeling Using UML Diagrams</vt:lpstr>
      <vt:lpstr>PowerPoint Presentation</vt:lpstr>
      <vt:lpstr>PowerPoint Presentation</vt:lpstr>
      <vt:lpstr>PowerPoint Presentation</vt:lpstr>
      <vt:lpstr>Use Case Modeling: Core Elements</vt:lpstr>
      <vt:lpstr>PowerPoint Presentation</vt:lpstr>
      <vt:lpstr>PowerPoint Presentation</vt:lpstr>
      <vt:lpstr>PowerPoint Presentation</vt:lpstr>
      <vt:lpstr>Name and Describe Each Actor</vt:lpstr>
      <vt:lpstr> Finding Use Cases:  Focus on the Actor</vt:lpstr>
      <vt:lpstr>PowerPoint Presentation</vt:lpstr>
      <vt:lpstr>PowerPoint Presentation</vt:lpstr>
      <vt:lpstr>PowerPoint Presentation</vt:lpstr>
      <vt:lpstr>PowerPoint Presentation</vt:lpstr>
      <vt:lpstr>PowerPoint Presentation</vt:lpstr>
      <vt:lpstr>PowerPoint Presentation</vt:lpstr>
      <vt:lpstr>Checkpoints: Use-Case Model</vt:lpstr>
      <vt:lpstr>PowerPoint Presentation</vt:lpstr>
      <vt:lpstr>PowerPoint Presentation</vt:lpstr>
      <vt:lpstr>PowerPoint Presentation</vt:lpstr>
      <vt:lpstr>Use Case Relationships</vt:lpstr>
      <vt:lpstr>Use Case Guidelines</vt:lpstr>
      <vt:lpstr>Use Case Guidelines Continues</vt:lpstr>
      <vt:lpstr>Use Case Guidelines Continues</vt:lpstr>
      <vt:lpstr>Example of Use Case </vt:lpstr>
      <vt:lpstr>Example of Use Case </vt:lpstr>
      <vt:lpstr>PowerPoint Presentation</vt:lpstr>
    </vt:vector>
  </TitlesOfParts>
  <Company>Rational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subject>RU_SlideStandard</dc:subject>
  <dc:creator>Steve Peters</dc:creator>
  <dc:description>Revised Power Point master slide using the "standard" Rational Software logo</dc:description>
  <cp:lastModifiedBy>Anila Velidimalla</cp:lastModifiedBy>
  <cp:revision>1901</cp:revision>
  <cp:lastPrinted>2016-03-04T00:34:17Z</cp:lastPrinted>
  <dcterms:created xsi:type="dcterms:W3CDTF">2000-02-15T16:56:13Z</dcterms:created>
  <dcterms:modified xsi:type="dcterms:W3CDTF">2021-09-23T22:25:43Z</dcterms:modified>
</cp:coreProperties>
</file>