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82" r:id="rId2"/>
    <p:sldId id="341" r:id="rId3"/>
    <p:sldId id="342" r:id="rId4"/>
    <p:sldId id="343" r:id="rId5"/>
    <p:sldId id="344" r:id="rId6"/>
    <p:sldId id="345" r:id="rId7"/>
    <p:sldId id="346" r:id="rId8"/>
    <p:sldId id="347" r:id="rId9"/>
    <p:sldId id="348" r:id="rId10"/>
    <p:sldId id="349" r:id="rId11"/>
    <p:sldId id="350" r:id="rId12"/>
    <p:sldId id="351" r:id="rId13"/>
    <p:sldId id="352" r:id="rId14"/>
    <p:sldId id="353" r:id="rId15"/>
    <p:sldId id="354" r:id="rId16"/>
    <p:sldId id="355" r:id="rId17"/>
    <p:sldId id="356" r:id="rId18"/>
    <p:sldId id="357" r:id="rId19"/>
    <p:sldId id="358" r:id="rId20"/>
    <p:sldId id="359" r:id="rId21"/>
    <p:sldId id="360" r:id="rId22"/>
    <p:sldId id="361" r:id="rId23"/>
    <p:sldId id="362" r:id="rId24"/>
    <p:sldId id="363" r:id="rId25"/>
    <p:sldId id="364" r:id="rId26"/>
    <p:sldId id="365" r:id="rId27"/>
    <p:sldId id="366" r:id="rId28"/>
    <p:sldId id="367" r:id="rId29"/>
    <p:sldId id="368" r:id="rId30"/>
    <p:sldId id="369" r:id="rId31"/>
    <p:sldId id="370" r:id="rId32"/>
    <p:sldId id="371" r:id="rId33"/>
    <p:sldId id="372" r:id="rId34"/>
    <p:sldId id="373" r:id="rId35"/>
    <p:sldId id="374" r:id="rId36"/>
    <p:sldId id="375" r:id="rId37"/>
    <p:sldId id="376" r:id="rId38"/>
    <p:sldId id="377" r:id="rId39"/>
    <p:sldId id="378" r:id="rId40"/>
    <p:sldId id="379" r:id="rId41"/>
    <p:sldId id="30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4C66"/>
    <a:srgbClr val="006666"/>
    <a:srgbClr val="024F6A"/>
    <a:srgbClr val="00504E"/>
    <a:srgbClr val="00605E"/>
    <a:srgbClr val="004C4A"/>
    <a:srgbClr val="006A68"/>
    <a:srgbClr val="006699"/>
    <a:srgbClr val="008080"/>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5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ABE2D2-4FB2-4E6B-8F6F-28933A24A40C}" type="datetimeFigureOut">
              <a:rPr lang="en-US" smtClean="0"/>
              <a:t>4/15/2021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95C897-F981-4E40-A3B4-A8A694930A85}" type="slidenum">
              <a:rPr lang="en-US" smtClean="0"/>
              <a:t>‹#›</a:t>
            </a:fld>
            <a:endParaRPr lang="en-US"/>
          </a:p>
        </p:txBody>
      </p:sp>
    </p:spTree>
    <p:extLst>
      <p:ext uri="{BB962C8B-B14F-4D97-AF65-F5344CB8AC3E}">
        <p14:creationId xmlns:p14="http://schemas.microsoft.com/office/powerpoint/2010/main" val="1467352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8BE893-9DE2-4FE6-90A3-80DC9AB74D24}" type="slidenum">
              <a:rPr lang="en-US"/>
              <a:pPr/>
              <a:t>1</a:t>
            </a:fld>
            <a:endParaRPr lang="en-US" dirty="0"/>
          </a:p>
        </p:txBody>
      </p:sp>
      <p:sp>
        <p:nvSpPr>
          <p:cNvPr id="236546" name="Rectangle 2"/>
          <p:cNvSpPr>
            <a:spLocks noGrp="1" noRot="1" noChangeAspect="1" noChangeArrowheads="1" noTextEdit="1"/>
          </p:cNvSpPr>
          <p:nvPr>
            <p:ph type="sldImg"/>
          </p:nvPr>
        </p:nvSpPr>
        <p:spPr>
          <a:xfrm>
            <a:off x="2320925" y="519113"/>
            <a:ext cx="4629150" cy="2605087"/>
          </a:xfrm>
          <a:ln/>
        </p:spPr>
      </p:sp>
      <p:sp>
        <p:nvSpPr>
          <p:cNvPr id="236547" name="Rectangle 3"/>
          <p:cNvSpPr>
            <a:spLocks noGrp="1" noChangeArrowheads="1"/>
          </p:cNvSpPr>
          <p:nvPr>
            <p:ph type="body" idx="1"/>
          </p:nvPr>
        </p:nvSpPr>
        <p:spPr>
          <a:xfrm>
            <a:off x="916321" y="3298518"/>
            <a:ext cx="7639697" cy="3128311"/>
          </a:xfrm>
        </p:spPr>
        <p:txBody>
          <a:bodyPr/>
          <a:lstStyle/>
          <a:p>
            <a:pPr marL="154442" indent="-154442"/>
            <a:r>
              <a:rPr lang="en-US" dirty="0"/>
              <a:t> </a:t>
            </a:r>
          </a:p>
        </p:txBody>
      </p:sp>
    </p:spTree>
    <p:extLst>
      <p:ext uri="{BB962C8B-B14F-4D97-AF65-F5344CB8AC3E}">
        <p14:creationId xmlns:p14="http://schemas.microsoft.com/office/powerpoint/2010/main" val="3077090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 xmlns:a16="http://schemas.microsoft.com/office/drawing/2014/main" id="{40E9E3B4-E129-444F-AD65-31AE16C3E572}"/>
              </a:ext>
            </a:extLst>
          </p:cNvPr>
          <p:cNvSpPr>
            <a:spLocks noGrp="1" noRot="1" noChangeAspect="1" noChangeArrowheads="1" noTextEdit="1"/>
          </p:cNvSpPr>
          <p:nvPr>
            <p:ph type="sldImg"/>
          </p:nvPr>
        </p:nvSpPr>
        <p:spPr>
          <a:xfrm>
            <a:off x="3914775" y="623888"/>
            <a:ext cx="4037013" cy="2271712"/>
          </a:xfrm>
        </p:spPr>
      </p:sp>
      <p:sp>
        <p:nvSpPr>
          <p:cNvPr id="32771" name="Rectangle 3">
            <a:extLst>
              <a:ext uri="{FF2B5EF4-FFF2-40B4-BE49-F238E27FC236}">
                <a16:creationId xmlns="" xmlns:a16="http://schemas.microsoft.com/office/drawing/2014/main" id="{6339B371-6554-4083-9C6D-6ECA243DB8CD}"/>
              </a:ext>
            </a:extLst>
          </p:cNvPr>
          <p:cNvSpPr>
            <a:spLocks noGrp="1" noChangeArrowheads="1"/>
          </p:cNvSpPr>
          <p:nvPr>
            <p:ph type="body" idx="1"/>
          </p:nvPr>
        </p:nvSpPr>
        <p:spPr bwMode="auto">
          <a:xfrm>
            <a:off x="3290888" y="3071813"/>
            <a:ext cx="5259387" cy="301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70" tIns="44935" rIns="89870" bIns="44935"/>
          <a:lstStyle/>
          <a:p>
            <a:endParaRPr lang="en-US" altLang="en-US" sz="1000">
              <a:latin typeface="ZapfHumnst BT" pitchFamily="34" charset="0"/>
            </a:endParaRPr>
          </a:p>
        </p:txBody>
      </p:sp>
      <p:sp>
        <p:nvSpPr>
          <p:cNvPr id="32772" name="Text Box 4">
            <a:extLst>
              <a:ext uri="{FF2B5EF4-FFF2-40B4-BE49-F238E27FC236}">
                <a16:creationId xmlns="" xmlns:a16="http://schemas.microsoft.com/office/drawing/2014/main" id="{BC8A57CF-D1F9-43F4-BC63-3A1D9AAC1BFC}"/>
              </a:ext>
            </a:extLst>
          </p:cNvPr>
          <p:cNvSpPr txBox="1">
            <a:spLocks noChangeArrowheads="1"/>
          </p:cNvSpPr>
          <p:nvPr/>
        </p:nvSpPr>
        <p:spPr bwMode="auto">
          <a:xfrm>
            <a:off x="755650" y="901700"/>
            <a:ext cx="2289175" cy="512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70" tIns="44935" rIns="89870" bIns="44935"/>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7000"/>
              </a:lnSpc>
              <a:spcBef>
                <a:spcPct val="40000"/>
              </a:spcBef>
            </a:pPr>
            <a:r>
              <a:rPr lang="en-US" altLang="en-US" sz="1000">
                <a:latin typeface="ZapfHumnst BT" pitchFamily="34" charset="0"/>
                <a:ea typeface="Arial Unicode MS" pitchFamily="34" charset="-128"/>
              </a:rPr>
              <a:t>Work your way toward collaboration diagrams. The goal of this slide is to make students aware that collaborations are a key part of a successful OO solution.</a:t>
            </a:r>
          </a:p>
          <a:p>
            <a:pPr eaLnBrk="1" hangingPunct="1">
              <a:lnSpc>
                <a:spcPct val="87000"/>
              </a:lnSpc>
              <a:spcBef>
                <a:spcPct val="40000"/>
              </a:spcBef>
            </a:pPr>
            <a:r>
              <a:rPr lang="en-US" altLang="en-US" sz="1000">
                <a:latin typeface="ZapfHumnst BT" pitchFamily="34" charset="0"/>
                <a:ea typeface="Arial Unicode MS" pitchFamily="34" charset="-128"/>
              </a:rPr>
              <a:t> </a:t>
            </a:r>
          </a:p>
        </p:txBody>
      </p:sp>
    </p:spTree>
    <p:extLst>
      <p:ext uri="{BB962C8B-B14F-4D97-AF65-F5344CB8AC3E}">
        <p14:creationId xmlns:p14="http://schemas.microsoft.com/office/powerpoint/2010/main" val="483321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 xmlns:a16="http://schemas.microsoft.com/office/drawing/2014/main" id="{3502B6F9-DC71-41FA-88CF-AE9CEEBD41DC}"/>
              </a:ext>
            </a:extLst>
          </p:cNvPr>
          <p:cNvSpPr>
            <a:spLocks noGrp="1" noRot="1" noChangeAspect="1" noChangeArrowheads="1" noTextEdit="1"/>
          </p:cNvSpPr>
          <p:nvPr>
            <p:ph type="sldImg"/>
          </p:nvPr>
        </p:nvSpPr>
        <p:spPr>
          <a:xfrm>
            <a:off x="3938588" y="625475"/>
            <a:ext cx="4038600" cy="2271713"/>
          </a:xfrm>
        </p:spPr>
      </p:sp>
      <p:sp>
        <p:nvSpPr>
          <p:cNvPr id="34819" name="Rectangle 3">
            <a:extLst>
              <a:ext uri="{FF2B5EF4-FFF2-40B4-BE49-F238E27FC236}">
                <a16:creationId xmlns="" xmlns:a16="http://schemas.microsoft.com/office/drawing/2014/main" id="{A6A7F012-964B-4A3D-852C-9BFB50D8868A}"/>
              </a:ext>
            </a:extLst>
          </p:cNvPr>
          <p:cNvSpPr>
            <a:spLocks noGrp="1" noChangeArrowheads="1"/>
          </p:cNvSpPr>
          <p:nvPr>
            <p:ph type="body" idx="1"/>
          </p:nvPr>
        </p:nvSpPr>
        <p:spPr bwMode="auto">
          <a:xfrm>
            <a:off x="3290888" y="3071813"/>
            <a:ext cx="5259387" cy="301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70" tIns="44935" rIns="89870" bIns="44935"/>
          <a:lstStyle/>
          <a:p>
            <a:endParaRPr lang="en-US" altLang="en-US" sz="1000">
              <a:latin typeface="ZapfHumnst BT" pitchFamily="34" charset="0"/>
            </a:endParaRPr>
          </a:p>
        </p:txBody>
      </p:sp>
      <p:sp>
        <p:nvSpPr>
          <p:cNvPr id="34820" name="Text Box 4">
            <a:extLst>
              <a:ext uri="{FF2B5EF4-FFF2-40B4-BE49-F238E27FC236}">
                <a16:creationId xmlns="" xmlns:a16="http://schemas.microsoft.com/office/drawing/2014/main" id="{8DD0E397-0D7B-4265-B33C-0E2D12230749}"/>
              </a:ext>
            </a:extLst>
          </p:cNvPr>
          <p:cNvSpPr txBox="1">
            <a:spLocks noChangeArrowheads="1"/>
          </p:cNvSpPr>
          <p:nvPr/>
        </p:nvSpPr>
        <p:spPr bwMode="auto">
          <a:xfrm>
            <a:off x="755650" y="901700"/>
            <a:ext cx="2289175" cy="512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70" tIns="44935" rIns="89870" bIns="44935"/>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7000"/>
              </a:lnSpc>
              <a:spcBef>
                <a:spcPct val="40000"/>
              </a:spcBef>
            </a:pPr>
            <a:r>
              <a:rPr lang="en-US" altLang="en-US" sz="1000">
                <a:latin typeface="ZapfHumnst BT" pitchFamily="34" charset="0"/>
                <a:ea typeface="Arial Unicode MS" pitchFamily="34" charset="-128"/>
              </a:rPr>
              <a:t>Where do archeologists go to discover ancient Egyptian artifacts?  The obvious answer is that they go to Egypt and start digging. </a:t>
            </a:r>
          </a:p>
          <a:p>
            <a:pPr eaLnBrk="1" hangingPunct="1">
              <a:lnSpc>
                <a:spcPct val="87000"/>
              </a:lnSpc>
              <a:spcBef>
                <a:spcPct val="40000"/>
              </a:spcBef>
            </a:pPr>
            <a:endParaRPr lang="en-US" altLang="en-US" sz="1000">
              <a:latin typeface="ZapfHumnst BT" pitchFamily="34" charset="0"/>
              <a:ea typeface="Arial Unicode MS" pitchFamily="34" charset="-128"/>
            </a:endParaRPr>
          </a:p>
          <a:p>
            <a:pPr eaLnBrk="1" hangingPunct="1">
              <a:lnSpc>
                <a:spcPct val="87000"/>
              </a:lnSpc>
              <a:spcBef>
                <a:spcPct val="40000"/>
              </a:spcBef>
            </a:pPr>
            <a:r>
              <a:rPr lang="en-US" altLang="en-US" sz="1000">
                <a:latin typeface="ZapfHumnst BT" pitchFamily="34" charset="0"/>
                <a:ea typeface="Arial Unicode MS" pitchFamily="34" charset="-128"/>
              </a:rPr>
              <a:t>Where does a designer go to find classes for the application they are designing?  The obvious answer should be to go to the project artifacts.  Classes should be discovered in the artifacts used by the project.  Unfortunately, many projects have “scope creep” because designers do not limit their class discovery to project artifacts.  There is a tendency to allow past experiences, brainstorming, and guess-work to creep into the activity.  Emphasize to your students that the best place to identify classes is from the project artifacts. </a:t>
            </a:r>
          </a:p>
          <a:p>
            <a:pPr eaLnBrk="1" hangingPunct="1">
              <a:lnSpc>
                <a:spcPct val="87000"/>
              </a:lnSpc>
              <a:spcBef>
                <a:spcPct val="40000"/>
              </a:spcBef>
            </a:pPr>
            <a:r>
              <a:rPr lang="en-US" altLang="en-US" sz="1000">
                <a:latin typeface="ZapfHumnst BT" pitchFamily="34" charset="0"/>
                <a:ea typeface="Arial Unicode MS" pitchFamily="34" charset="-128"/>
              </a:rPr>
              <a:t>Discuss, in detail, the use of use-case specifications and use-case models later in this module.</a:t>
            </a:r>
          </a:p>
          <a:p>
            <a:pPr eaLnBrk="1" hangingPunct="1">
              <a:lnSpc>
                <a:spcPct val="87000"/>
              </a:lnSpc>
              <a:spcBef>
                <a:spcPct val="40000"/>
              </a:spcBef>
            </a:pPr>
            <a:r>
              <a:rPr lang="en-US" altLang="en-US" sz="1000">
                <a:latin typeface="ZapfHumnst BT" pitchFamily="34" charset="0"/>
                <a:ea typeface="Arial Unicode MS" pitchFamily="34" charset="-128"/>
              </a:rPr>
              <a:t> </a:t>
            </a:r>
          </a:p>
        </p:txBody>
      </p:sp>
      <p:sp>
        <p:nvSpPr>
          <p:cNvPr id="777221" name="AutoShape 5">
            <a:extLst>
              <a:ext uri="{FF2B5EF4-FFF2-40B4-BE49-F238E27FC236}">
                <a16:creationId xmlns="" xmlns:a16="http://schemas.microsoft.com/office/drawing/2014/main" id="{C1261DCD-54DD-4610-85DA-DB75B650CACE}"/>
              </a:ext>
            </a:extLst>
          </p:cNvPr>
          <p:cNvSpPr>
            <a:spLocks noChangeArrowheads="1"/>
          </p:cNvSpPr>
          <p:nvPr/>
        </p:nvSpPr>
        <p:spPr bwMode="auto">
          <a:xfrm>
            <a:off x="588963" y="852488"/>
            <a:ext cx="193675" cy="112712"/>
          </a:xfrm>
          <a:prstGeom prst="star5">
            <a:avLst/>
          </a:prstGeom>
          <a:solidFill>
            <a:srgbClr val="FFFFFF"/>
          </a:solidFill>
          <a:ln w="9525">
            <a:solidFill>
              <a:srgbClr val="000000"/>
            </a:solidFill>
            <a:miter lim="800000"/>
            <a:headEnd/>
            <a:tailEnd/>
          </a:ln>
        </p:spPr>
        <p:txBody>
          <a:bodyPr lIns="89840" tIns="44920" rIns="89840" bIns="44920"/>
          <a:lstStyle/>
          <a:p>
            <a:pPr>
              <a:defRPr/>
            </a:pPr>
            <a:endParaRPr lang="en-US" dirty="0">
              <a:latin typeface="Arial" charset="0"/>
            </a:endParaRPr>
          </a:p>
        </p:txBody>
      </p:sp>
    </p:spTree>
    <p:extLst>
      <p:ext uri="{BB962C8B-B14F-4D97-AF65-F5344CB8AC3E}">
        <p14:creationId xmlns:p14="http://schemas.microsoft.com/office/powerpoint/2010/main" val="1941653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 xmlns:a16="http://schemas.microsoft.com/office/drawing/2014/main" id="{1F4D7A55-E143-46B4-B491-9A151BCC224E}"/>
              </a:ext>
            </a:extLst>
          </p:cNvPr>
          <p:cNvSpPr>
            <a:spLocks noGrp="1" noRot="1" noChangeAspect="1" noChangeArrowheads="1" noTextEdit="1"/>
          </p:cNvSpPr>
          <p:nvPr>
            <p:ph type="sldImg"/>
          </p:nvPr>
        </p:nvSpPr>
        <p:spPr>
          <a:xfrm>
            <a:off x="3914775" y="623888"/>
            <a:ext cx="4037013" cy="2271712"/>
          </a:xfrm>
        </p:spPr>
      </p:sp>
      <p:sp>
        <p:nvSpPr>
          <p:cNvPr id="36867" name="Rectangle 3">
            <a:extLst>
              <a:ext uri="{FF2B5EF4-FFF2-40B4-BE49-F238E27FC236}">
                <a16:creationId xmlns="" xmlns:a16="http://schemas.microsoft.com/office/drawing/2014/main" id="{6285AA0C-C22E-4F5E-B904-9DCA2FF9D1CD}"/>
              </a:ext>
            </a:extLst>
          </p:cNvPr>
          <p:cNvSpPr>
            <a:spLocks noGrp="1" noChangeArrowheads="1"/>
          </p:cNvSpPr>
          <p:nvPr>
            <p:ph type="body" idx="1"/>
          </p:nvPr>
        </p:nvSpPr>
        <p:spPr bwMode="auto">
          <a:xfrm>
            <a:off x="3290888" y="3071813"/>
            <a:ext cx="5259387" cy="301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70" tIns="44935" rIns="89870" bIns="44935"/>
          <a:lstStyle/>
          <a:p>
            <a:endParaRPr lang="en-US" altLang="en-US" sz="1000">
              <a:latin typeface="ZapfHumnst BT" pitchFamily="34" charset="0"/>
            </a:endParaRPr>
          </a:p>
        </p:txBody>
      </p:sp>
      <p:sp>
        <p:nvSpPr>
          <p:cNvPr id="36868" name="Text Box 4">
            <a:extLst>
              <a:ext uri="{FF2B5EF4-FFF2-40B4-BE49-F238E27FC236}">
                <a16:creationId xmlns="" xmlns:a16="http://schemas.microsoft.com/office/drawing/2014/main" id="{9B390EDC-2B25-4A4D-9496-7C49F4F4252E}"/>
              </a:ext>
            </a:extLst>
          </p:cNvPr>
          <p:cNvSpPr txBox="1">
            <a:spLocks noChangeArrowheads="1"/>
          </p:cNvSpPr>
          <p:nvPr/>
        </p:nvSpPr>
        <p:spPr bwMode="auto">
          <a:xfrm>
            <a:off x="755650" y="901700"/>
            <a:ext cx="2289175" cy="512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70" tIns="44935" rIns="89870" bIns="44935"/>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7000"/>
              </a:lnSpc>
              <a:spcBef>
                <a:spcPct val="40000"/>
              </a:spcBef>
            </a:pPr>
            <a:r>
              <a:rPr lang="en-US" altLang="en-US" sz="1000">
                <a:latin typeface="ZapfHumnst BT" pitchFamily="34" charset="0"/>
                <a:ea typeface="Arial Unicode MS" pitchFamily="34" charset="-128"/>
              </a:rPr>
              <a:t>If your students are struggling with this, you may want to go through an explicit “noun filtering” exercise with them, rather than just showing them the entity classes (that is, go through the Register for Courses use case and underline the nouns, filtering out the ones that are not applicable for classes).</a:t>
            </a:r>
          </a:p>
          <a:p>
            <a:pPr eaLnBrk="1" hangingPunct="1">
              <a:lnSpc>
                <a:spcPct val="87000"/>
              </a:lnSpc>
              <a:spcBef>
                <a:spcPct val="40000"/>
              </a:spcBef>
            </a:pPr>
            <a:r>
              <a:rPr lang="en-US" altLang="en-US" sz="1000">
                <a:latin typeface="ZapfHumnst BT" pitchFamily="34" charset="0"/>
                <a:ea typeface="Arial Unicode MS" pitchFamily="34" charset="-128"/>
              </a:rPr>
              <a:t> </a:t>
            </a:r>
          </a:p>
        </p:txBody>
      </p:sp>
    </p:spTree>
    <p:extLst>
      <p:ext uri="{BB962C8B-B14F-4D97-AF65-F5344CB8AC3E}">
        <p14:creationId xmlns:p14="http://schemas.microsoft.com/office/powerpoint/2010/main" val="14085157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 xmlns:a16="http://schemas.microsoft.com/office/drawing/2014/main" id="{019952A4-16C7-4FEA-A8DC-479F5D2A06BF}"/>
              </a:ext>
            </a:extLst>
          </p:cNvPr>
          <p:cNvSpPr>
            <a:spLocks noGrp="1" noRot="1" noChangeAspect="1" noChangeArrowheads="1" noTextEdit="1"/>
          </p:cNvSpPr>
          <p:nvPr>
            <p:ph type="sldImg"/>
          </p:nvPr>
        </p:nvSpPr>
        <p:spPr>
          <a:xfrm>
            <a:off x="3914775" y="623888"/>
            <a:ext cx="4037013" cy="2271712"/>
          </a:xfrm>
        </p:spPr>
      </p:sp>
      <p:sp>
        <p:nvSpPr>
          <p:cNvPr id="38915" name="Rectangle 3">
            <a:extLst>
              <a:ext uri="{FF2B5EF4-FFF2-40B4-BE49-F238E27FC236}">
                <a16:creationId xmlns="" xmlns:a16="http://schemas.microsoft.com/office/drawing/2014/main" id="{E1718F20-9C44-484F-A901-5EBF02A9755F}"/>
              </a:ext>
            </a:extLst>
          </p:cNvPr>
          <p:cNvSpPr>
            <a:spLocks noGrp="1" noChangeArrowheads="1"/>
          </p:cNvSpPr>
          <p:nvPr>
            <p:ph type="body" idx="1"/>
          </p:nvPr>
        </p:nvSpPr>
        <p:spPr bwMode="auto">
          <a:xfrm>
            <a:off x="3290888" y="3071813"/>
            <a:ext cx="5259387" cy="301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70" tIns="44935" rIns="89870" bIns="44935"/>
          <a:lstStyle/>
          <a:p>
            <a:endParaRPr lang="en-US" altLang="en-US" sz="1000">
              <a:latin typeface="ZapfHumnst BT" pitchFamily="34" charset="0"/>
              <a:ea typeface="Arial Unicode MS" pitchFamily="34" charset="-128"/>
            </a:endParaRPr>
          </a:p>
        </p:txBody>
      </p:sp>
      <p:sp>
        <p:nvSpPr>
          <p:cNvPr id="38916" name="Text Box 4">
            <a:extLst>
              <a:ext uri="{FF2B5EF4-FFF2-40B4-BE49-F238E27FC236}">
                <a16:creationId xmlns="" xmlns:a16="http://schemas.microsoft.com/office/drawing/2014/main" id="{2BDCD1C2-B9C3-4889-B328-2C53AD1F3398}"/>
              </a:ext>
            </a:extLst>
          </p:cNvPr>
          <p:cNvSpPr txBox="1">
            <a:spLocks noChangeArrowheads="1"/>
          </p:cNvSpPr>
          <p:nvPr/>
        </p:nvSpPr>
        <p:spPr bwMode="auto">
          <a:xfrm>
            <a:off x="755650" y="901700"/>
            <a:ext cx="2289175" cy="512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70" tIns="44935" rIns="89870" bIns="44935"/>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7000"/>
              </a:lnSpc>
              <a:spcBef>
                <a:spcPct val="40000"/>
              </a:spcBef>
            </a:pPr>
            <a:r>
              <a:rPr lang="en-US" altLang="en-US" sz="1000">
                <a:latin typeface="ZapfHumnst BT" pitchFamily="34" charset="0"/>
                <a:ea typeface="Arial Unicode MS" pitchFamily="34" charset="-128"/>
              </a:rPr>
              <a:t>The students may want to bookmark this slide. They may need it for the exercise at the end of the module.</a:t>
            </a:r>
          </a:p>
          <a:p>
            <a:pPr eaLnBrk="1" hangingPunct="1">
              <a:lnSpc>
                <a:spcPct val="87000"/>
              </a:lnSpc>
              <a:spcBef>
                <a:spcPct val="40000"/>
              </a:spcBef>
            </a:pPr>
            <a:r>
              <a:rPr lang="en-US" altLang="en-US" sz="1000">
                <a:latin typeface="ZapfHumnst BT" pitchFamily="34" charset="0"/>
                <a:ea typeface="Arial Unicode MS" pitchFamily="34" charset="-128"/>
              </a:rPr>
              <a:t> </a:t>
            </a:r>
          </a:p>
        </p:txBody>
      </p:sp>
    </p:spTree>
    <p:extLst>
      <p:ext uri="{BB962C8B-B14F-4D97-AF65-F5344CB8AC3E}">
        <p14:creationId xmlns:p14="http://schemas.microsoft.com/office/powerpoint/2010/main" val="27227914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 xmlns:a16="http://schemas.microsoft.com/office/drawing/2014/main" id="{02EC6214-C49A-42A1-A9E5-355BB2BD3D8F}"/>
              </a:ext>
            </a:extLst>
          </p:cNvPr>
          <p:cNvSpPr>
            <a:spLocks noGrp="1" noRot="1" noChangeAspect="1" noChangeArrowheads="1" noTextEdit="1"/>
          </p:cNvSpPr>
          <p:nvPr>
            <p:ph type="sldImg"/>
          </p:nvPr>
        </p:nvSpPr>
        <p:spPr>
          <a:xfrm>
            <a:off x="3914775" y="623888"/>
            <a:ext cx="4037013" cy="2271712"/>
          </a:xfrm>
        </p:spPr>
      </p:sp>
      <p:sp>
        <p:nvSpPr>
          <p:cNvPr id="40963" name="Rectangle 3">
            <a:extLst>
              <a:ext uri="{FF2B5EF4-FFF2-40B4-BE49-F238E27FC236}">
                <a16:creationId xmlns="" xmlns:a16="http://schemas.microsoft.com/office/drawing/2014/main" id="{F09F0CB7-0B3E-444B-8526-7F8262A96F40}"/>
              </a:ext>
            </a:extLst>
          </p:cNvPr>
          <p:cNvSpPr>
            <a:spLocks noGrp="1" noChangeArrowheads="1"/>
          </p:cNvSpPr>
          <p:nvPr>
            <p:ph type="body" idx="1"/>
          </p:nvPr>
        </p:nvSpPr>
        <p:spPr bwMode="auto">
          <a:xfrm>
            <a:off x="3290888" y="3071813"/>
            <a:ext cx="5259387" cy="301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70" tIns="44935" rIns="89870" bIns="44935"/>
          <a:lstStyle/>
          <a:p>
            <a:endParaRPr lang="en-US" altLang="en-US" sz="1000">
              <a:latin typeface="ZapfHumnst BT" pitchFamily="34" charset="0"/>
            </a:endParaRPr>
          </a:p>
        </p:txBody>
      </p:sp>
      <p:sp>
        <p:nvSpPr>
          <p:cNvPr id="40964" name="Text Box 4">
            <a:extLst>
              <a:ext uri="{FF2B5EF4-FFF2-40B4-BE49-F238E27FC236}">
                <a16:creationId xmlns="" xmlns:a16="http://schemas.microsoft.com/office/drawing/2014/main" id="{43A23686-3F65-4BFE-A525-E14CE6D7DC84}"/>
              </a:ext>
            </a:extLst>
          </p:cNvPr>
          <p:cNvSpPr txBox="1">
            <a:spLocks noChangeArrowheads="1"/>
          </p:cNvSpPr>
          <p:nvPr/>
        </p:nvSpPr>
        <p:spPr bwMode="auto">
          <a:xfrm>
            <a:off x="755650" y="901700"/>
            <a:ext cx="2289175" cy="512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097" tIns="53048" rIns="106097" bIns="53048"/>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000">
                <a:latin typeface="ZapfHumnst BT" pitchFamily="34" charset="0"/>
                <a:ea typeface="Arial Unicode MS" pitchFamily="34" charset="-128"/>
              </a:rPr>
              <a:t>Do you find classes or objects first?  Some people naturally think in abstractions.  They find classes first.  Others think concretely and find objects first and then abstract these objects into classes.</a:t>
            </a:r>
          </a:p>
          <a:p>
            <a:r>
              <a:rPr lang="en-US" altLang="en-US" sz="1000">
                <a:latin typeface="ZapfHumnst BT" pitchFamily="34" charset="0"/>
                <a:ea typeface="Arial Unicode MS" pitchFamily="34" charset="-128"/>
              </a:rPr>
              <a:t> </a:t>
            </a:r>
          </a:p>
        </p:txBody>
      </p:sp>
    </p:spTree>
    <p:extLst>
      <p:ext uri="{BB962C8B-B14F-4D97-AF65-F5344CB8AC3E}">
        <p14:creationId xmlns:p14="http://schemas.microsoft.com/office/powerpoint/2010/main" val="10767090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 xmlns:a16="http://schemas.microsoft.com/office/drawing/2014/main" id="{944E7CEA-59A8-4788-887E-3EB7889D4E6A}"/>
              </a:ext>
            </a:extLst>
          </p:cNvPr>
          <p:cNvSpPr>
            <a:spLocks noGrp="1" noRot="1" noChangeAspect="1" noChangeArrowheads="1" noTextEdit="1"/>
          </p:cNvSpPr>
          <p:nvPr>
            <p:ph type="sldImg"/>
          </p:nvPr>
        </p:nvSpPr>
        <p:spPr>
          <a:xfrm>
            <a:off x="3914775" y="623888"/>
            <a:ext cx="4037013" cy="2271712"/>
          </a:xfrm>
        </p:spPr>
      </p:sp>
      <p:sp>
        <p:nvSpPr>
          <p:cNvPr id="43011" name="Rectangle 3">
            <a:extLst>
              <a:ext uri="{FF2B5EF4-FFF2-40B4-BE49-F238E27FC236}">
                <a16:creationId xmlns="" xmlns:a16="http://schemas.microsoft.com/office/drawing/2014/main" id="{0847B43F-9CD9-4E5A-BC0C-A909FD7CC67C}"/>
              </a:ext>
            </a:extLst>
          </p:cNvPr>
          <p:cNvSpPr>
            <a:spLocks noGrp="1" noChangeArrowheads="1"/>
          </p:cNvSpPr>
          <p:nvPr>
            <p:ph type="body" idx="1"/>
          </p:nvPr>
        </p:nvSpPr>
        <p:spPr bwMode="auto">
          <a:xfrm>
            <a:off x="3290888" y="3071813"/>
            <a:ext cx="5259387" cy="301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70" tIns="44935" rIns="89870" bIns="44935"/>
          <a:lstStyle/>
          <a:p>
            <a:endParaRPr lang="en-US" altLang="en-US" sz="1000">
              <a:latin typeface="ZapfHumnst BT" pitchFamily="34" charset="0"/>
            </a:endParaRPr>
          </a:p>
        </p:txBody>
      </p:sp>
      <p:sp>
        <p:nvSpPr>
          <p:cNvPr id="43012" name="Text Box 4">
            <a:extLst>
              <a:ext uri="{FF2B5EF4-FFF2-40B4-BE49-F238E27FC236}">
                <a16:creationId xmlns="" xmlns:a16="http://schemas.microsoft.com/office/drawing/2014/main" id="{0C332B54-98DF-4B2D-B575-A6F0B11E01EA}"/>
              </a:ext>
            </a:extLst>
          </p:cNvPr>
          <p:cNvSpPr txBox="1">
            <a:spLocks noChangeArrowheads="1"/>
          </p:cNvSpPr>
          <p:nvPr/>
        </p:nvSpPr>
        <p:spPr bwMode="auto">
          <a:xfrm>
            <a:off x="755650" y="901700"/>
            <a:ext cx="2289175" cy="512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70" tIns="44935" rIns="89870" bIns="44935"/>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7000"/>
              </a:lnSpc>
              <a:spcBef>
                <a:spcPct val="40000"/>
              </a:spcBef>
            </a:pPr>
            <a:r>
              <a:rPr lang="en-US" altLang="en-US" sz="1000">
                <a:latin typeface="ZapfHumnst BT" pitchFamily="34" charset="0"/>
                <a:ea typeface="Arial Unicode MS" pitchFamily="34" charset="-128"/>
              </a:rPr>
              <a:t>This is where the initial use-case realizations are developed.  </a:t>
            </a:r>
          </a:p>
          <a:p>
            <a:pPr eaLnBrk="1" hangingPunct="1">
              <a:lnSpc>
                <a:spcPct val="87000"/>
              </a:lnSpc>
              <a:spcBef>
                <a:spcPct val="40000"/>
              </a:spcBef>
            </a:pPr>
            <a:r>
              <a:rPr lang="en-US" altLang="en-US" sz="1000">
                <a:latin typeface="ZapfHumnst BT" pitchFamily="34" charset="0"/>
                <a:ea typeface="Arial Unicode MS" pitchFamily="34" charset="-128"/>
              </a:rPr>
              <a:t>When identifying analysis classes and allocating use-case responsibilities, keep in mind the recommendations: one control class per use case, one boundary class per actor/use-case pair. </a:t>
            </a:r>
          </a:p>
          <a:p>
            <a:pPr eaLnBrk="1" hangingPunct="1">
              <a:lnSpc>
                <a:spcPct val="87000"/>
              </a:lnSpc>
              <a:spcBef>
                <a:spcPct val="40000"/>
              </a:spcBef>
            </a:pPr>
            <a:r>
              <a:rPr lang="en-US" altLang="en-US" sz="1000">
                <a:latin typeface="ZapfHumnst BT" pitchFamily="34" charset="0"/>
                <a:ea typeface="Arial Unicode MS" pitchFamily="34" charset="-128"/>
              </a:rPr>
              <a:t>You can create an interaction diagram for each variant of a use case flow of events.</a:t>
            </a:r>
          </a:p>
          <a:p>
            <a:pPr eaLnBrk="1" hangingPunct="1">
              <a:lnSpc>
                <a:spcPct val="87000"/>
              </a:lnSpc>
              <a:spcBef>
                <a:spcPct val="40000"/>
              </a:spcBef>
            </a:pPr>
            <a:r>
              <a:rPr lang="en-US" altLang="en-US" sz="1000">
                <a:latin typeface="ZapfHumnst BT" pitchFamily="34" charset="0"/>
                <a:ea typeface="Arial Unicode MS" pitchFamily="34" charset="-128"/>
              </a:rPr>
              <a:t>The Rational Unified Process recommends the use of Collaboration Diagrams in Analysis. This is discussed in more detail on a later slide.</a:t>
            </a:r>
          </a:p>
          <a:p>
            <a:pPr eaLnBrk="1" hangingPunct="1">
              <a:lnSpc>
                <a:spcPct val="87000"/>
              </a:lnSpc>
              <a:spcBef>
                <a:spcPct val="40000"/>
              </a:spcBef>
            </a:pPr>
            <a:r>
              <a:rPr lang="en-US" altLang="en-US" sz="1000">
                <a:latin typeface="ZapfHumnst BT" pitchFamily="34" charset="0"/>
                <a:ea typeface="Arial Unicode MS" pitchFamily="34" charset="-128"/>
              </a:rPr>
              <a:t>Business Modeling is addressed in the Rational Unified Process in the “Business Modeling” discipline.</a:t>
            </a:r>
          </a:p>
          <a:p>
            <a:pPr eaLnBrk="1" hangingPunct="1">
              <a:lnSpc>
                <a:spcPct val="87000"/>
              </a:lnSpc>
              <a:spcBef>
                <a:spcPct val="40000"/>
              </a:spcBef>
            </a:pPr>
            <a:r>
              <a:rPr lang="en-US" altLang="en-US" sz="1000">
                <a:latin typeface="ZapfHumnst BT" pitchFamily="34" charset="0"/>
                <a:ea typeface="Arial Unicode MS" pitchFamily="34" charset="-128"/>
              </a:rPr>
              <a:t>You are done with Use-Case Analysis when you have allocated all the use-case responsibilities to something (for example, analysis classes).</a:t>
            </a:r>
          </a:p>
          <a:p>
            <a:pPr eaLnBrk="1" hangingPunct="1">
              <a:lnSpc>
                <a:spcPct val="87000"/>
              </a:lnSpc>
              <a:spcBef>
                <a:spcPct val="40000"/>
              </a:spcBef>
            </a:pPr>
            <a:r>
              <a:rPr lang="en-US" altLang="en-US" sz="1000">
                <a:latin typeface="ZapfHumnst BT" pitchFamily="34" charset="0"/>
                <a:ea typeface="Arial Unicode MS" pitchFamily="34" charset="-128"/>
              </a:rPr>
              <a:t> </a:t>
            </a:r>
          </a:p>
        </p:txBody>
      </p:sp>
      <p:sp>
        <p:nvSpPr>
          <p:cNvPr id="785413" name="AutoShape 5">
            <a:extLst>
              <a:ext uri="{FF2B5EF4-FFF2-40B4-BE49-F238E27FC236}">
                <a16:creationId xmlns="" xmlns:a16="http://schemas.microsoft.com/office/drawing/2014/main" id="{E480CC4F-A489-4A7E-ABF5-ACB7A2E98385}"/>
              </a:ext>
            </a:extLst>
          </p:cNvPr>
          <p:cNvSpPr>
            <a:spLocks noChangeArrowheads="1"/>
          </p:cNvSpPr>
          <p:nvPr/>
        </p:nvSpPr>
        <p:spPr bwMode="auto">
          <a:xfrm>
            <a:off x="588963" y="852488"/>
            <a:ext cx="193675" cy="112712"/>
          </a:xfrm>
          <a:prstGeom prst="star5">
            <a:avLst/>
          </a:prstGeom>
          <a:solidFill>
            <a:srgbClr val="FFFFFF"/>
          </a:solidFill>
          <a:ln w="9525">
            <a:solidFill>
              <a:srgbClr val="000000"/>
            </a:solidFill>
            <a:miter lim="800000"/>
            <a:headEnd/>
            <a:tailEnd/>
          </a:ln>
        </p:spPr>
        <p:txBody>
          <a:bodyPr lIns="89840" tIns="44920" rIns="89840" bIns="44920"/>
          <a:lstStyle/>
          <a:p>
            <a:pPr>
              <a:defRPr/>
            </a:pPr>
            <a:endParaRPr lang="en-US" dirty="0">
              <a:latin typeface="Arial" charset="0"/>
            </a:endParaRPr>
          </a:p>
        </p:txBody>
      </p:sp>
    </p:spTree>
    <p:extLst>
      <p:ext uri="{BB962C8B-B14F-4D97-AF65-F5344CB8AC3E}">
        <p14:creationId xmlns:p14="http://schemas.microsoft.com/office/powerpoint/2010/main" val="3505939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 xmlns:a16="http://schemas.microsoft.com/office/drawing/2014/main" id="{DC3C06BC-B7D1-43D6-89B3-1C53BA6A0151}"/>
              </a:ext>
            </a:extLst>
          </p:cNvPr>
          <p:cNvSpPr>
            <a:spLocks noGrp="1" noRot="1" noChangeAspect="1" noChangeArrowheads="1" noTextEdit="1"/>
          </p:cNvSpPr>
          <p:nvPr>
            <p:ph type="sldImg"/>
          </p:nvPr>
        </p:nvSpPr>
        <p:spPr>
          <a:xfrm>
            <a:off x="3914775" y="623888"/>
            <a:ext cx="4037013" cy="2271712"/>
          </a:xfrm>
        </p:spPr>
      </p:sp>
      <p:sp>
        <p:nvSpPr>
          <p:cNvPr id="45059" name="Rectangle 3">
            <a:extLst>
              <a:ext uri="{FF2B5EF4-FFF2-40B4-BE49-F238E27FC236}">
                <a16:creationId xmlns="" xmlns:a16="http://schemas.microsoft.com/office/drawing/2014/main" id="{AAE835D1-03AE-4360-842C-067424971E77}"/>
              </a:ext>
            </a:extLst>
          </p:cNvPr>
          <p:cNvSpPr>
            <a:spLocks noGrp="1" noChangeArrowheads="1"/>
          </p:cNvSpPr>
          <p:nvPr>
            <p:ph type="body" idx="1"/>
          </p:nvPr>
        </p:nvSpPr>
        <p:spPr bwMode="auto">
          <a:xfrm>
            <a:off x="3290888" y="3071813"/>
            <a:ext cx="5259387" cy="301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70" tIns="44935" rIns="89870" bIns="44935"/>
          <a:lstStyle/>
          <a:p>
            <a:endParaRPr lang="en-US" altLang="en-US" sz="1000">
              <a:latin typeface="ZapfHumnst BT" pitchFamily="34" charset="0"/>
            </a:endParaRPr>
          </a:p>
        </p:txBody>
      </p:sp>
    </p:spTree>
    <p:extLst>
      <p:ext uri="{BB962C8B-B14F-4D97-AF65-F5344CB8AC3E}">
        <p14:creationId xmlns:p14="http://schemas.microsoft.com/office/powerpoint/2010/main" val="17558374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 xmlns:a16="http://schemas.microsoft.com/office/drawing/2014/main" id="{A8E5BFB5-3B72-4F58-B093-5878F0E1C8BA}"/>
              </a:ext>
            </a:extLst>
          </p:cNvPr>
          <p:cNvSpPr>
            <a:spLocks noGrp="1" noRot="1" noChangeAspect="1" noChangeArrowheads="1" noTextEdit="1"/>
          </p:cNvSpPr>
          <p:nvPr>
            <p:ph type="sldImg"/>
          </p:nvPr>
        </p:nvSpPr>
        <p:spPr>
          <a:xfrm>
            <a:off x="3914775" y="623888"/>
            <a:ext cx="4037013" cy="2271712"/>
          </a:xfrm>
        </p:spPr>
      </p:sp>
      <p:sp>
        <p:nvSpPr>
          <p:cNvPr id="47107" name="Rectangle 3">
            <a:extLst>
              <a:ext uri="{FF2B5EF4-FFF2-40B4-BE49-F238E27FC236}">
                <a16:creationId xmlns="" xmlns:a16="http://schemas.microsoft.com/office/drawing/2014/main" id="{8225BB7E-B803-480E-A5A5-C680DC7F8DB7}"/>
              </a:ext>
            </a:extLst>
          </p:cNvPr>
          <p:cNvSpPr>
            <a:spLocks noGrp="1" noChangeArrowheads="1"/>
          </p:cNvSpPr>
          <p:nvPr>
            <p:ph type="body" idx="1"/>
          </p:nvPr>
        </p:nvSpPr>
        <p:spPr bwMode="auto">
          <a:xfrm>
            <a:off x="3290888" y="3071813"/>
            <a:ext cx="5259387" cy="301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70" tIns="44935" rIns="89870" bIns="44935"/>
          <a:lstStyle/>
          <a:p>
            <a:endParaRPr lang="en-US" altLang="en-US" sz="1000">
              <a:latin typeface="ZapfHumnst BT" pitchFamily="34" charset="0"/>
            </a:endParaRPr>
          </a:p>
        </p:txBody>
      </p:sp>
      <p:sp>
        <p:nvSpPr>
          <p:cNvPr id="47108" name="Text Box 4">
            <a:extLst>
              <a:ext uri="{FF2B5EF4-FFF2-40B4-BE49-F238E27FC236}">
                <a16:creationId xmlns="" xmlns:a16="http://schemas.microsoft.com/office/drawing/2014/main" id="{17BC14B3-CBCC-4FDA-A40C-D57FEE335600}"/>
              </a:ext>
            </a:extLst>
          </p:cNvPr>
          <p:cNvSpPr txBox="1">
            <a:spLocks noChangeArrowheads="1"/>
          </p:cNvSpPr>
          <p:nvPr/>
        </p:nvSpPr>
        <p:spPr bwMode="auto">
          <a:xfrm>
            <a:off x="755650" y="901700"/>
            <a:ext cx="2289175" cy="512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097" tIns="53048" rIns="106097" bIns="53048"/>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000">
                <a:latin typeface="ZapfHumnst BT" pitchFamily="34" charset="0"/>
                <a:ea typeface="Arial Unicode MS" pitchFamily="34" charset="-128"/>
              </a:rPr>
              <a:t>Emphasize the importance of clear association names.</a:t>
            </a:r>
          </a:p>
          <a:p>
            <a:r>
              <a:rPr lang="en-US" altLang="en-US" sz="1000">
                <a:latin typeface="ZapfHumnst BT" pitchFamily="34" charset="0"/>
                <a:ea typeface="Arial Unicode MS" pitchFamily="34" charset="-128"/>
              </a:rPr>
              <a:t> </a:t>
            </a:r>
          </a:p>
        </p:txBody>
      </p:sp>
    </p:spTree>
    <p:extLst>
      <p:ext uri="{BB962C8B-B14F-4D97-AF65-F5344CB8AC3E}">
        <p14:creationId xmlns:p14="http://schemas.microsoft.com/office/powerpoint/2010/main" val="15075585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 xmlns:a16="http://schemas.microsoft.com/office/drawing/2014/main" id="{B569FEE9-47D7-4DAF-A0BF-457B98F334DD}"/>
              </a:ext>
            </a:extLst>
          </p:cNvPr>
          <p:cNvSpPr>
            <a:spLocks noGrp="1" noRot="1" noChangeAspect="1" noChangeArrowheads="1" noTextEdit="1"/>
          </p:cNvSpPr>
          <p:nvPr>
            <p:ph type="sldImg"/>
          </p:nvPr>
        </p:nvSpPr>
        <p:spPr>
          <a:xfrm>
            <a:off x="3914775" y="623888"/>
            <a:ext cx="4037013" cy="2271712"/>
          </a:xfrm>
        </p:spPr>
      </p:sp>
      <p:sp>
        <p:nvSpPr>
          <p:cNvPr id="49155" name="Rectangle 3">
            <a:extLst>
              <a:ext uri="{FF2B5EF4-FFF2-40B4-BE49-F238E27FC236}">
                <a16:creationId xmlns="" xmlns:a16="http://schemas.microsoft.com/office/drawing/2014/main" id="{C5AD009B-8EF5-49B1-A759-8215E224AE87}"/>
              </a:ext>
            </a:extLst>
          </p:cNvPr>
          <p:cNvSpPr>
            <a:spLocks noGrp="1" noChangeArrowheads="1"/>
          </p:cNvSpPr>
          <p:nvPr>
            <p:ph type="body" idx="1"/>
          </p:nvPr>
        </p:nvSpPr>
        <p:spPr bwMode="auto">
          <a:xfrm>
            <a:off x="3290888" y="3071813"/>
            <a:ext cx="5259387" cy="301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70" tIns="44935" rIns="89870" bIns="44935"/>
          <a:lstStyle/>
          <a:p>
            <a:endParaRPr lang="en-US" altLang="en-US" sz="1000">
              <a:latin typeface="ZapfHumnst BT" pitchFamily="34" charset="0"/>
            </a:endParaRPr>
          </a:p>
        </p:txBody>
      </p:sp>
      <p:sp>
        <p:nvSpPr>
          <p:cNvPr id="49156" name="Text Box 4">
            <a:extLst>
              <a:ext uri="{FF2B5EF4-FFF2-40B4-BE49-F238E27FC236}">
                <a16:creationId xmlns="" xmlns:a16="http://schemas.microsoft.com/office/drawing/2014/main" id="{F7C04982-DC31-485F-AC28-8A9CB692670E}"/>
              </a:ext>
            </a:extLst>
          </p:cNvPr>
          <p:cNvSpPr txBox="1">
            <a:spLocks noChangeArrowheads="1"/>
          </p:cNvSpPr>
          <p:nvPr/>
        </p:nvSpPr>
        <p:spPr bwMode="auto">
          <a:xfrm>
            <a:off x="755650" y="901700"/>
            <a:ext cx="2289175" cy="512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097" tIns="53048" rIns="106097" bIns="53048"/>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000">
                <a:latin typeface="ZapfHumnst BT" pitchFamily="34" charset="0"/>
                <a:ea typeface="Arial Unicode MS" pitchFamily="34" charset="-128"/>
              </a:rPr>
              <a:t>This graphic shows how the terms “has-a” and “contains-a” are poor choices to demonstrate an association.  The association is much clearer when role names are used. </a:t>
            </a:r>
          </a:p>
        </p:txBody>
      </p:sp>
    </p:spTree>
    <p:extLst>
      <p:ext uri="{BB962C8B-B14F-4D97-AF65-F5344CB8AC3E}">
        <p14:creationId xmlns:p14="http://schemas.microsoft.com/office/powerpoint/2010/main" val="31511093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 xmlns:a16="http://schemas.microsoft.com/office/drawing/2014/main" id="{985EB05D-01C9-4A7D-A25E-6C1723612896}"/>
              </a:ext>
            </a:extLst>
          </p:cNvPr>
          <p:cNvSpPr>
            <a:spLocks noGrp="1" noRot="1" noChangeAspect="1" noChangeArrowheads="1" noTextEdit="1"/>
          </p:cNvSpPr>
          <p:nvPr>
            <p:ph type="sldImg"/>
          </p:nvPr>
        </p:nvSpPr>
        <p:spPr>
          <a:xfrm>
            <a:off x="3914775" y="623888"/>
            <a:ext cx="4037013" cy="2271712"/>
          </a:xfrm>
        </p:spPr>
      </p:sp>
      <p:sp>
        <p:nvSpPr>
          <p:cNvPr id="51203" name="Rectangle 3">
            <a:extLst>
              <a:ext uri="{FF2B5EF4-FFF2-40B4-BE49-F238E27FC236}">
                <a16:creationId xmlns="" xmlns:a16="http://schemas.microsoft.com/office/drawing/2014/main" id="{232EC317-FD3C-44C5-8B95-DAEDEA11CE8A}"/>
              </a:ext>
            </a:extLst>
          </p:cNvPr>
          <p:cNvSpPr>
            <a:spLocks noGrp="1" noChangeArrowheads="1"/>
          </p:cNvSpPr>
          <p:nvPr>
            <p:ph type="body" idx="1"/>
          </p:nvPr>
        </p:nvSpPr>
        <p:spPr bwMode="auto">
          <a:xfrm>
            <a:off x="3290888" y="3071813"/>
            <a:ext cx="5259387" cy="301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70" tIns="44935" rIns="89870" bIns="44935"/>
          <a:lstStyle/>
          <a:p>
            <a:endParaRPr lang="en-US" altLang="en-US" sz="1000">
              <a:latin typeface="ZapfHumnst BT" pitchFamily="34" charset="0"/>
            </a:endParaRPr>
          </a:p>
        </p:txBody>
      </p:sp>
      <p:sp>
        <p:nvSpPr>
          <p:cNvPr id="51204" name="Text Box 4">
            <a:extLst>
              <a:ext uri="{FF2B5EF4-FFF2-40B4-BE49-F238E27FC236}">
                <a16:creationId xmlns="" xmlns:a16="http://schemas.microsoft.com/office/drawing/2014/main" id="{9F59A408-6205-43DC-93E3-0703A6B41DDC}"/>
              </a:ext>
            </a:extLst>
          </p:cNvPr>
          <p:cNvSpPr txBox="1">
            <a:spLocks noChangeArrowheads="1"/>
          </p:cNvSpPr>
          <p:nvPr/>
        </p:nvSpPr>
        <p:spPr bwMode="auto">
          <a:xfrm>
            <a:off x="755650" y="901700"/>
            <a:ext cx="2289175" cy="512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70" tIns="44935" rIns="89870" bIns="44935"/>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7000"/>
              </a:lnSpc>
              <a:spcBef>
                <a:spcPct val="40000"/>
              </a:spcBef>
            </a:pPr>
            <a:r>
              <a:rPr lang="en-US" altLang="en-US" sz="1000">
                <a:latin typeface="ZapfHumnst BT" pitchFamily="34" charset="0"/>
                <a:ea typeface="Arial Unicode MS" pitchFamily="34" charset="-128"/>
              </a:rPr>
              <a:t>The classes that do not belong are Dormitory, Fraternity, and GraduationGown.  Although these are collegiate terms, they are not terms that are used in the problem domain. </a:t>
            </a:r>
          </a:p>
          <a:p>
            <a:pPr eaLnBrk="1" hangingPunct="1">
              <a:lnSpc>
                <a:spcPct val="87000"/>
              </a:lnSpc>
              <a:spcBef>
                <a:spcPct val="40000"/>
              </a:spcBef>
            </a:pPr>
            <a:r>
              <a:rPr lang="en-US" altLang="en-US" sz="1000">
                <a:latin typeface="ZapfHumnst BT" pitchFamily="34" charset="0"/>
                <a:ea typeface="Arial Unicode MS" pitchFamily="34" charset="-128"/>
              </a:rPr>
              <a:t>Point out that you want to stay within the problem domain and not add classes for the sake of adding classes.</a:t>
            </a:r>
          </a:p>
          <a:p>
            <a:pPr eaLnBrk="1" hangingPunct="1">
              <a:lnSpc>
                <a:spcPct val="87000"/>
              </a:lnSpc>
              <a:spcBef>
                <a:spcPct val="40000"/>
              </a:spcBef>
            </a:pPr>
            <a:r>
              <a:rPr lang="en-US" altLang="en-US" sz="1000">
                <a:latin typeface="ZapfHumnst BT" pitchFamily="34" charset="0"/>
                <a:ea typeface="Arial Unicode MS" pitchFamily="34" charset="-128"/>
              </a:rPr>
              <a:t> </a:t>
            </a:r>
          </a:p>
        </p:txBody>
      </p:sp>
    </p:spTree>
    <p:extLst>
      <p:ext uri="{BB962C8B-B14F-4D97-AF65-F5344CB8AC3E}">
        <p14:creationId xmlns:p14="http://schemas.microsoft.com/office/powerpoint/2010/main" val="3028611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 xmlns:a16="http://schemas.microsoft.com/office/drawing/2014/main" id="{DBC4E9C3-0120-4A9A-93D3-498065DAF9A5}"/>
              </a:ext>
            </a:extLst>
          </p:cNvPr>
          <p:cNvSpPr>
            <a:spLocks noGrp="1" noRot="1" noChangeAspect="1" noTextEdit="1"/>
          </p:cNvSpPr>
          <p:nvPr>
            <p:ph type="sldImg"/>
          </p:nvPr>
        </p:nvSpPr>
        <p:spPr/>
      </p:sp>
      <p:sp>
        <p:nvSpPr>
          <p:cNvPr id="6147" name="Notes Placeholder 2">
            <a:extLst>
              <a:ext uri="{FF2B5EF4-FFF2-40B4-BE49-F238E27FC236}">
                <a16:creationId xmlns="" xmlns:a16="http://schemas.microsoft.com/office/drawing/2014/main" id="{F97097E8-7D16-4F29-AF1B-2F70CD0883D9}"/>
              </a:ext>
            </a:extLst>
          </p:cNvPr>
          <p:cNvSpPr>
            <a:spLocks noGrp="1"/>
          </p:cNvSpPr>
          <p:nvPr>
            <p:ph type="body" idx="1"/>
          </p:nvPr>
        </p:nvSpPr>
        <p:spPr bwMode="auto">
          <a:xfrm>
            <a:off x="908050" y="3257550"/>
            <a:ext cx="7261225"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40" tIns="44920" rIns="89840" bIns="44920"/>
          <a:lstStyle/>
          <a:p>
            <a:endParaRPr lang="en-US" altLang="en-US"/>
          </a:p>
        </p:txBody>
      </p:sp>
    </p:spTree>
    <p:extLst>
      <p:ext uri="{BB962C8B-B14F-4D97-AF65-F5344CB8AC3E}">
        <p14:creationId xmlns:p14="http://schemas.microsoft.com/office/powerpoint/2010/main" val="25376320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 xmlns:a16="http://schemas.microsoft.com/office/drawing/2014/main" id="{9D56FC0E-FE3B-41B7-A6B6-E9F2B0AF24A7}"/>
              </a:ext>
            </a:extLst>
          </p:cNvPr>
          <p:cNvSpPr>
            <a:spLocks noGrp="1" noRot="1" noChangeAspect="1" noChangeArrowheads="1" noTextEdit="1"/>
          </p:cNvSpPr>
          <p:nvPr>
            <p:ph type="sldImg"/>
          </p:nvPr>
        </p:nvSpPr>
        <p:spPr>
          <a:xfrm>
            <a:off x="3914775" y="623888"/>
            <a:ext cx="4037013" cy="2271712"/>
          </a:xfrm>
        </p:spPr>
      </p:sp>
      <p:sp>
        <p:nvSpPr>
          <p:cNvPr id="53251" name="Rectangle 3">
            <a:extLst>
              <a:ext uri="{FF2B5EF4-FFF2-40B4-BE49-F238E27FC236}">
                <a16:creationId xmlns="" xmlns:a16="http://schemas.microsoft.com/office/drawing/2014/main" id="{C12BFEF2-E825-4BB4-9960-C32EC8D1CE86}"/>
              </a:ext>
            </a:extLst>
          </p:cNvPr>
          <p:cNvSpPr>
            <a:spLocks noGrp="1" noChangeArrowheads="1"/>
          </p:cNvSpPr>
          <p:nvPr>
            <p:ph type="body" idx="1"/>
          </p:nvPr>
        </p:nvSpPr>
        <p:spPr bwMode="auto">
          <a:xfrm>
            <a:off x="3290888" y="3071813"/>
            <a:ext cx="5259387" cy="301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70" tIns="44935" rIns="89870" bIns="44935"/>
          <a:lstStyle/>
          <a:p>
            <a:pPr marL="111125" indent="-111125" fontAlgn="t"/>
            <a:endParaRPr lang="en-US" altLang="en-US" sz="1000">
              <a:latin typeface="ZapfHumnst BT" pitchFamily="34" charset="0"/>
            </a:endParaRPr>
          </a:p>
        </p:txBody>
      </p:sp>
    </p:spTree>
    <p:extLst>
      <p:ext uri="{BB962C8B-B14F-4D97-AF65-F5344CB8AC3E}">
        <p14:creationId xmlns:p14="http://schemas.microsoft.com/office/powerpoint/2010/main" val="13630654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 xmlns:a16="http://schemas.microsoft.com/office/drawing/2014/main" id="{9D7431BE-93D6-4864-8F4A-D8FA568295B5}"/>
              </a:ext>
            </a:extLst>
          </p:cNvPr>
          <p:cNvSpPr>
            <a:spLocks noGrp="1" noRot="1" noChangeAspect="1" noChangeArrowheads="1" noTextEdit="1"/>
          </p:cNvSpPr>
          <p:nvPr>
            <p:ph type="sldImg"/>
          </p:nvPr>
        </p:nvSpPr>
        <p:spPr>
          <a:xfrm>
            <a:off x="3914775" y="623888"/>
            <a:ext cx="4037013" cy="2271712"/>
          </a:xfrm>
        </p:spPr>
      </p:sp>
      <p:sp>
        <p:nvSpPr>
          <p:cNvPr id="55299" name="Rectangle 3">
            <a:extLst>
              <a:ext uri="{FF2B5EF4-FFF2-40B4-BE49-F238E27FC236}">
                <a16:creationId xmlns="" xmlns:a16="http://schemas.microsoft.com/office/drawing/2014/main" id="{DFD6F67E-7B25-4D86-9814-1D6A89C16205}"/>
              </a:ext>
            </a:extLst>
          </p:cNvPr>
          <p:cNvSpPr>
            <a:spLocks noGrp="1" noChangeArrowheads="1"/>
          </p:cNvSpPr>
          <p:nvPr>
            <p:ph type="body" idx="1"/>
          </p:nvPr>
        </p:nvSpPr>
        <p:spPr bwMode="auto">
          <a:xfrm>
            <a:off x="3290888" y="3071813"/>
            <a:ext cx="5259387" cy="301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70" tIns="44935" rIns="89870" bIns="44935"/>
          <a:lstStyle/>
          <a:p>
            <a:pPr fontAlgn="t"/>
            <a:endParaRPr lang="en-US" altLang="en-US" sz="1000">
              <a:latin typeface="ZapfHumnst BT" pitchFamily="34" charset="0"/>
            </a:endParaRPr>
          </a:p>
        </p:txBody>
      </p:sp>
      <p:sp>
        <p:nvSpPr>
          <p:cNvPr id="55300" name="Text Box 4">
            <a:extLst>
              <a:ext uri="{FF2B5EF4-FFF2-40B4-BE49-F238E27FC236}">
                <a16:creationId xmlns="" xmlns:a16="http://schemas.microsoft.com/office/drawing/2014/main" id="{A67C22B6-3DF7-4A46-8A8E-583CB173860F}"/>
              </a:ext>
            </a:extLst>
          </p:cNvPr>
          <p:cNvSpPr txBox="1">
            <a:spLocks noChangeArrowheads="1"/>
          </p:cNvSpPr>
          <p:nvPr/>
        </p:nvSpPr>
        <p:spPr bwMode="auto">
          <a:xfrm>
            <a:off x="755650" y="901700"/>
            <a:ext cx="2289175" cy="512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097" tIns="53048" rIns="106097" bIns="53048"/>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7000"/>
              </a:lnSpc>
              <a:spcBef>
                <a:spcPct val="40000"/>
              </a:spcBef>
            </a:pPr>
            <a:r>
              <a:rPr lang="en-US" altLang="en-US" sz="1000">
                <a:latin typeface="ZapfHumnst BT" pitchFamily="34" charset="0"/>
              </a:rPr>
              <a:t>The use of “N” instead of “*” is Booch, not UML (for example, the use of “0..N” and “N” is not UML).</a:t>
            </a:r>
          </a:p>
          <a:p>
            <a:pPr>
              <a:lnSpc>
                <a:spcPct val="87000"/>
              </a:lnSpc>
              <a:spcBef>
                <a:spcPct val="40000"/>
              </a:spcBef>
            </a:pPr>
            <a:r>
              <a:rPr lang="en-US" altLang="en-US" sz="1000">
                <a:latin typeface="ZapfHumnst BT" pitchFamily="34" charset="0"/>
              </a:rPr>
              <a:t>The multiplicity specified for a relationship is for all instances of that relationship, not simply for a particular use-case realization or for a particular point in time.</a:t>
            </a:r>
          </a:p>
        </p:txBody>
      </p:sp>
    </p:spTree>
    <p:extLst>
      <p:ext uri="{BB962C8B-B14F-4D97-AF65-F5344CB8AC3E}">
        <p14:creationId xmlns:p14="http://schemas.microsoft.com/office/powerpoint/2010/main" val="3821829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 xmlns:a16="http://schemas.microsoft.com/office/drawing/2014/main" id="{B353069D-FDC9-4F6D-A371-DAD1175520E1}"/>
              </a:ext>
            </a:extLst>
          </p:cNvPr>
          <p:cNvSpPr>
            <a:spLocks noGrp="1" noRot="1" noChangeAspect="1" noChangeArrowheads="1" noTextEdit="1"/>
          </p:cNvSpPr>
          <p:nvPr>
            <p:ph type="sldImg"/>
          </p:nvPr>
        </p:nvSpPr>
        <p:spPr>
          <a:xfrm>
            <a:off x="3914775" y="623888"/>
            <a:ext cx="4037013" cy="2271712"/>
          </a:xfrm>
        </p:spPr>
      </p:sp>
      <p:sp>
        <p:nvSpPr>
          <p:cNvPr id="57347" name="Rectangle 3">
            <a:extLst>
              <a:ext uri="{FF2B5EF4-FFF2-40B4-BE49-F238E27FC236}">
                <a16:creationId xmlns="" xmlns:a16="http://schemas.microsoft.com/office/drawing/2014/main" id="{BE203839-8113-4E34-B769-6D5ECC53BAA2}"/>
              </a:ext>
            </a:extLst>
          </p:cNvPr>
          <p:cNvSpPr>
            <a:spLocks noGrp="1" noChangeArrowheads="1"/>
          </p:cNvSpPr>
          <p:nvPr>
            <p:ph type="body" idx="1"/>
          </p:nvPr>
        </p:nvSpPr>
        <p:spPr bwMode="auto">
          <a:xfrm>
            <a:off x="3290888" y="3071813"/>
            <a:ext cx="5259387" cy="301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70" tIns="44935" rIns="89870" bIns="44935"/>
          <a:lstStyle/>
          <a:p>
            <a:pPr marL="111125" indent="-111125"/>
            <a:endParaRPr lang="en-US" altLang="en-US" sz="1000">
              <a:latin typeface="ZapfHumnst BT" pitchFamily="34" charset="0"/>
            </a:endParaRPr>
          </a:p>
        </p:txBody>
      </p:sp>
      <p:sp>
        <p:nvSpPr>
          <p:cNvPr id="57348" name="Text Box 4">
            <a:extLst>
              <a:ext uri="{FF2B5EF4-FFF2-40B4-BE49-F238E27FC236}">
                <a16:creationId xmlns="" xmlns:a16="http://schemas.microsoft.com/office/drawing/2014/main" id="{AA263099-B5CA-47D5-8650-4E2762B55632}"/>
              </a:ext>
            </a:extLst>
          </p:cNvPr>
          <p:cNvSpPr txBox="1">
            <a:spLocks noChangeArrowheads="1"/>
          </p:cNvSpPr>
          <p:nvPr/>
        </p:nvSpPr>
        <p:spPr bwMode="auto">
          <a:xfrm>
            <a:off x="755650" y="901700"/>
            <a:ext cx="2289175" cy="512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097" tIns="53048" rIns="106097" bIns="53048"/>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7000"/>
              </a:lnSpc>
              <a:spcBef>
                <a:spcPct val="40000"/>
              </a:spcBef>
            </a:pPr>
            <a:endParaRPr lang="en-US" altLang="en-US" sz="1000">
              <a:latin typeface="ZapfHumnst BT" pitchFamily="34" charset="0"/>
            </a:endParaRPr>
          </a:p>
        </p:txBody>
      </p:sp>
    </p:spTree>
    <p:extLst>
      <p:ext uri="{BB962C8B-B14F-4D97-AF65-F5344CB8AC3E}">
        <p14:creationId xmlns:p14="http://schemas.microsoft.com/office/powerpoint/2010/main" val="40301193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 xmlns:a16="http://schemas.microsoft.com/office/drawing/2014/main" id="{2D2B4AAC-530C-4E16-833E-F6640914A3A6}"/>
              </a:ext>
            </a:extLst>
          </p:cNvPr>
          <p:cNvSpPr>
            <a:spLocks noGrp="1" noRot="1" noChangeAspect="1" noChangeArrowheads="1" noTextEdit="1"/>
          </p:cNvSpPr>
          <p:nvPr>
            <p:ph type="sldImg"/>
          </p:nvPr>
        </p:nvSpPr>
        <p:spPr>
          <a:xfrm>
            <a:off x="3938588" y="625475"/>
            <a:ext cx="4038600" cy="2271713"/>
          </a:xfrm>
        </p:spPr>
      </p:sp>
      <p:sp>
        <p:nvSpPr>
          <p:cNvPr id="62467" name="Rectangle 3">
            <a:extLst>
              <a:ext uri="{FF2B5EF4-FFF2-40B4-BE49-F238E27FC236}">
                <a16:creationId xmlns="" xmlns:a16="http://schemas.microsoft.com/office/drawing/2014/main" id="{BD68336E-54AF-44F5-95BF-13AEDE94BD70}"/>
              </a:ext>
            </a:extLst>
          </p:cNvPr>
          <p:cNvSpPr>
            <a:spLocks noGrp="1" noChangeArrowheads="1"/>
          </p:cNvSpPr>
          <p:nvPr>
            <p:ph type="body" idx="1"/>
          </p:nvPr>
        </p:nvSpPr>
        <p:spPr bwMode="auto">
          <a:xfrm>
            <a:off x="3290888" y="3071813"/>
            <a:ext cx="5259387" cy="301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70" tIns="44935" rIns="89870" bIns="44935"/>
          <a:lstStyle/>
          <a:p>
            <a:pPr marL="111125" indent="-111125"/>
            <a:endParaRPr lang="en-US" altLang="en-US" sz="1000">
              <a:latin typeface="ZapfHumnst BT" pitchFamily="34" charset="0"/>
            </a:endParaRPr>
          </a:p>
        </p:txBody>
      </p:sp>
      <p:sp>
        <p:nvSpPr>
          <p:cNvPr id="62468" name="Text Box 4">
            <a:extLst>
              <a:ext uri="{FF2B5EF4-FFF2-40B4-BE49-F238E27FC236}">
                <a16:creationId xmlns="" xmlns:a16="http://schemas.microsoft.com/office/drawing/2014/main" id="{19D3DA9E-3C49-4DE0-9784-30C878975AFD}"/>
              </a:ext>
            </a:extLst>
          </p:cNvPr>
          <p:cNvSpPr txBox="1">
            <a:spLocks noChangeArrowheads="1"/>
          </p:cNvSpPr>
          <p:nvPr/>
        </p:nvSpPr>
        <p:spPr bwMode="auto">
          <a:xfrm>
            <a:off x="755650" y="901700"/>
            <a:ext cx="2289175" cy="512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097" tIns="53048" rIns="106097" bIns="53048"/>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7000"/>
              </a:lnSpc>
              <a:spcBef>
                <a:spcPct val="40000"/>
              </a:spcBef>
            </a:pPr>
            <a:r>
              <a:rPr lang="en-US" altLang="en-US" sz="1000">
                <a:latin typeface="ZapfHumnst BT" pitchFamily="34" charset="0"/>
              </a:rPr>
              <a:t>Generalization relationships are also permitted between packages. However, packages do not have semantics. Therefore, generalization between packages is not common. </a:t>
            </a:r>
          </a:p>
          <a:p>
            <a:pPr>
              <a:lnSpc>
                <a:spcPct val="87000"/>
              </a:lnSpc>
              <a:spcBef>
                <a:spcPct val="40000"/>
              </a:spcBef>
            </a:pPr>
            <a:r>
              <a:rPr lang="en-US" altLang="en-US" sz="1000">
                <a:latin typeface="ZapfHumnst BT" pitchFamily="34" charset="0"/>
              </a:rPr>
              <a:t>According to Grady Booch: </a:t>
            </a:r>
          </a:p>
          <a:p>
            <a:pPr>
              <a:lnSpc>
                <a:spcPct val="87000"/>
              </a:lnSpc>
              <a:spcBef>
                <a:spcPct val="40000"/>
              </a:spcBef>
            </a:pPr>
            <a:r>
              <a:rPr lang="en-US" altLang="en-US" sz="1000">
                <a:latin typeface="ZapfHumnst BT" pitchFamily="34" charset="0"/>
              </a:rPr>
              <a:t>The terms “inheritance” and “generalization” are, practically speaking, interchangeable. The UML standardized on calling the relationship “generalization” as not to confuse people with language-specific meanings of inheritance. </a:t>
            </a:r>
          </a:p>
          <a:p>
            <a:pPr>
              <a:lnSpc>
                <a:spcPct val="87000"/>
              </a:lnSpc>
              <a:spcBef>
                <a:spcPct val="40000"/>
              </a:spcBef>
            </a:pPr>
            <a:r>
              <a:rPr lang="en-US" altLang="en-US" sz="1000">
                <a:latin typeface="ZapfHumnst BT" pitchFamily="34" charset="0"/>
              </a:rPr>
              <a:t>To confuse matters further, some call this an “is-a” or a “kind of” relationship (especially those into conceptual modeling in the cognitive sciences). </a:t>
            </a:r>
          </a:p>
          <a:p>
            <a:pPr>
              <a:lnSpc>
                <a:spcPct val="87000"/>
              </a:lnSpc>
              <a:spcBef>
                <a:spcPct val="40000"/>
              </a:spcBef>
            </a:pPr>
            <a:r>
              <a:rPr lang="en-US" altLang="en-US" sz="1000">
                <a:latin typeface="ZapfHumnst BT" pitchFamily="34" charset="0"/>
              </a:rPr>
              <a:t>So, for most users, it’s fair to use either term. For power users, people who care about things like the UML metamodel and specifying formal semantics of the same, the relationship is called “generalization” and applying such a relationship between, for example, two classes, results in the subclass inheriting the structure and operations of the superclass (inheritance is the mechanism).</a:t>
            </a:r>
          </a:p>
        </p:txBody>
      </p:sp>
    </p:spTree>
    <p:extLst>
      <p:ext uri="{BB962C8B-B14F-4D97-AF65-F5344CB8AC3E}">
        <p14:creationId xmlns:p14="http://schemas.microsoft.com/office/powerpoint/2010/main" val="36246897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 xmlns:a16="http://schemas.microsoft.com/office/drawing/2014/main" id="{1807E444-4A32-492E-89F5-057BF12538FF}"/>
              </a:ext>
            </a:extLst>
          </p:cNvPr>
          <p:cNvSpPr>
            <a:spLocks noGrp="1" noRot="1" noChangeAspect="1" noChangeArrowheads="1" noTextEdit="1"/>
          </p:cNvSpPr>
          <p:nvPr>
            <p:ph type="sldImg"/>
          </p:nvPr>
        </p:nvSpPr>
        <p:spPr>
          <a:xfrm>
            <a:off x="3914775" y="623888"/>
            <a:ext cx="4037013" cy="2271712"/>
          </a:xfrm>
        </p:spPr>
      </p:sp>
      <p:sp>
        <p:nvSpPr>
          <p:cNvPr id="64515" name="Rectangle 3">
            <a:extLst>
              <a:ext uri="{FF2B5EF4-FFF2-40B4-BE49-F238E27FC236}">
                <a16:creationId xmlns="" xmlns:a16="http://schemas.microsoft.com/office/drawing/2014/main" id="{146F7601-7160-4267-8DC2-4CB451431EF4}"/>
              </a:ext>
            </a:extLst>
          </p:cNvPr>
          <p:cNvSpPr>
            <a:spLocks noGrp="1" noChangeArrowheads="1"/>
          </p:cNvSpPr>
          <p:nvPr>
            <p:ph type="body" idx="1"/>
          </p:nvPr>
        </p:nvSpPr>
        <p:spPr bwMode="auto">
          <a:xfrm>
            <a:off x="3290888" y="3071813"/>
            <a:ext cx="5259387" cy="301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70" tIns="44935" rIns="89870" bIns="44935"/>
          <a:lstStyle/>
          <a:p>
            <a:pPr marL="111125" indent="-111125"/>
            <a:endParaRPr lang="en-US" altLang="en-US" sz="1000">
              <a:latin typeface="ZapfHumnst BT" pitchFamily="34" charset="0"/>
            </a:endParaRPr>
          </a:p>
        </p:txBody>
      </p:sp>
    </p:spTree>
    <p:extLst>
      <p:ext uri="{BB962C8B-B14F-4D97-AF65-F5344CB8AC3E}">
        <p14:creationId xmlns:p14="http://schemas.microsoft.com/office/powerpoint/2010/main" val="18910528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 xmlns:a16="http://schemas.microsoft.com/office/drawing/2014/main" id="{DD37C98D-1759-4682-9E92-4D5F1EE66310}"/>
              </a:ext>
            </a:extLst>
          </p:cNvPr>
          <p:cNvSpPr>
            <a:spLocks noGrp="1" noRot="1" noChangeAspect="1" noChangeArrowheads="1" noTextEdit="1"/>
          </p:cNvSpPr>
          <p:nvPr>
            <p:ph type="sldImg"/>
          </p:nvPr>
        </p:nvSpPr>
        <p:spPr>
          <a:xfrm>
            <a:off x="3914775" y="623888"/>
            <a:ext cx="4037013" cy="2271712"/>
          </a:xfrm>
        </p:spPr>
      </p:sp>
      <p:sp>
        <p:nvSpPr>
          <p:cNvPr id="66563" name="Rectangle 3">
            <a:extLst>
              <a:ext uri="{FF2B5EF4-FFF2-40B4-BE49-F238E27FC236}">
                <a16:creationId xmlns="" xmlns:a16="http://schemas.microsoft.com/office/drawing/2014/main" id="{2217EFA6-6E45-44C1-ABD5-B561B2A64461}"/>
              </a:ext>
            </a:extLst>
          </p:cNvPr>
          <p:cNvSpPr>
            <a:spLocks noGrp="1" noChangeArrowheads="1"/>
          </p:cNvSpPr>
          <p:nvPr>
            <p:ph type="body" idx="1"/>
          </p:nvPr>
        </p:nvSpPr>
        <p:spPr bwMode="auto">
          <a:xfrm>
            <a:off x="3290888" y="3071813"/>
            <a:ext cx="5259387" cy="301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70" tIns="44935" rIns="89870" bIns="44935"/>
          <a:lstStyle/>
          <a:p>
            <a:endParaRPr lang="en-US" altLang="en-US" sz="1000">
              <a:latin typeface="ZapfHumnst BT" pitchFamily="34" charset="0"/>
            </a:endParaRPr>
          </a:p>
        </p:txBody>
      </p:sp>
      <p:sp>
        <p:nvSpPr>
          <p:cNvPr id="66564" name="Text Box 4">
            <a:extLst>
              <a:ext uri="{FF2B5EF4-FFF2-40B4-BE49-F238E27FC236}">
                <a16:creationId xmlns="" xmlns:a16="http://schemas.microsoft.com/office/drawing/2014/main" id="{43D87A79-85F8-4566-880D-47D406DECC01}"/>
              </a:ext>
            </a:extLst>
          </p:cNvPr>
          <p:cNvSpPr txBox="1">
            <a:spLocks noChangeArrowheads="1"/>
          </p:cNvSpPr>
          <p:nvPr/>
        </p:nvSpPr>
        <p:spPr bwMode="auto">
          <a:xfrm>
            <a:off x="755650" y="901700"/>
            <a:ext cx="2289175" cy="512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70" tIns="44935" rIns="89870" bIns="44935"/>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7000"/>
              </a:lnSpc>
              <a:spcBef>
                <a:spcPct val="40000"/>
              </a:spcBef>
            </a:pPr>
            <a:r>
              <a:rPr lang="en-US" altLang="en-US" sz="1000">
                <a:latin typeface="ZapfHumnst BT" pitchFamily="34" charset="0"/>
                <a:ea typeface="Arial Unicode MS" pitchFamily="34" charset="-128"/>
              </a:rPr>
              <a:t>This is a good checklist for the students to go through once they think they have completed a collaboration diagram.</a:t>
            </a:r>
          </a:p>
        </p:txBody>
      </p:sp>
    </p:spTree>
    <p:extLst>
      <p:ext uri="{BB962C8B-B14F-4D97-AF65-F5344CB8AC3E}">
        <p14:creationId xmlns:p14="http://schemas.microsoft.com/office/powerpoint/2010/main" val="25063892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 xmlns:a16="http://schemas.microsoft.com/office/drawing/2014/main" id="{039F03D1-9CA8-4391-9631-EBA999D93928}"/>
              </a:ext>
            </a:extLst>
          </p:cNvPr>
          <p:cNvSpPr>
            <a:spLocks noGrp="1" noRot="1" noChangeAspect="1" noChangeArrowheads="1" noTextEdit="1"/>
          </p:cNvSpPr>
          <p:nvPr>
            <p:ph type="sldImg"/>
          </p:nvPr>
        </p:nvSpPr>
        <p:spPr>
          <a:xfrm>
            <a:off x="3914775" y="623888"/>
            <a:ext cx="4037013" cy="2271712"/>
          </a:xfrm>
        </p:spPr>
      </p:sp>
      <p:sp>
        <p:nvSpPr>
          <p:cNvPr id="68611" name="Rectangle 3">
            <a:extLst>
              <a:ext uri="{FF2B5EF4-FFF2-40B4-BE49-F238E27FC236}">
                <a16:creationId xmlns="" xmlns:a16="http://schemas.microsoft.com/office/drawing/2014/main" id="{B592F4B3-7672-406B-A93B-D9897D9937BC}"/>
              </a:ext>
            </a:extLst>
          </p:cNvPr>
          <p:cNvSpPr>
            <a:spLocks noGrp="1" noChangeArrowheads="1"/>
          </p:cNvSpPr>
          <p:nvPr>
            <p:ph type="body" idx="1"/>
          </p:nvPr>
        </p:nvSpPr>
        <p:spPr bwMode="auto">
          <a:xfrm>
            <a:off x="3290888" y="3071813"/>
            <a:ext cx="5259387" cy="301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70" tIns="44935" rIns="89870" bIns="44935"/>
          <a:lstStyle/>
          <a:p>
            <a:endParaRPr lang="en-US" altLang="en-US" sz="1000">
              <a:latin typeface="ZapfHumnst BT" pitchFamily="34" charset="0"/>
            </a:endParaRPr>
          </a:p>
        </p:txBody>
      </p:sp>
    </p:spTree>
    <p:extLst>
      <p:ext uri="{BB962C8B-B14F-4D97-AF65-F5344CB8AC3E}">
        <p14:creationId xmlns:p14="http://schemas.microsoft.com/office/powerpoint/2010/main" val="2050647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 xmlns:a16="http://schemas.microsoft.com/office/drawing/2014/main" id="{69CE8078-1785-4BC1-B7E6-60B8A717627C}"/>
              </a:ext>
            </a:extLst>
          </p:cNvPr>
          <p:cNvSpPr>
            <a:spLocks noGrp="1" noRot="1" noChangeAspect="1" noTextEdit="1"/>
          </p:cNvSpPr>
          <p:nvPr>
            <p:ph type="sldImg"/>
          </p:nvPr>
        </p:nvSpPr>
        <p:spPr/>
      </p:sp>
      <p:sp>
        <p:nvSpPr>
          <p:cNvPr id="8195" name="Notes Placeholder 2">
            <a:extLst>
              <a:ext uri="{FF2B5EF4-FFF2-40B4-BE49-F238E27FC236}">
                <a16:creationId xmlns="" xmlns:a16="http://schemas.microsoft.com/office/drawing/2014/main" id="{15588E69-1A39-4552-A7B0-2D1F061C438E}"/>
              </a:ext>
            </a:extLst>
          </p:cNvPr>
          <p:cNvSpPr>
            <a:spLocks noGrp="1"/>
          </p:cNvSpPr>
          <p:nvPr>
            <p:ph type="body" idx="1"/>
          </p:nvPr>
        </p:nvSpPr>
        <p:spPr bwMode="auto">
          <a:xfrm>
            <a:off x="908050" y="3257550"/>
            <a:ext cx="7261225"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40" tIns="44920" rIns="89840" bIns="44920"/>
          <a:lstStyle/>
          <a:p>
            <a:endParaRPr lang="en-US" altLang="en-US"/>
          </a:p>
        </p:txBody>
      </p:sp>
    </p:spTree>
    <p:extLst>
      <p:ext uri="{BB962C8B-B14F-4D97-AF65-F5344CB8AC3E}">
        <p14:creationId xmlns:p14="http://schemas.microsoft.com/office/powerpoint/2010/main" val="1248503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 xmlns:a16="http://schemas.microsoft.com/office/drawing/2014/main" id="{77AA8481-42D5-4DC8-BAE5-799828FFBB4A}"/>
              </a:ext>
            </a:extLst>
          </p:cNvPr>
          <p:cNvSpPr>
            <a:spLocks noGrp="1" noRot="1" noChangeAspect="1" noTextEdit="1"/>
          </p:cNvSpPr>
          <p:nvPr>
            <p:ph type="sldImg"/>
          </p:nvPr>
        </p:nvSpPr>
        <p:spPr/>
      </p:sp>
      <p:sp>
        <p:nvSpPr>
          <p:cNvPr id="10243" name="Notes Placeholder 2">
            <a:extLst>
              <a:ext uri="{FF2B5EF4-FFF2-40B4-BE49-F238E27FC236}">
                <a16:creationId xmlns="" xmlns:a16="http://schemas.microsoft.com/office/drawing/2014/main" id="{69F002E5-1AD8-4CD5-A4A5-2A56AE67B055}"/>
              </a:ext>
            </a:extLst>
          </p:cNvPr>
          <p:cNvSpPr>
            <a:spLocks noGrp="1"/>
          </p:cNvSpPr>
          <p:nvPr>
            <p:ph type="body" idx="1"/>
          </p:nvPr>
        </p:nvSpPr>
        <p:spPr bwMode="auto">
          <a:xfrm>
            <a:off x="908050" y="3257550"/>
            <a:ext cx="7261225"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40" tIns="44920" rIns="89840" bIns="44920"/>
          <a:lstStyle/>
          <a:p>
            <a:endParaRPr lang="en-US" altLang="en-US"/>
          </a:p>
        </p:txBody>
      </p:sp>
    </p:spTree>
    <p:extLst>
      <p:ext uri="{BB962C8B-B14F-4D97-AF65-F5344CB8AC3E}">
        <p14:creationId xmlns:p14="http://schemas.microsoft.com/office/powerpoint/2010/main" val="3830680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 xmlns:a16="http://schemas.microsoft.com/office/drawing/2014/main" id="{7F04482D-DAB7-4A44-B3A3-8C6CEE754D6C}"/>
              </a:ext>
            </a:extLst>
          </p:cNvPr>
          <p:cNvSpPr>
            <a:spLocks noGrp="1" noRot="1" noChangeAspect="1" noTextEdit="1"/>
          </p:cNvSpPr>
          <p:nvPr>
            <p:ph type="sldImg"/>
          </p:nvPr>
        </p:nvSpPr>
        <p:spPr/>
      </p:sp>
      <p:sp>
        <p:nvSpPr>
          <p:cNvPr id="12291" name="Notes Placeholder 2">
            <a:extLst>
              <a:ext uri="{FF2B5EF4-FFF2-40B4-BE49-F238E27FC236}">
                <a16:creationId xmlns="" xmlns:a16="http://schemas.microsoft.com/office/drawing/2014/main" id="{F63F43D6-9136-4E1B-8D5E-789528D99D9E}"/>
              </a:ext>
            </a:extLst>
          </p:cNvPr>
          <p:cNvSpPr>
            <a:spLocks noGrp="1"/>
          </p:cNvSpPr>
          <p:nvPr>
            <p:ph type="body" idx="1"/>
          </p:nvPr>
        </p:nvSpPr>
        <p:spPr bwMode="auto">
          <a:xfrm>
            <a:off x="908050" y="3257550"/>
            <a:ext cx="7261225"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40" tIns="44920" rIns="89840" bIns="44920"/>
          <a:lstStyle/>
          <a:p>
            <a:endParaRPr lang="en-US" altLang="en-US"/>
          </a:p>
        </p:txBody>
      </p:sp>
    </p:spTree>
    <p:extLst>
      <p:ext uri="{BB962C8B-B14F-4D97-AF65-F5344CB8AC3E}">
        <p14:creationId xmlns:p14="http://schemas.microsoft.com/office/powerpoint/2010/main" val="3287672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 xmlns:a16="http://schemas.microsoft.com/office/drawing/2014/main" id="{80C35686-9C02-4F59-A745-8D500AB51FD6}"/>
              </a:ext>
            </a:extLst>
          </p:cNvPr>
          <p:cNvSpPr>
            <a:spLocks noGrp="1" noRot="1" noChangeAspect="1" noTextEdit="1"/>
          </p:cNvSpPr>
          <p:nvPr>
            <p:ph type="sldImg"/>
          </p:nvPr>
        </p:nvSpPr>
        <p:spPr/>
      </p:sp>
      <p:sp>
        <p:nvSpPr>
          <p:cNvPr id="14339" name="Notes Placeholder 2">
            <a:extLst>
              <a:ext uri="{FF2B5EF4-FFF2-40B4-BE49-F238E27FC236}">
                <a16:creationId xmlns="" xmlns:a16="http://schemas.microsoft.com/office/drawing/2014/main" id="{F18F6E39-CA82-4D28-9A60-D7810B68A8F5}"/>
              </a:ext>
            </a:extLst>
          </p:cNvPr>
          <p:cNvSpPr>
            <a:spLocks noGrp="1"/>
          </p:cNvSpPr>
          <p:nvPr>
            <p:ph type="body" idx="1"/>
          </p:nvPr>
        </p:nvSpPr>
        <p:spPr bwMode="auto">
          <a:xfrm>
            <a:off x="908050" y="3257550"/>
            <a:ext cx="7261225"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40" tIns="44920" rIns="89840" bIns="44920"/>
          <a:lstStyle/>
          <a:p>
            <a:endParaRPr lang="en-US" altLang="en-US"/>
          </a:p>
        </p:txBody>
      </p:sp>
    </p:spTree>
    <p:extLst>
      <p:ext uri="{BB962C8B-B14F-4D97-AF65-F5344CB8AC3E}">
        <p14:creationId xmlns:p14="http://schemas.microsoft.com/office/powerpoint/2010/main" val="1602096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 xmlns:a16="http://schemas.microsoft.com/office/drawing/2014/main" id="{B9AD524B-BA30-4F79-934B-EF59E6430741}"/>
              </a:ext>
            </a:extLst>
          </p:cNvPr>
          <p:cNvSpPr>
            <a:spLocks noGrp="1" noRot="1" noChangeAspect="1" noChangeArrowheads="1" noTextEdit="1"/>
          </p:cNvSpPr>
          <p:nvPr>
            <p:ph type="sldImg"/>
          </p:nvPr>
        </p:nvSpPr>
        <p:spPr>
          <a:xfrm>
            <a:off x="3914775" y="623888"/>
            <a:ext cx="4037013" cy="2271712"/>
          </a:xfrm>
        </p:spPr>
      </p:sp>
      <p:sp>
        <p:nvSpPr>
          <p:cNvPr id="26627" name="Rectangle 3">
            <a:extLst>
              <a:ext uri="{FF2B5EF4-FFF2-40B4-BE49-F238E27FC236}">
                <a16:creationId xmlns="" xmlns:a16="http://schemas.microsoft.com/office/drawing/2014/main" id="{A990FA89-2667-47A2-B9D2-0B89E793E7FB}"/>
              </a:ext>
            </a:extLst>
          </p:cNvPr>
          <p:cNvSpPr>
            <a:spLocks noGrp="1" noChangeArrowheads="1"/>
          </p:cNvSpPr>
          <p:nvPr>
            <p:ph type="body" idx="1"/>
          </p:nvPr>
        </p:nvSpPr>
        <p:spPr bwMode="auto">
          <a:xfrm>
            <a:off x="3290888" y="3071813"/>
            <a:ext cx="5259387" cy="301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70" tIns="44935" rIns="89870" bIns="44935"/>
          <a:lstStyle/>
          <a:p>
            <a:endParaRPr lang="en-US" altLang="en-US" sz="1000">
              <a:latin typeface="ZapfHumnst BT" pitchFamily="34" charset="0"/>
            </a:endParaRPr>
          </a:p>
        </p:txBody>
      </p:sp>
      <p:sp>
        <p:nvSpPr>
          <p:cNvPr id="26628" name="Text Box 4">
            <a:extLst>
              <a:ext uri="{FF2B5EF4-FFF2-40B4-BE49-F238E27FC236}">
                <a16:creationId xmlns="" xmlns:a16="http://schemas.microsoft.com/office/drawing/2014/main" id="{F243CCAC-70FF-43E2-97F5-519F9EAA4CFB}"/>
              </a:ext>
            </a:extLst>
          </p:cNvPr>
          <p:cNvSpPr txBox="1">
            <a:spLocks noChangeArrowheads="1"/>
          </p:cNvSpPr>
          <p:nvPr/>
        </p:nvSpPr>
        <p:spPr bwMode="auto">
          <a:xfrm>
            <a:off x="755650" y="901700"/>
            <a:ext cx="2289175" cy="512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097" tIns="53048" rIns="106097" bIns="53048"/>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7000"/>
              </a:lnSpc>
              <a:spcBef>
                <a:spcPct val="40000"/>
              </a:spcBef>
            </a:pPr>
            <a:r>
              <a:rPr lang="en-US" altLang="en-US" sz="1000">
                <a:latin typeface="ZapfHumnst BT" pitchFamily="34" charset="0"/>
              </a:rPr>
              <a:t>Note that the class graphics used throughout this course were created in Rational Rose. </a:t>
            </a:r>
          </a:p>
          <a:p>
            <a:pPr>
              <a:lnSpc>
                <a:spcPct val="87000"/>
              </a:lnSpc>
              <a:spcBef>
                <a:spcPct val="40000"/>
              </a:spcBef>
            </a:pPr>
            <a:r>
              <a:rPr lang="en-US" altLang="en-US" sz="1000">
                <a:latin typeface="ZapfHumnst BT" pitchFamily="34" charset="0"/>
              </a:rPr>
              <a:t>Make sure the class understands that the visibility symbols next to both attributes and operations are Rose specific and not UML notation. </a:t>
            </a:r>
          </a:p>
          <a:p>
            <a:pPr>
              <a:lnSpc>
                <a:spcPct val="87000"/>
              </a:lnSpc>
              <a:spcBef>
                <a:spcPct val="40000"/>
              </a:spcBef>
            </a:pPr>
            <a:r>
              <a:rPr lang="en-US" altLang="en-US" sz="1000">
                <a:latin typeface="ZapfHumnst BT" pitchFamily="34" charset="0"/>
              </a:rPr>
              <a:t>Tell them that the UML represents public visibility with a plus (+) symbol and private visibility with a minus (-) symbol. We do not discuss protected visibility.</a:t>
            </a:r>
          </a:p>
        </p:txBody>
      </p:sp>
    </p:spTree>
    <p:extLst>
      <p:ext uri="{BB962C8B-B14F-4D97-AF65-F5344CB8AC3E}">
        <p14:creationId xmlns:p14="http://schemas.microsoft.com/office/powerpoint/2010/main" val="3920966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 xmlns:a16="http://schemas.microsoft.com/office/drawing/2014/main" id="{8CB282CD-AC15-45C9-B8FB-BCCC07BEA0DB}"/>
              </a:ext>
            </a:extLst>
          </p:cNvPr>
          <p:cNvSpPr>
            <a:spLocks noGrp="1" noRot="1" noChangeAspect="1" noChangeArrowheads="1" noTextEdit="1"/>
          </p:cNvSpPr>
          <p:nvPr>
            <p:ph type="sldImg"/>
          </p:nvPr>
        </p:nvSpPr>
        <p:spPr>
          <a:xfrm>
            <a:off x="3914775" y="623888"/>
            <a:ext cx="4037013" cy="2271712"/>
          </a:xfrm>
        </p:spPr>
      </p:sp>
      <p:sp>
        <p:nvSpPr>
          <p:cNvPr id="28675" name="Rectangle 3">
            <a:extLst>
              <a:ext uri="{FF2B5EF4-FFF2-40B4-BE49-F238E27FC236}">
                <a16:creationId xmlns="" xmlns:a16="http://schemas.microsoft.com/office/drawing/2014/main" id="{73B231EB-2B16-4DA4-9A89-BE148D6AE366}"/>
              </a:ext>
            </a:extLst>
          </p:cNvPr>
          <p:cNvSpPr>
            <a:spLocks noGrp="1" noChangeArrowheads="1"/>
          </p:cNvSpPr>
          <p:nvPr>
            <p:ph type="body" idx="1"/>
          </p:nvPr>
        </p:nvSpPr>
        <p:spPr bwMode="auto">
          <a:xfrm>
            <a:off x="3290888" y="3071813"/>
            <a:ext cx="5259387" cy="301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70" tIns="44935" rIns="89870" bIns="44935"/>
          <a:lstStyle/>
          <a:p>
            <a:endParaRPr lang="en-US" altLang="en-US" sz="1000">
              <a:latin typeface="ZapfHumnst BT" pitchFamily="34" charset="0"/>
            </a:endParaRPr>
          </a:p>
        </p:txBody>
      </p:sp>
    </p:spTree>
    <p:extLst>
      <p:ext uri="{BB962C8B-B14F-4D97-AF65-F5344CB8AC3E}">
        <p14:creationId xmlns:p14="http://schemas.microsoft.com/office/powerpoint/2010/main" val="2477506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 xmlns:a16="http://schemas.microsoft.com/office/drawing/2014/main" id="{3A885DF9-A047-4C49-8545-FE7DE042AD16}"/>
              </a:ext>
            </a:extLst>
          </p:cNvPr>
          <p:cNvSpPr>
            <a:spLocks noGrp="1" noRot="1" noChangeAspect="1" noChangeArrowheads="1" noTextEdit="1"/>
          </p:cNvSpPr>
          <p:nvPr>
            <p:ph type="sldImg"/>
          </p:nvPr>
        </p:nvSpPr>
        <p:spPr>
          <a:xfrm>
            <a:off x="3914775" y="623888"/>
            <a:ext cx="4037013" cy="2271712"/>
          </a:xfrm>
        </p:spPr>
      </p:sp>
      <p:sp>
        <p:nvSpPr>
          <p:cNvPr id="30723" name="Rectangle 3">
            <a:extLst>
              <a:ext uri="{FF2B5EF4-FFF2-40B4-BE49-F238E27FC236}">
                <a16:creationId xmlns="" xmlns:a16="http://schemas.microsoft.com/office/drawing/2014/main" id="{96819583-71B8-4F34-9A60-8B4E8EC149CA}"/>
              </a:ext>
            </a:extLst>
          </p:cNvPr>
          <p:cNvSpPr>
            <a:spLocks noGrp="1" noChangeArrowheads="1"/>
          </p:cNvSpPr>
          <p:nvPr>
            <p:ph type="body" idx="1"/>
          </p:nvPr>
        </p:nvSpPr>
        <p:spPr bwMode="auto">
          <a:xfrm>
            <a:off x="3290888" y="3071813"/>
            <a:ext cx="5259387" cy="301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70" tIns="44935" rIns="89870" bIns="44935"/>
          <a:lstStyle/>
          <a:p>
            <a:endParaRPr lang="en-US" altLang="en-US" sz="1000">
              <a:latin typeface="ZapfHumnst BT" pitchFamily="34" charset="0"/>
            </a:endParaRPr>
          </a:p>
        </p:txBody>
      </p:sp>
      <p:sp>
        <p:nvSpPr>
          <p:cNvPr id="30724" name="Text Box 4">
            <a:extLst>
              <a:ext uri="{FF2B5EF4-FFF2-40B4-BE49-F238E27FC236}">
                <a16:creationId xmlns="" xmlns:a16="http://schemas.microsoft.com/office/drawing/2014/main" id="{4351CC42-B369-43E7-B9C0-7BD4A767C349}"/>
              </a:ext>
            </a:extLst>
          </p:cNvPr>
          <p:cNvSpPr txBox="1">
            <a:spLocks noChangeArrowheads="1"/>
          </p:cNvSpPr>
          <p:nvPr/>
        </p:nvSpPr>
        <p:spPr bwMode="auto">
          <a:xfrm>
            <a:off x="755650" y="901700"/>
            <a:ext cx="2289175" cy="512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70" tIns="44935" rIns="89870" bIns="44935"/>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7000"/>
              </a:lnSpc>
              <a:spcBef>
                <a:spcPct val="40000"/>
              </a:spcBef>
            </a:pPr>
            <a:r>
              <a:rPr lang="en-US" altLang="en-US" sz="1000">
                <a:latin typeface="ZapfHumnst BT" pitchFamily="34" charset="0"/>
              </a:rPr>
              <a:t>A responsibility is a contract.</a:t>
            </a:r>
          </a:p>
        </p:txBody>
      </p:sp>
    </p:spTree>
    <p:extLst>
      <p:ext uri="{BB962C8B-B14F-4D97-AF65-F5344CB8AC3E}">
        <p14:creationId xmlns:p14="http://schemas.microsoft.com/office/powerpoint/2010/main" val="4867086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p:cNvSpPr>
            <a:spLocks noGrp="1"/>
          </p:cNvSpPr>
          <p:nvPr>
            <p:ph type="dt" sz="half" idx="10"/>
          </p:nvPr>
        </p:nvSpPr>
        <p:spPr/>
        <p:txBody>
          <a:bodyPr/>
          <a:lstStyle>
            <a:lvl1pPr>
              <a:defRPr/>
            </a:lvl1pPr>
          </a:lstStyle>
          <a:p>
            <a:pPr>
              <a:defRPr/>
            </a:pPr>
            <a:fld id="{D7FCF1A0-DDBE-403B-A1F5-AD7473AB19C0}" type="datetime1">
              <a:rPr lang="en-US">
                <a:solidFill>
                  <a:srgbClr val="DBF5F9">
                    <a:shade val="90000"/>
                  </a:srgbClr>
                </a:solidFill>
              </a:rPr>
              <a:pPr>
                <a:defRPr/>
              </a:pPr>
              <a:t>4/15/2021</a:t>
            </a:fld>
            <a:endParaRPr lang="en-US" dirty="0">
              <a:solidFill>
                <a:srgbClr val="DBF5F9">
                  <a:shade val="90000"/>
                </a:srgbClr>
              </a:solidFill>
            </a:endParaRPr>
          </a:p>
        </p:txBody>
      </p:sp>
      <p:sp>
        <p:nvSpPr>
          <p:cNvPr id="5" name="Footer Placeholder 18"/>
          <p:cNvSpPr>
            <a:spLocks noGrp="1"/>
          </p:cNvSpPr>
          <p:nvPr>
            <p:ph type="ftr" sz="quarter" idx="11"/>
          </p:nvPr>
        </p:nvSpPr>
        <p:spPr/>
        <p:txBody>
          <a:bodyPr/>
          <a:lstStyle>
            <a:lvl1pPr>
              <a:defRPr/>
            </a:lvl1pPr>
          </a:lstStyle>
          <a:p>
            <a:pPr>
              <a:defRPr/>
            </a:pPr>
            <a:endParaRPr lang="en-US">
              <a:solidFill>
                <a:srgbClr val="DBF5F9">
                  <a:shade val="90000"/>
                </a:srgbClr>
              </a:solidFill>
            </a:endParaRPr>
          </a:p>
        </p:txBody>
      </p:sp>
      <p:sp>
        <p:nvSpPr>
          <p:cNvPr id="6" name="Slide Number Placeholder 26"/>
          <p:cNvSpPr>
            <a:spLocks noGrp="1"/>
          </p:cNvSpPr>
          <p:nvPr>
            <p:ph type="sldNum" sz="quarter" idx="12"/>
          </p:nvPr>
        </p:nvSpPr>
        <p:spPr/>
        <p:txBody>
          <a:bodyPr/>
          <a:lstStyle>
            <a:lvl1pPr>
              <a:defRPr>
                <a:solidFill>
                  <a:srgbClr val="D1EAEE"/>
                </a:solidFill>
              </a:defRPr>
            </a:lvl1pPr>
          </a:lstStyle>
          <a:p>
            <a:fld id="{C8F980E1-0E2C-421E-8D77-3D84E20D505D}" type="slidenum">
              <a:rPr lang="en-US" altLang="en-US"/>
              <a:pPr/>
              <a:t>‹#›</a:t>
            </a:fld>
            <a:endParaRPr lang="en-US" altLang="en-US"/>
          </a:p>
        </p:txBody>
      </p:sp>
    </p:spTree>
    <p:extLst>
      <p:ext uri="{BB962C8B-B14F-4D97-AF65-F5344CB8AC3E}">
        <p14:creationId xmlns:p14="http://schemas.microsoft.com/office/powerpoint/2010/main" val="2980059011"/>
      </p:ext>
    </p:extLst>
  </p:cSld>
  <p:clrMapOvr>
    <a:overrideClrMapping bg1="dk1" tx1="lt1" bg2="dk2" tx2="lt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492A9427-EF37-4DF3-BC93-B86732DA2592}" type="datetime1">
              <a:rPr lang="en-US">
                <a:solidFill>
                  <a:srgbClr val="04617B">
                    <a:shade val="90000"/>
                  </a:srgbClr>
                </a:solidFill>
              </a:rPr>
              <a:pPr>
                <a:defRPr/>
              </a:pPr>
              <a:t>4/15/2021</a:t>
            </a:fld>
            <a:endParaRPr lang="en-US" dirty="0">
              <a:solidFill>
                <a:srgbClr val="04617B">
                  <a:shade val="90000"/>
                </a:srgbClr>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a:solidFill>
                <a:srgbClr val="04617B">
                  <a:shade val="90000"/>
                </a:srgbClr>
              </a:solidFill>
            </a:endParaRPr>
          </a:p>
        </p:txBody>
      </p:sp>
      <p:sp>
        <p:nvSpPr>
          <p:cNvPr id="6" name="Slide Number Placeholder 17"/>
          <p:cNvSpPr>
            <a:spLocks noGrp="1"/>
          </p:cNvSpPr>
          <p:nvPr>
            <p:ph type="sldNum" sz="quarter" idx="12"/>
          </p:nvPr>
        </p:nvSpPr>
        <p:spPr/>
        <p:txBody>
          <a:bodyPr/>
          <a:lstStyle>
            <a:lvl1pPr>
              <a:defRPr/>
            </a:lvl1pPr>
          </a:lstStyle>
          <a:p>
            <a:fld id="{F1A59C5F-EA88-4397-BA64-385E97F00F4E}" type="slidenum">
              <a:rPr lang="en-US" altLang="en-US"/>
              <a:pPr/>
              <a:t>‹#›</a:t>
            </a:fld>
            <a:endParaRPr lang="en-US" altLang="en-US"/>
          </a:p>
        </p:txBody>
      </p:sp>
    </p:spTree>
    <p:extLst>
      <p:ext uri="{BB962C8B-B14F-4D97-AF65-F5344CB8AC3E}">
        <p14:creationId xmlns:p14="http://schemas.microsoft.com/office/powerpoint/2010/main" val="22592183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C11FF8CA-5BED-420C-90F6-CD323A8B573C}" type="datetime1">
              <a:rPr lang="en-US">
                <a:solidFill>
                  <a:srgbClr val="04617B">
                    <a:shade val="90000"/>
                  </a:srgbClr>
                </a:solidFill>
              </a:rPr>
              <a:pPr>
                <a:defRPr/>
              </a:pPr>
              <a:t>4/15/2021</a:t>
            </a:fld>
            <a:endParaRPr lang="en-US" dirty="0">
              <a:solidFill>
                <a:srgbClr val="04617B">
                  <a:shade val="90000"/>
                </a:srgbClr>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a:solidFill>
                <a:srgbClr val="04617B">
                  <a:shade val="90000"/>
                </a:srgbClr>
              </a:solidFill>
            </a:endParaRPr>
          </a:p>
        </p:txBody>
      </p:sp>
      <p:sp>
        <p:nvSpPr>
          <p:cNvPr id="6" name="Slide Number Placeholder 17"/>
          <p:cNvSpPr>
            <a:spLocks noGrp="1"/>
          </p:cNvSpPr>
          <p:nvPr>
            <p:ph type="sldNum" sz="quarter" idx="12"/>
          </p:nvPr>
        </p:nvSpPr>
        <p:spPr/>
        <p:txBody>
          <a:bodyPr/>
          <a:lstStyle>
            <a:lvl1pPr>
              <a:defRPr/>
            </a:lvl1pPr>
          </a:lstStyle>
          <a:p>
            <a:fld id="{1D9E03EC-A760-4D68-8638-3E1A1540F59D}" type="slidenum">
              <a:rPr lang="en-US" altLang="en-US"/>
              <a:pPr/>
              <a:t>‹#›</a:t>
            </a:fld>
            <a:endParaRPr lang="en-US" altLang="en-US"/>
          </a:p>
        </p:txBody>
      </p:sp>
    </p:spTree>
    <p:extLst>
      <p:ext uri="{BB962C8B-B14F-4D97-AF65-F5344CB8AC3E}">
        <p14:creationId xmlns:p14="http://schemas.microsoft.com/office/powerpoint/2010/main" val="341850640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F342E062-F767-4184-AD76-E30B9C1C98DD}" type="datetime1">
              <a:rPr lang="en-US">
                <a:solidFill>
                  <a:srgbClr val="04617B">
                    <a:shade val="90000"/>
                  </a:srgbClr>
                </a:solidFill>
              </a:rPr>
              <a:pPr>
                <a:defRPr/>
              </a:pPr>
              <a:t>4/15/2021</a:t>
            </a:fld>
            <a:endParaRPr lang="en-US" dirty="0">
              <a:solidFill>
                <a:srgbClr val="04617B">
                  <a:shade val="90000"/>
                </a:srgbClr>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a:solidFill>
                <a:srgbClr val="04617B">
                  <a:shade val="90000"/>
                </a:srgbClr>
              </a:solidFill>
            </a:endParaRPr>
          </a:p>
        </p:txBody>
      </p:sp>
      <p:sp>
        <p:nvSpPr>
          <p:cNvPr id="6" name="Slide Number Placeholder 17"/>
          <p:cNvSpPr>
            <a:spLocks noGrp="1"/>
          </p:cNvSpPr>
          <p:nvPr>
            <p:ph type="sldNum" sz="quarter" idx="12"/>
          </p:nvPr>
        </p:nvSpPr>
        <p:spPr/>
        <p:txBody>
          <a:bodyPr/>
          <a:lstStyle>
            <a:lvl1pPr>
              <a:defRPr/>
            </a:lvl1pPr>
          </a:lstStyle>
          <a:p>
            <a:fld id="{BA514042-282F-4A4C-AEE0-05D5E3952A87}" type="slidenum">
              <a:rPr lang="en-US" altLang="en-US"/>
              <a:pPr/>
              <a:t>‹#›</a:t>
            </a:fld>
            <a:endParaRPr lang="en-US" altLang="en-US"/>
          </a:p>
        </p:txBody>
      </p:sp>
    </p:spTree>
    <p:extLst>
      <p:ext uri="{BB962C8B-B14F-4D97-AF65-F5344CB8AC3E}">
        <p14:creationId xmlns:p14="http://schemas.microsoft.com/office/powerpoint/2010/main" val="220120835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17E8F5E-7D65-4BB4-88D7-32081E44C246}" type="datetime1">
              <a:rPr lang="en-US">
                <a:solidFill>
                  <a:srgbClr val="DBF5F9">
                    <a:shade val="90000"/>
                  </a:srgbClr>
                </a:solidFill>
              </a:rPr>
              <a:pPr>
                <a:defRPr/>
              </a:pPr>
              <a:t>4/15/2021</a:t>
            </a:fld>
            <a:endParaRPr lang="en-US" dirty="0">
              <a:solidFill>
                <a:srgbClr val="DBF5F9">
                  <a:shade val="90000"/>
                </a:srgb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srgbClr val="DBF5F9">
                  <a:shade val="90000"/>
                </a:srgbClr>
              </a:solidFill>
            </a:endParaRPr>
          </a:p>
        </p:txBody>
      </p:sp>
      <p:sp>
        <p:nvSpPr>
          <p:cNvPr id="6" name="Slide Number Placeholder 5"/>
          <p:cNvSpPr>
            <a:spLocks noGrp="1"/>
          </p:cNvSpPr>
          <p:nvPr>
            <p:ph type="sldNum" sz="quarter" idx="12"/>
          </p:nvPr>
        </p:nvSpPr>
        <p:spPr/>
        <p:txBody>
          <a:bodyPr/>
          <a:lstStyle>
            <a:lvl1pPr>
              <a:defRPr>
                <a:solidFill>
                  <a:srgbClr val="D1EAEE"/>
                </a:solidFill>
              </a:defRPr>
            </a:lvl1pPr>
          </a:lstStyle>
          <a:p>
            <a:fld id="{0B3C3B57-CEAD-47B9-8146-C65DCA75F7E0}" type="slidenum">
              <a:rPr lang="en-US" altLang="en-US"/>
              <a:pPr/>
              <a:t>‹#›</a:t>
            </a:fld>
            <a:endParaRPr lang="en-US" altLang="en-US"/>
          </a:p>
        </p:txBody>
      </p:sp>
    </p:spTree>
    <p:extLst>
      <p:ext uri="{BB962C8B-B14F-4D97-AF65-F5344CB8AC3E}">
        <p14:creationId xmlns:p14="http://schemas.microsoft.com/office/powerpoint/2010/main" val="166918538"/>
      </p:ext>
    </p:extLst>
  </p:cSld>
  <p:clrMapOvr>
    <a:overrideClrMapping bg1="dk1" tx1="lt1" bg2="dk2" tx2="lt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7DD9F58F-16F7-4473-870E-25C59163FBDC}" type="datetime1">
              <a:rPr lang="en-US">
                <a:solidFill>
                  <a:srgbClr val="04617B">
                    <a:shade val="90000"/>
                  </a:srgbClr>
                </a:solidFill>
              </a:rPr>
              <a:pPr>
                <a:defRPr/>
              </a:pPr>
              <a:t>4/15/2021</a:t>
            </a:fld>
            <a:endParaRPr lang="en-US" dirty="0">
              <a:solidFill>
                <a:srgbClr val="04617B">
                  <a:shade val="90000"/>
                </a:srgbClr>
              </a:solidFill>
            </a:endParaRPr>
          </a:p>
        </p:txBody>
      </p:sp>
      <p:sp>
        <p:nvSpPr>
          <p:cNvPr id="6" name="Footer Placeholder 21"/>
          <p:cNvSpPr>
            <a:spLocks noGrp="1"/>
          </p:cNvSpPr>
          <p:nvPr>
            <p:ph type="ftr" sz="quarter" idx="11"/>
          </p:nvPr>
        </p:nvSpPr>
        <p:spPr/>
        <p:txBody>
          <a:bodyPr/>
          <a:lstStyle>
            <a:lvl1pPr>
              <a:defRPr/>
            </a:lvl1pPr>
          </a:lstStyle>
          <a:p>
            <a:pPr>
              <a:defRPr/>
            </a:pPr>
            <a:endParaRPr lang="en-US">
              <a:solidFill>
                <a:srgbClr val="04617B">
                  <a:shade val="90000"/>
                </a:srgbClr>
              </a:solidFill>
            </a:endParaRPr>
          </a:p>
        </p:txBody>
      </p:sp>
      <p:sp>
        <p:nvSpPr>
          <p:cNvPr id="7" name="Slide Number Placeholder 17"/>
          <p:cNvSpPr>
            <a:spLocks noGrp="1"/>
          </p:cNvSpPr>
          <p:nvPr>
            <p:ph type="sldNum" sz="quarter" idx="12"/>
          </p:nvPr>
        </p:nvSpPr>
        <p:spPr/>
        <p:txBody>
          <a:bodyPr/>
          <a:lstStyle>
            <a:lvl1pPr>
              <a:defRPr/>
            </a:lvl1pPr>
          </a:lstStyle>
          <a:p>
            <a:fld id="{971F6000-61DE-423A-8611-791BA0D0FE80}" type="slidenum">
              <a:rPr lang="en-US" altLang="en-US"/>
              <a:pPr/>
              <a:t>‹#›</a:t>
            </a:fld>
            <a:endParaRPr lang="en-US" altLang="en-US"/>
          </a:p>
        </p:txBody>
      </p:sp>
    </p:spTree>
    <p:extLst>
      <p:ext uri="{BB962C8B-B14F-4D97-AF65-F5344CB8AC3E}">
        <p14:creationId xmlns:p14="http://schemas.microsoft.com/office/powerpoint/2010/main" val="43505656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1381D31F-D35C-4402-A56F-9CF6F10BA962}" type="datetime1">
              <a:rPr lang="en-US">
                <a:solidFill>
                  <a:srgbClr val="04617B">
                    <a:shade val="90000"/>
                  </a:srgbClr>
                </a:solidFill>
              </a:rPr>
              <a:pPr>
                <a:defRPr/>
              </a:pPr>
              <a:t>4/15/2021</a:t>
            </a:fld>
            <a:endParaRPr lang="en-US" dirty="0">
              <a:solidFill>
                <a:srgbClr val="04617B">
                  <a:shade val="90000"/>
                </a:srgbClr>
              </a:solidFill>
            </a:endParaRPr>
          </a:p>
        </p:txBody>
      </p:sp>
      <p:sp>
        <p:nvSpPr>
          <p:cNvPr id="8" name="Footer Placeholder 21"/>
          <p:cNvSpPr>
            <a:spLocks noGrp="1"/>
          </p:cNvSpPr>
          <p:nvPr>
            <p:ph type="ftr" sz="quarter" idx="11"/>
          </p:nvPr>
        </p:nvSpPr>
        <p:spPr/>
        <p:txBody>
          <a:bodyPr/>
          <a:lstStyle>
            <a:lvl1pPr>
              <a:defRPr/>
            </a:lvl1pPr>
          </a:lstStyle>
          <a:p>
            <a:pPr>
              <a:defRPr/>
            </a:pPr>
            <a:endParaRPr lang="en-US">
              <a:solidFill>
                <a:srgbClr val="04617B">
                  <a:shade val="90000"/>
                </a:srgbClr>
              </a:solidFill>
            </a:endParaRPr>
          </a:p>
        </p:txBody>
      </p:sp>
      <p:sp>
        <p:nvSpPr>
          <p:cNvPr id="9" name="Slide Number Placeholder 17"/>
          <p:cNvSpPr>
            <a:spLocks noGrp="1"/>
          </p:cNvSpPr>
          <p:nvPr>
            <p:ph type="sldNum" sz="quarter" idx="12"/>
          </p:nvPr>
        </p:nvSpPr>
        <p:spPr/>
        <p:txBody>
          <a:bodyPr/>
          <a:lstStyle>
            <a:lvl1pPr>
              <a:defRPr/>
            </a:lvl1pPr>
          </a:lstStyle>
          <a:p>
            <a:fld id="{E1DEE516-140F-43C9-A196-2D63864D61E9}" type="slidenum">
              <a:rPr lang="en-US" altLang="en-US"/>
              <a:pPr/>
              <a:t>‹#›</a:t>
            </a:fld>
            <a:endParaRPr lang="en-US" altLang="en-US"/>
          </a:p>
        </p:txBody>
      </p:sp>
    </p:spTree>
    <p:extLst>
      <p:ext uri="{BB962C8B-B14F-4D97-AF65-F5344CB8AC3E}">
        <p14:creationId xmlns:p14="http://schemas.microsoft.com/office/powerpoint/2010/main" val="178084863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36242D35-6585-4DA7-818E-87B60414A5D8}" type="datetime1">
              <a:rPr lang="en-US">
                <a:solidFill>
                  <a:srgbClr val="04617B">
                    <a:shade val="90000"/>
                  </a:srgbClr>
                </a:solidFill>
              </a:rPr>
              <a:pPr>
                <a:defRPr/>
              </a:pPr>
              <a:t>4/15/2021</a:t>
            </a:fld>
            <a:endParaRPr lang="en-US" dirty="0">
              <a:solidFill>
                <a:srgbClr val="04617B">
                  <a:shade val="90000"/>
                </a:srgbClr>
              </a:solidFill>
            </a:endParaRPr>
          </a:p>
        </p:txBody>
      </p:sp>
      <p:sp>
        <p:nvSpPr>
          <p:cNvPr id="4" name="Footer Placeholder 21"/>
          <p:cNvSpPr>
            <a:spLocks noGrp="1"/>
          </p:cNvSpPr>
          <p:nvPr>
            <p:ph type="ftr" sz="quarter" idx="11"/>
          </p:nvPr>
        </p:nvSpPr>
        <p:spPr/>
        <p:txBody>
          <a:bodyPr/>
          <a:lstStyle>
            <a:lvl1pPr>
              <a:defRPr/>
            </a:lvl1pPr>
          </a:lstStyle>
          <a:p>
            <a:pPr>
              <a:defRPr/>
            </a:pPr>
            <a:endParaRPr lang="en-US">
              <a:solidFill>
                <a:srgbClr val="04617B">
                  <a:shade val="90000"/>
                </a:srgbClr>
              </a:solidFill>
            </a:endParaRPr>
          </a:p>
        </p:txBody>
      </p:sp>
      <p:sp>
        <p:nvSpPr>
          <p:cNvPr id="5" name="Slide Number Placeholder 17"/>
          <p:cNvSpPr>
            <a:spLocks noGrp="1"/>
          </p:cNvSpPr>
          <p:nvPr>
            <p:ph type="sldNum" sz="quarter" idx="12"/>
          </p:nvPr>
        </p:nvSpPr>
        <p:spPr/>
        <p:txBody>
          <a:bodyPr/>
          <a:lstStyle>
            <a:lvl1pPr>
              <a:defRPr/>
            </a:lvl1pPr>
          </a:lstStyle>
          <a:p>
            <a:fld id="{46E7E92A-1B74-4047-9955-228762061B9C}" type="slidenum">
              <a:rPr lang="en-US" altLang="en-US"/>
              <a:pPr/>
              <a:t>‹#›</a:t>
            </a:fld>
            <a:endParaRPr lang="en-US" altLang="en-US"/>
          </a:p>
        </p:txBody>
      </p:sp>
    </p:spTree>
    <p:extLst>
      <p:ext uri="{BB962C8B-B14F-4D97-AF65-F5344CB8AC3E}">
        <p14:creationId xmlns:p14="http://schemas.microsoft.com/office/powerpoint/2010/main" val="223871210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3B0D7D80-0D32-4F5F-B38C-4F38C69EE6DE}" type="datetime1">
              <a:rPr lang="en-US">
                <a:solidFill>
                  <a:srgbClr val="04617B">
                    <a:shade val="90000"/>
                  </a:srgbClr>
                </a:solidFill>
              </a:rPr>
              <a:pPr>
                <a:defRPr/>
              </a:pPr>
              <a:t>4/15/2021</a:t>
            </a:fld>
            <a:endParaRPr lang="en-US" dirty="0">
              <a:solidFill>
                <a:srgbClr val="04617B">
                  <a:shade val="90000"/>
                </a:srgbClr>
              </a:solidFill>
            </a:endParaRPr>
          </a:p>
        </p:txBody>
      </p:sp>
      <p:sp>
        <p:nvSpPr>
          <p:cNvPr id="3" name="Footer Placeholder 21"/>
          <p:cNvSpPr>
            <a:spLocks noGrp="1"/>
          </p:cNvSpPr>
          <p:nvPr>
            <p:ph type="ftr" sz="quarter" idx="11"/>
          </p:nvPr>
        </p:nvSpPr>
        <p:spPr/>
        <p:txBody>
          <a:bodyPr/>
          <a:lstStyle>
            <a:lvl1pPr>
              <a:defRPr/>
            </a:lvl1pPr>
          </a:lstStyle>
          <a:p>
            <a:pPr>
              <a:defRPr/>
            </a:pPr>
            <a:endParaRPr lang="en-US">
              <a:solidFill>
                <a:srgbClr val="04617B">
                  <a:shade val="90000"/>
                </a:srgbClr>
              </a:solidFill>
            </a:endParaRPr>
          </a:p>
        </p:txBody>
      </p:sp>
      <p:sp>
        <p:nvSpPr>
          <p:cNvPr id="4" name="Slide Number Placeholder 17"/>
          <p:cNvSpPr>
            <a:spLocks noGrp="1"/>
          </p:cNvSpPr>
          <p:nvPr>
            <p:ph type="sldNum" sz="quarter" idx="12"/>
          </p:nvPr>
        </p:nvSpPr>
        <p:spPr/>
        <p:txBody>
          <a:bodyPr/>
          <a:lstStyle>
            <a:lvl1pPr>
              <a:defRPr/>
            </a:lvl1pPr>
          </a:lstStyle>
          <a:p>
            <a:fld id="{4B648210-755D-4E3B-B871-CDE5B7491831}" type="slidenum">
              <a:rPr lang="en-US" altLang="en-US"/>
              <a:pPr/>
              <a:t>‹#›</a:t>
            </a:fld>
            <a:endParaRPr lang="en-US" altLang="en-US"/>
          </a:p>
        </p:txBody>
      </p:sp>
    </p:spTree>
    <p:extLst>
      <p:ext uri="{BB962C8B-B14F-4D97-AF65-F5344CB8AC3E}">
        <p14:creationId xmlns:p14="http://schemas.microsoft.com/office/powerpoint/2010/main" val="195126013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7DD4503A-D60B-4A44-94D9-F610C1395AB9}" type="datetime1">
              <a:rPr lang="en-US">
                <a:solidFill>
                  <a:srgbClr val="04617B">
                    <a:shade val="90000"/>
                  </a:srgbClr>
                </a:solidFill>
              </a:rPr>
              <a:pPr>
                <a:defRPr/>
              </a:pPr>
              <a:t>4/15/2021</a:t>
            </a:fld>
            <a:endParaRPr lang="en-US" dirty="0">
              <a:solidFill>
                <a:srgbClr val="04617B">
                  <a:shade val="90000"/>
                </a:srgbClr>
              </a:solidFill>
            </a:endParaRPr>
          </a:p>
        </p:txBody>
      </p:sp>
      <p:sp>
        <p:nvSpPr>
          <p:cNvPr id="6" name="Footer Placeholder 21"/>
          <p:cNvSpPr>
            <a:spLocks noGrp="1"/>
          </p:cNvSpPr>
          <p:nvPr>
            <p:ph type="ftr" sz="quarter" idx="11"/>
          </p:nvPr>
        </p:nvSpPr>
        <p:spPr/>
        <p:txBody>
          <a:bodyPr/>
          <a:lstStyle>
            <a:lvl1pPr>
              <a:defRPr/>
            </a:lvl1pPr>
          </a:lstStyle>
          <a:p>
            <a:pPr>
              <a:defRPr/>
            </a:pPr>
            <a:endParaRPr lang="en-US">
              <a:solidFill>
                <a:srgbClr val="04617B">
                  <a:shade val="90000"/>
                </a:srgbClr>
              </a:solidFill>
            </a:endParaRPr>
          </a:p>
        </p:txBody>
      </p:sp>
      <p:sp>
        <p:nvSpPr>
          <p:cNvPr id="7" name="Slide Number Placeholder 17"/>
          <p:cNvSpPr>
            <a:spLocks noGrp="1"/>
          </p:cNvSpPr>
          <p:nvPr>
            <p:ph type="sldNum" sz="quarter" idx="12"/>
          </p:nvPr>
        </p:nvSpPr>
        <p:spPr/>
        <p:txBody>
          <a:bodyPr/>
          <a:lstStyle>
            <a:lvl1pPr>
              <a:defRPr/>
            </a:lvl1pPr>
          </a:lstStyle>
          <a:p>
            <a:fld id="{B07D68C5-2CAD-41E8-BC14-BBB47F7E4BE7}" type="slidenum">
              <a:rPr lang="en-US" altLang="en-US"/>
              <a:pPr/>
              <a:t>‹#›</a:t>
            </a:fld>
            <a:endParaRPr lang="en-US" altLang="en-US"/>
          </a:p>
        </p:txBody>
      </p:sp>
    </p:spTree>
    <p:extLst>
      <p:ext uri="{BB962C8B-B14F-4D97-AF65-F5344CB8AC3E}">
        <p14:creationId xmlns:p14="http://schemas.microsoft.com/office/powerpoint/2010/main" val="151278831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422063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400" b="1" dirty="0">
              <a:solidFill>
                <a:prstClr val="white"/>
              </a:solidFill>
            </a:endParaRPr>
          </a:p>
        </p:txBody>
      </p:sp>
      <p:sp>
        <p:nvSpPr>
          <p:cNvPr id="6" name="Right Triangle 5"/>
          <p:cNvSpPr/>
          <p:nvPr/>
        </p:nvSpPr>
        <p:spPr>
          <a:xfrm rot="420000" flipV="1">
            <a:off x="10672234" y="5359401"/>
            <a:ext cx="207433"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400" b="1" dirty="0">
              <a:solidFill>
                <a:prstClr val="white"/>
              </a:solidFill>
            </a:endParaRPr>
          </a:p>
        </p:txBody>
      </p:sp>
      <p:sp>
        <p:nvSpPr>
          <p:cNvPr id="7" name="Freeform 6"/>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base">
              <a:spcBef>
                <a:spcPct val="0"/>
              </a:spcBef>
              <a:spcAft>
                <a:spcPct val="0"/>
              </a:spcAft>
              <a:defRPr/>
            </a:pPr>
            <a:endParaRPr lang="en-US" sz="2400" b="1" dirty="0">
              <a:solidFill>
                <a:prstClr val="black"/>
              </a:solidFill>
            </a:endParaRPr>
          </a:p>
        </p:txBody>
      </p:sp>
      <p:sp>
        <p:nvSpPr>
          <p:cNvPr id="8" name="Freeform 7"/>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base">
              <a:spcBef>
                <a:spcPct val="0"/>
              </a:spcBef>
              <a:spcAft>
                <a:spcPct val="0"/>
              </a:spcAft>
              <a:defRPr/>
            </a:pPr>
            <a:endParaRPr lang="en-US" sz="2400" b="1" dirty="0">
              <a:solidFill>
                <a:prstClr val="black"/>
              </a:solidFill>
            </a:endParaRPr>
          </a:p>
        </p:txBody>
      </p:sp>
      <p:sp>
        <p:nvSpPr>
          <p:cNvPr id="2" name="Title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dirty="0"/>
              <a:t>Click icon to add picture</a:t>
            </a:r>
          </a:p>
        </p:txBody>
      </p:sp>
      <p:sp>
        <p:nvSpPr>
          <p:cNvPr id="9" name="Date Placeholder 4"/>
          <p:cNvSpPr>
            <a:spLocks noGrp="1"/>
          </p:cNvSpPr>
          <p:nvPr>
            <p:ph type="dt" sz="half" idx="10"/>
          </p:nvPr>
        </p:nvSpPr>
        <p:spPr/>
        <p:txBody>
          <a:bodyPr/>
          <a:lstStyle>
            <a:lvl1pPr>
              <a:defRPr/>
            </a:lvl1pPr>
          </a:lstStyle>
          <a:p>
            <a:pPr>
              <a:defRPr/>
            </a:pPr>
            <a:fld id="{6E5F5043-768B-422E-91CA-2E356C096B0D}" type="datetime1">
              <a:rPr lang="en-US">
                <a:solidFill>
                  <a:srgbClr val="04617B">
                    <a:shade val="90000"/>
                  </a:srgbClr>
                </a:solidFill>
              </a:rPr>
              <a:pPr>
                <a:defRPr/>
              </a:pPr>
              <a:t>4/15/2021</a:t>
            </a:fld>
            <a:endParaRPr lang="en-US" dirty="0">
              <a:solidFill>
                <a:srgbClr val="04617B">
                  <a:shade val="90000"/>
                </a:srgbClr>
              </a:solidFill>
            </a:endParaRPr>
          </a:p>
        </p:txBody>
      </p:sp>
      <p:sp>
        <p:nvSpPr>
          <p:cNvPr id="10" name="Footer Placeholder 5"/>
          <p:cNvSpPr>
            <a:spLocks noGrp="1"/>
          </p:cNvSpPr>
          <p:nvPr>
            <p:ph type="ftr" sz="quarter" idx="11"/>
          </p:nvPr>
        </p:nvSpPr>
        <p:spPr/>
        <p:txBody>
          <a:bodyPr/>
          <a:lstStyle>
            <a:lvl1pPr>
              <a:defRPr/>
            </a:lvl1pPr>
          </a:lstStyle>
          <a:p>
            <a:pPr>
              <a:defRPr/>
            </a:pPr>
            <a:endParaRPr lang="en-US">
              <a:solidFill>
                <a:srgbClr val="04617B">
                  <a:shade val="90000"/>
                </a:srgbClr>
              </a:solidFill>
            </a:endParaRPr>
          </a:p>
        </p:txBody>
      </p:sp>
      <p:sp>
        <p:nvSpPr>
          <p:cNvPr id="11" name="Slide Number Placeholder 6"/>
          <p:cNvSpPr>
            <a:spLocks noGrp="1"/>
          </p:cNvSpPr>
          <p:nvPr>
            <p:ph type="sldNum" sz="quarter" idx="12"/>
          </p:nvPr>
        </p:nvSpPr>
        <p:spPr>
          <a:xfrm>
            <a:off x="10769600" y="6356351"/>
            <a:ext cx="812800" cy="365125"/>
          </a:xfrm>
        </p:spPr>
        <p:txBody>
          <a:bodyPr/>
          <a:lstStyle>
            <a:lvl1pPr>
              <a:defRPr/>
            </a:lvl1pPr>
          </a:lstStyle>
          <a:p>
            <a:fld id="{FD43DEF9-D6DE-4FB3-A219-4729F31BCB0B}" type="slidenum">
              <a:rPr lang="en-US" altLang="en-US"/>
              <a:pPr/>
              <a:t>‹#›</a:t>
            </a:fld>
            <a:endParaRPr lang="en-US" altLang="en-US"/>
          </a:p>
        </p:txBody>
      </p:sp>
    </p:spTree>
    <p:extLst>
      <p:ext uri="{BB962C8B-B14F-4D97-AF65-F5344CB8AC3E}">
        <p14:creationId xmlns:p14="http://schemas.microsoft.com/office/powerpoint/2010/main" val="87950517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12700" y="-7938"/>
            <a:ext cx="1221740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base">
              <a:spcBef>
                <a:spcPct val="0"/>
              </a:spcBef>
              <a:spcAft>
                <a:spcPct val="0"/>
              </a:spcAft>
              <a:defRPr/>
            </a:pPr>
            <a:endParaRPr lang="en-US" sz="2400" b="1" dirty="0">
              <a:solidFill>
                <a:prstClr val="black"/>
              </a:solidFill>
            </a:endParaRPr>
          </a:p>
        </p:txBody>
      </p:sp>
      <p:sp>
        <p:nvSpPr>
          <p:cNvPr id="8" name="Freeform 7"/>
          <p:cNvSpPr>
            <a:spLocks/>
          </p:cNvSpPr>
          <p:nvPr/>
        </p:nvSpPr>
        <p:spPr bwMode="auto">
          <a:xfrm>
            <a:off x="5842000" y="-7938"/>
            <a:ext cx="63500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base">
              <a:spcBef>
                <a:spcPct val="0"/>
              </a:spcBef>
              <a:spcAft>
                <a:spcPct val="0"/>
              </a:spcAft>
              <a:defRPr/>
            </a:pPr>
            <a:endParaRPr lang="en-US" sz="2400" b="1" dirty="0">
              <a:solidFill>
                <a:prstClr val="black"/>
              </a:solidFill>
            </a:endParaRPr>
          </a:p>
        </p:txBody>
      </p:sp>
      <p:sp>
        <p:nvSpPr>
          <p:cNvPr id="1028" name="Title Placeholder 8"/>
          <p:cNvSpPr>
            <a:spLocks noGrp="1"/>
          </p:cNvSpPr>
          <p:nvPr>
            <p:ph type="title"/>
          </p:nvPr>
        </p:nvSpPr>
        <p:spPr bwMode="auto">
          <a:xfrm>
            <a:off x="609600" y="70485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a:t>Click to edit Master title style</a:t>
            </a:r>
          </a:p>
        </p:txBody>
      </p:sp>
      <p:sp>
        <p:nvSpPr>
          <p:cNvPr id="1029" name="Text Placeholder 29"/>
          <p:cNvSpPr>
            <a:spLocks noGrp="1"/>
          </p:cNvSpPr>
          <p:nvPr>
            <p:ph type="body" idx="1"/>
          </p:nvPr>
        </p:nvSpPr>
        <p:spPr bwMode="auto">
          <a:xfrm>
            <a:off x="609600" y="1935164"/>
            <a:ext cx="109728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fontAlgn="base">
              <a:spcBef>
                <a:spcPct val="0"/>
              </a:spcBef>
              <a:spcAft>
                <a:spcPct val="0"/>
              </a:spcAft>
              <a:defRPr/>
            </a:pPr>
            <a:fld id="{F3872187-1E53-4CE2-ABAE-FD985A73EBC8}" type="datetime1">
              <a:rPr lang="en-US" b="1">
                <a:solidFill>
                  <a:srgbClr val="04617B">
                    <a:shade val="90000"/>
                  </a:srgbClr>
                </a:solidFill>
                <a:latin typeface="Times New Roman" panose="02020603050405020304" pitchFamily="18" charset="0"/>
              </a:rPr>
              <a:pPr fontAlgn="base">
                <a:spcBef>
                  <a:spcPct val="0"/>
                </a:spcBef>
                <a:spcAft>
                  <a:spcPct val="0"/>
                </a:spcAft>
                <a:defRPr/>
              </a:pPr>
              <a:t>4/15/2021</a:t>
            </a:fld>
            <a:endParaRPr lang="en-US" b="1" dirty="0">
              <a:solidFill>
                <a:srgbClr val="04617B">
                  <a:shade val="90000"/>
                </a:srgbClr>
              </a:solidFill>
              <a:latin typeface="Times New Roman" panose="02020603050405020304" pitchFamily="18" charset="0"/>
            </a:endParaRPr>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fontAlgn="base">
              <a:spcBef>
                <a:spcPct val="0"/>
              </a:spcBef>
              <a:spcAft>
                <a:spcPct val="0"/>
              </a:spcAft>
              <a:defRPr/>
            </a:pPr>
            <a:endParaRPr lang="en-US" b="1">
              <a:solidFill>
                <a:srgbClr val="04617B">
                  <a:shade val="90000"/>
                </a:srgbClr>
              </a:solidFill>
              <a:latin typeface="Times New Roman" panose="02020603050405020304" pitchFamily="18" charset="0"/>
            </a:endParaRP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wrap="square" lIns="0" tIns="0" rIns="0" bIns="0" numCol="1" anchor="b" anchorCtr="0" compatLnSpc="1">
            <a:prstTxWarp prst="textNoShape">
              <a:avLst/>
            </a:prstTxWarp>
          </a:bodyPr>
          <a:lstStyle>
            <a:lvl1pPr algn="r">
              <a:defRPr sz="1200">
                <a:solidFill>
                  <a:srgbClr val="045C75"/>
                </a:solidFill>
              </a:defRPr>
            </a:lvl1pPr>
          </a:lstStyle>
          <a:p>
            <a:pPr fontAlgn="base">
              <a:spcBef>
                <a:spcPct val="0"/>
              </a:spcBef>
              <a:spcAft>
                <a:spcPct val="0"/>
              </a:spcAft>
            </a:pPr>
            <a:fld id="{4B5CD19E-6AC8-4DA4-A97F-FDC0EDCE37F7}" type="slidenum">
              <a:rPr lang="en-US" altLang="en-US" b="1">
                <a:latin typeface="Times New Roman" panose="02020603050405020304" pitchFamily="18" charset="0"/>
              </a:rPr>
              <a:pPr fontAlgn="base">
                <a:spcBef>
                  <a:spcPct val="0"/>
                </a:spcBef>
                <a:spcAft>
                  <a:spcPct val="0"/>
                </a:spcAft>
              </a:pPr>
              <a:t>‹#›</a:t>
            </a:fld>
            <a:endParaRPr lang="en-US" altLang="en-US" b="1">
              <a:latin typeface="Times New Roman" panose="02020603050405020304" pitchFamily="18" charset="0"/>
            </a:endParaRPr>
          </a:p>
        </p:txBody>
      </p:sp>
      <p:grpSp>
        <p:nvGrpSpPr>
          <p:cNvPr id="1033" name="Group 1"/>
          <p:cNvGrpSpPr>
            <a:grpSpLocks/>
          </p:cNvGrpSpPr>
          <p:nvPr/>
        </p:nvGrpSpPr>
        <p:grpSpPr bwMode="auto">
          <a:xfrm>
            <a:off x="-25399" y="203200"/>
            <a:ext cx="12240684"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base">
                <a:spcBef>
                  <a:spcPct val="0"/>
                </a:spcBef>
                <a:spcAft>
                  <a:spcPct val="0"/>
                </a:spcAft>
                <a:defRPr/>
              </a:pPr>
              <a:endParaRPr lang="en-US" sz="2400" b="1" dirty="0">
                <a:solidFill>
                  <a:prstClr val="black"/>
                </a:solidFill>
                <a:latin typeface="Times New Roman" panose="02020603050405020304" pitchFamily="18" charset="0"/>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base">
                <a:spcBef>
                  <a:spcPct val="0"/>
                </a:spcBef>
                <a:spcAft>
                  <a:spcPct val="0"/>
                </a:spcAft>
                <a:defRPr/>
              </a:pPr>
              <a:endParaRPr lang="en-US" sz="2400" b="1" dirty="0">
                <a:solidFill>
                  <a:prstClr val="black"/>
                </a:solidFill>
                <a:latin typeface="Times New Roman" panose="02020603050405020304" pitchFamily="18" charset="0"/>
              </a:endParaRPr>
            </a:p>
          </p:txBody>
        </p:sp>
      </p:grpSp>
    </p:spTree>
    <p:extLst>
      <p:ext uri="{BB962C8B-B14F-4D97-AF65-F5344CB8AC3E}">
        <p14:creationId xmlns:p14="http://schemas.microsoft.com/office/powerpoint/2010/main" val="36901018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hdr="0" ftr="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1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file:///C:\Temp\Temporary%20Internet%20Files\Look%20up%20object-oriented%20in%20glossary"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file:///C:\Temp\Temporary%20Internet%20Files\Look%20up%20methods%20in%20glossary" TargetMode="External"/><Relationship Id="rId2" Type="http://schemas.openxmlformats.org/officeDocument/2006/relationships/hyperlink" Target="file:///C:\Temp\Temporary%20Internet%20Files\Look%20up%20variables%20in%20glossar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4294967295"/>
          </p:nvPr>
        </p:nvSpPr>
        <p:spPr>
          <a:xfrm>
            <a:off x="8534400" y="6356351"/>
            <a:ext cx="2133600" cy="365125"/>
          </a:xfrm>
          <a:prstGeom prst="rect">
            <a:avLst/>
          </a:prstGeom>
        </p:spPr>
        <p:txBody>
          <a:bodyPr/>
          <a:lstStyle/>
          <a:p>
            <a:r>
              <a:rPr lang="en-US" dirty="0"/>
              <a:t>              </a:t>
            </a:r>
            <a:r>
              <a:rPr lang="en-US" sz="1400" dirty="0">
                <a:latin typeface="Times New Roman" pitchFamily="18" charset="0"/>
                <a:cs typeface="Times New Roman" pitchFamily="18" charset="0"/>
              </a:rPr>
              <a:t>Slide </a:t>
            </a:r>
            <a:fld id="{16BAD0A9-417D-4AFF-968B-CBF0D483608B}" type="slidenum">
              <a:rPr lang="en-US" sz="1400">
                <a:latin typeface="Times New Roman" pitchFamily="18" charset="0"/>
                <a:cs typeface="Times New Roman" pitchFamily="18" charset="0"/>
              </a:rPr>
              <a:pPr/>
              <a:t>1</a:t>
            </a:fld>
            <a:endParaRPr lang="en-US" sz="1400" dirty="0">
              <a:latin typeface="Times New Roman" pitchFamily="18" charset="0"/>
              <a:cs typeface="Times New Roman" pitchFamily="18" charset="0"/>
            </a:endParaRPr>
          </a:p>
        </p:txBody>
      </p:sp>
      <p:sp>
        <p:nvSpPr>
          <p:cNvPr id="235522" name="Rectangle 2"/>
          <p:cNvSpPr>
            <a:spLocks noChangeArrowheads="1"/>
          </p:cNvSpPr>
          <p:nvPr/>
        </p:nvSpPr>
        <p:spPr bwMode="auto">
          <a:xfrm>
            <a:off x="1524000" y="0"/>
            <a:ext cx="9144000" cy="1066800"/>
          </a:xfrm>
          <a:prstGeom prst="rect">
            <a:avLst/>
          </a:prstGeom>
          <a:solidFill>
            <a:schemeClr val="bg1"/>
          </a:solidFill>
          <a:ln w="9525">
            <a:noFill/>
            <a:miter lim="800000"/>
            <a:headEnd/>
            <a:tailEnd/>
          </a:ln>
          <a:effectLst/>
        </p:spPr>
        <p:txBody>
          <a:bodyPr wrap="none" anchor="ctr"/>
          <a:lstStyle/>
          <a:p>
            <a:endParaRPr lang="en-US" dirty="0"/>
          </a:p>
        </p:txBody>
      </p:sp>
      <p:sp>
        <p:nvSpPr>
          <p:cNvPr id="235524" name="Rectangle 4"/>
          <p:cNvSpPr>
            <a:spLocks noChangeArrowheads="1"/>
          </p:cNvSpPr>
          <p:nvPr/>
        </p:nvSpPr>
        <p:spPr bwMode="auto">
          <a:xfrm flipV="1">
            <a:off x="1905000" y="1676400"/>
            <a:ext cx="8305800" cy="76200"/>
          </a:xfrm>
          <a:prstGeom prst="rect">
            <a:avLst/>
          </a:prstGeom>
          <a:solidFill>
            <a:srgbClr val="D29B00"/>
          </a:solidFill>
          <a:ln w="9525">
            <a:noFill/>
            <a:miter lim="800000"/>
            <a:headEnd/>
            <a:tailEnd/>
          </a:ln>
          <a:effectLst/>
        </p:spPr>
        <p:txBody>
          <a:bodyPr wrap="none" anchor="ctr"/>
          <a:lstStyle/>
          <a:p>
            <a:endParaRPr lang="en-US" dirty="0"/>
          </a:p>
        </p:txBody>
      </p:sp>
      <p:sp>
        <p:nvSpPr>
          <p:cNvPr id="235525" name="Text Box 5"/>
          <p:cNvSpPr txBox="1">
            <a:spLocks noChangeArrowheads="1"/>
          </p:cNvSpPr>
          <p:nvPr/>
        </p:nvSpPr>
        <p:spPr bwMode="auto">
          <a:xfrm>
            <a:off x="0" y="1877397"/>
            <a:ext cx="12192000" cy="4708981"/>
          </a:xfrm>
          <a:prstGeom prst="rect">
            <a:avLst/>
          </a:prstGeom>
          <a:noFill/>
          <a:ln w="9525">
            <a:noFill/>
            <a:miter lim="800000"/>
            <a:headEnd/>
            <a:tailEnd/>
          </a:ln>
          <a:effectLst/>
        </p:spPr>
        <p:txBody>
          <a:bodyPr wrap="square">
            <a:spAutoFit/>
          </a:bodyPr>
          <a:lstStyle/>
          <a:p>
            <a:pPr algn="ctr" eaLnBrk="1" hangingPunct="1"/>
            <a:r>
              <a:rPr lang="en-US" sz="3600" b="1" dirty="0" err="1">
                <a:latin typeface="Arial Narrow" pitchFamily="34" charset="0"/>
              </a:rPr>
              <a:t>CSc</a:t>
            </a:r>
            <a:r>
              <a:rPr lang="en-US" sz="3600" b="1" dirty="0">
                <a:latin typeface="Arial Narrow" pitchFamily="34" charset="0"/>
              </a:rPr>
              <a:t> 131</a:t>
            </a:r>
          </a:p>
          <a:p>
            <a:pPr eaLnBrk="1" hangingPunct="1"/>
            <a:endParaRPr lang="en-US" sz="3600" b="1" dirty="0">
              <a:latin typeface="Arial Narrow" pitchFamily="34" charset="0"/>
            </a:endParaRPr>
          </a:p>
          <a:p>
            <a:pPr algn="ctr" eaLnBrk="1" hangingPunct="1"/>
            <a:r>
              <a:rPr lang="en-US" sz="2200" b="1" dirty="0" smtClean="0">
                <a:latin typeface="Arial Narrow" pitchFamily="34" charset="0"/>
              </a:rPr>
              <a:t>Spring 2021</a:t>
            </a:r>
          </a:p>
          <a:p>
            <a:pPr algn="ctr" eaLnBrk="1" hangingPunct="1"/>
            <a:r>
              <a:rPr lang="en-US" sz="2600" b="1" dirty="0" smtClean="0">
                <a:latin typeface="Arial Narrow" pitchFamily="34" charset="0"/>
              </a:rPr>
              <a:t>Lecture </a:t>
            </a:r>
            <a:r>
              <a:rPr lang="en-US" sz="2600" b="1" dirty="0">
                <a:latin typeface="Arial Narrow" pitchFamily="34" charset="0"/>
              </a:rPr>
              <a:t># 7</a:t>
            </a:r>
          </a:p>
          <a:p>
            <a:pPr algn="ctr" eaLnBrk="1" hangingPunct="1"/>
            <a:endParaRPr lang="en-US" sz="3600" b="1" dirty="0">
              <a:latin typeface="Comic Sans MS" panose="030F0702030302020204" pitchFamily="66" charset="0"/>
            </a:endParaRPr>
          </a:p>
          <a:p>
            <a:pPr algn="ctr">
              <a:defRPr/>
            </a:pPr>
            <a:r>
              <a:rPr lang="en-US" sz="3600" b="1" dirty="0"/>
              <a:t>Object-Oriented Design </a:t>
            </a:r>
            <a:br>
              <a:rPr lang="en-US" sz="3600" b="1" dirty="0"/>
            </a:br>
            <a:r>
              <a:rPr lang="en-US" sz="3600" b="1" dirty="0"/>
              <a:t>&amp; UML Class Models</a:t>
            </a:r>
            <a:endParaRPr lang="en-US" altLang="en-US" sz="3600" b="1" dirty="0">
              <a:latin typeface="Bell MT" panose="02020503060305020303" pitchFamily="18" charset="0"/>
            </a:endParaRPr>
          </a:p>
          <a:p>
            <a:pPr algn="ctr"/>
            <a:endParaRPr lang="en-US" altLang="en-US" sz="3600" b="1" dirty="0">
              <a:latin typeface="Comic Sans MS" panose="030F0702030302020204" pitchFamily="66" charset="0"/>
            </a:endParaRPr>
          </a:p>
          <a:p>
            <a:pPr eaLnBrk="1" hangingPunct="1"/>
            <a:endParaRPr lang="en-US" sz="3600" b="1" dirty="0">
              <a:latin typeface="Comic Sans MS" pitchFamily="66" charset="0"/>
            </a:endParaRPr>
          </a:p>
        </p:txBody>
      </p:sp>
      <p:sp>
        <p:nvSpPr>
          <p:cNvPr id="235526" name="Text Box 6"/>
          <p:cNvSpPr txBox="1">
            <a:spLocks noChangeArrowheads="1"/>
          </p:cNvSpPr>
          <p:nvPr/>
        </p:nvSpPr>
        <p:spPr bwMode="auto">
          <a:xfrm>
            <a:off x="3454508" y="576263"/>
            <a:ext cx="4705134" cy="677108"/>
          </a:xfrm>
          <a:prstGeom prst="rect">
            <a:avLst/>
          </a:prstGeom>
          <a:noFill/>
          <a:ln w="9525">
            <a:noFill/>
            <a:miter lim="800000"/>
            <a:headEnd/>
            <a:tailEnd/>
          </a:ln>
          <a:effectLst/>
        </p:spPr>
        <p:txBody>
          <a:bodyPr wrap="none">
            <a:spAutoFit/>
          </a:bodyPr>
          <a:lstStyle/>
          <a:p>
            <a:pPr algn="ctr" eaLnBrk="1" hangingPunct="1"/>
            <a:r>
              <a:rPr lang="en-US" b="1" dirty="0">
                <a:latin typeface="Comic Sans MS" pitchFamily="66" charset="0"/>
              </a:rPr>
              <a:t>California State University, Sacramento</a:t>
            </a:r>
          </a:p>
          <a:p>
            <a:pPr algn="ctr" eaLnBrk="1" hangingPunct="1"/>
            <a:r>
              <a:rPr lang="en-US" sz="2000" b="1" dirty="0">
                <a:latin typeface="Comic Sans MS" pitchFamily="66" charset="0"/>
              </a:rPr>
              <a:t>Computer Science Department</a:t>
            </a:r>
          </a:p>
        </p:txBody>
      </p:sp>
      <p:sp>
        <p:nvSpPr>
          <p:cNvPr id="235527" name="Text Box 7"/>
          <p:cNvSpPr txBox="1">
            <a:spLocks noChangeArrowheads="1"/>
          </p:cNvSpPr>
          <p:nvPr/>
        </p:nvSpPr>
        <p:spPr bwMode="auto">
          <a:xfrm>
            <a:off x="3549650" y="2068513"/>
            <a:ext cx="184150" cy="304800"/>
          </a:xfrm>
          <a:prstGeom prst="rect">
            <a:avLst/>
          </a:prstGeom>
          <a:noFill/>
          <a:ln w="9525">
            <a:noFill/>
            <a:miter lim="800000"/>
            <a:headEnd/>
            <a:tailEnd/>
          </a:ln>
          <a:effectLst/>
        </p:spPr>
        <p:txBody>
          <a:bodyPr wrap="none">
            <a:spAutoFit/>
          </a:bodyPr>
          <a:lstStyle/>
          <a:p>
            <a:pPr algn="l" eaLnBrk="1" hangingPunct="1"/>
            <a:endParaRPr lang="en-US" sz="1400" b="1" dirty="0">
              <a:latin typeface="Tahoma" pitchFamily="34" charset="0"/>
            </a:endParaRPr>
          </a:p>
        </p:txBody>
      </p:sp>
    </p:spTree>
    <p:extLst>
      <p:ext uri="{BB962C8B-B14F-4D97-AF65-F5344CB8AC3E}">
        <p14:creationId xmlns:p14="http://schemas.microsoft.com/office/powerpoint/2010/main" val="407262506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21EC6A47-8A93-48B3-8566-1968B907E0F8}"/>
              </a:ext>
            </a:extLst>
          </p:cNvPr>
          <p:cNvSpPr>
            <a:spLocks noGrp="1"/>
          </p:cNvSpPr>
          <p:nvPr>
            <p:ph type="sldNum" sz="quarter" idx="12"/>
          </p:nvPr>
        </p:nvSpPr>
        <p:spPr/>
        <p:txBody>
          <a:bodyPr/>
          <a:lstStyle>
            <a:lvl1pPr>
              <a:defRPr>
                <a:solidFill>
                  <a:schemeClr val="tx1"/>
                </a:solidFill>
                <a:latin typeface="Arial" panose="020B0604020202020204" pitchFamily="34" charset="0"/>
              </a:defRPr>
            </a:lvl1pPr>
            <a:lvl2pPr marL="835819" indent="-321469">
              <a:defRPr>
                <a:solidFill>
                  <a:schemeClr val="tx1"/>
                </a:solidFill>
                <a:latin typeface="Arial" panose="020B0604020202020204" pitchFamily="34" charset="0"/>
              </a:defRPr>
            </a:lvl2pPr>
            <a:lvl3pPr marL="1285875" indent="-257175">
              <a:defRPr>
                <a:solidFill>
                  <a:schemeClr val="tx1"/>
                </a:solidFill>
                <a:latin typeface="Arial" panose="020B0604020202020204" pitchFamily="34" charset="0"/>
              </a:defRPr>
            </a:lvl3pPr>
            <a:lvl4pPr marL="1800225" indent="-257175">
              <a:defRPr>
                <a:solidFill>
                  <a:schemeClr val="tx1"/>
                </a:solidFill>
                <a:latin typeface="Arial" panose="020B0604020202020204" pitchFamily="34" charset="0"/>
              </a:defRPr>
            </a:lvl4pPr>
            <a:lvl5pPr marL="2314575" indent="-257175">
              <a:defRPr>
                <a:solidFill>
                  <a:schemeClr val="tx1"/>
                </a:solidFill>
                <a:latin typeface="Arial" panose="020B0604020202020204" pitchFamily="34" charset="0"/>
              </a:defRPr>
            </a:lvl5pPr>
            <a:lvl6pPr marL="2828925" indent="-257175" eaLnBrk="0" fontAlgn="base" hangingPunct="0">
              <a:spcBef>
                <a:spcPct val="0"/>
              </a:spcBef>
              <a:spcAft>
                <a:spcPct val="0"/>
              </a:spcAft>
              <a:defRPr>
                <a:solidFill>
                  <a:schemeClr val="tx1"/>
                </a:solidFill>
                <a:latin typeface="Arial" panose="020B0604020202020204" pitchFamily="34" charset="0"/>
              </a:defRPr>
            </a:lvl6pPr>
            <a:lvl7pPr marL="3343275" indent="-257175" eaLnBrk="0" fontAlgn="base" hangingPunct="0">
              <a:spcBef>
                <a:spcPct val="0"/>
              </a:spcBef>
              <a:spcAft>
                <a:spcPct val="0"/>
              </a:spcAft>
              <a:defRPr>
                <a:solidFill>
                  <a:schemeClr val="tx1"/>
                </a:solidFill>
                <a:latin typeface="Arial" panose="020B0604020202020204" pitchFamily="34" charset="0"/>
              </a:defRPr>
            </a:lvl7pPr>
            <a:lvl8pPr marL="3857625" indent="-257175" eaLnBrk="0" fontAlgn="base" hangingPunct="0">
              <a:spcBef>
                <a:spcPct val="0"/>
              </a:spcBef>
              <a:spcAft>
                <a:spcPct val="0"/>
              </a:spcAft>
              <a:defRPr>
                <a:solidFill>
                  <a:schemeClr val="tx1"/>
                </a:solidFill>
                <a:latin typeface="Arial" panose="020B0604020202020204" pitchFamily="34" charset="0"/>
              </a:defRPr>
            </a:lvl8pPr>
            <a:lvl9pPr marL="4371975" indent="-257175" eaLnBrk="0" fontAlgn="base" hangingPunct="0">
              <a:spcBef>
                <a:spcPct val="0"/>
              </a:spcBef>
              <a:spcAft>
                <a:spcPct val="0"/>
              </a:spcAft>
              <a:defRPr>
                <a:solidFill>
                  <a:schemeClr val="tx1"/>
                </a:solidFill>
                <a:latin typeface="Arial" panose="020B0604020202020204" pitchFamily="34" charset="0"/>
              </a:defRPr>
            </a:lvl9pPr>
          </a:lstStyle>
          <a:p>
            <a:pPr>
              <a:defRPr/>
            </a:pPr>
            <a:fld id="{2BFFAEBB-17E4-4C9A-92C5-4A88B21E25CA}" type="slidenum">
              <a:rPr lang="en-US" altLang="en-US" smtClean="0"/>
              <a:pPr>
                <a:defRPr/>
              </a:pPr>
              <a:t>10</a:t>
            </a:fld>
            <a:endParaRPr lang="en-US" altLang="en-US"/>
          </a:p>
        </p:txBody>
      </p:sp>
      <p:sp>
        <p:nvSpPr>
          <p:cNvPr id="648194" name="Rectangle 2">
            <a:extLst>
              <a:ext uri="{FF2B5EF4-FFF2-40B4-BE49-F238E27FC236}">
                <a16:creationId xmlns="" xmlns:a16="http://schemas.microsoft.com/office/drawing/2014/main" id="{BDDCCE18-83BE-450C-AA73-6D3BE8F8212D}"/>
              </a:ext>
            </a:extLst>
          </p:cNvPr>
          <p:cNvSpPr>
            <a:spLocks noGrp="1" noRot="1" noChangeArrowheads="1"/>
          </p:cNvSpPr>
          <p:nvPr>
            <p:ph type="title"/>
          </p:nvPr>
        </p:nvSpPr>
        <p:spPr>
          <a:xfrm>
            <a:off x="1038997" y="576272"/>
            <a:ext cx="10287000" cy="753666"/>
          </a:xfrm>
        </p:spPr>
        <p:txBody>
          <a:bodyPr/>
          <a:lstStyle/>
          <a:p>
            <a:pPr algn="ctr" eaLnBrk="1" hangingPunct="1">
              <a:defRPr/>
            </a:pPr>
            <a:r>
              <a:rPr lang="en-US" altLang="en-US" sz="3600" b="1" dirty="0">
                <a:latin typeface="Times New Roman" panose="02020603050405020304" pitchFamily="18" charset="0"/>
                <a:cs typeface="Times New Roman" panose="02020603050405020304" pitchFamily="18" charset="0"/>
              </a:rPr>
              <a:t>Criteria for Evaluating Candidate Classes</a:t>
            </a:r>
            <a:endParaRPr lang="en-US" sz="3600" b="1" dirty="0">
              <a:solidFill>
                <a:schemeClr val="bg2"/>
              </a:solidFill>
              <a:latin typeface="Times New Roman" pitchFamily="18" charset="0"/>
            </a:endParaRPr>
          </a:p>
        </p:txBody>
      </p:sp>
      <p:sp>
        <p:nvSpPr>
          <p:cNvPr id="648195" name="Rectangle 3">
            <a:extLst>
              <a:ext uri="{FF2B5EF4-FFF2-40B4-BE49-F238E27FC236}">
                <a16:creationId xmlns="" xmlns:a16="http://schemas.microsoft.com/office/drawing/2014/main" id="{4418F7A1-1302-4140-9E2E-45A2D4CD0613}"/>
              </a:ext>
            </a:extLst>
          </p:cNvPr>
          <p:cNvSpPr>
            <a:spLocks noGrp="1" noRot="1" noChangeArrowheads="1"/>
          </p:cNvSpPr>
          <p:nvPr>
            <p:ph type="body" idx="1"/>
          </p:nvPr>
        </p:nvSpPr>
        <p:spPr>
          <a:xfrm>
            <a:off x="1808552" y="1730332"/>
            <a:ext cx="8940403" cy="4225625"/>
          </a:xfrm>
        </p:spPr>
        <p:txBody>
          <a:bodyPr/>
          <a:lstStyle/>
          <a:p>
            <a:pPr lvl="1" eaLnBrk="1" hangingPunct="1">
              <a:lnSpc>
                <a:spcPct val="90000"/>
              </a:lnSpc>
              <a:buFont typeface="Wingdings" pitchFamily="2" charset="2"/>
              <a:buChar char="ü"/>
              <a:defRPr/>
            </a:pPr>
            <a:r>
              <a:rPr lang="en-US" sz="2800" dirty="0">
                <a:latin typeface="Times New Roman" pitchFamily="18" charset="0"/>
              </a:rPr>
              <a:t>One or more attributes</a:t>
            </a:r>
          </a:p>
          <a:p>
            <a:pPr lvl="1" eaLnBrk="1" hangingPunct="1">
              <a:lnSpc>
                <a:spcPct val="90000"/>
              </a:lnSpc>
              <a:buFont typeface="Wingdings" pitchFamily="2" charset="2"/>
              <a:buChar char="ü"/>
              <a:defRPr/>
            </a:pPr>
            <a:endParaRPr lang="en-US" sz="2800" dirty="0">
              <a:latin typeface="Times New Roman" pitchFamily="18" charset="0"/>
            </a:endParaRPr>
          </a:p>
          <a:p>
            <a:pPr lvl="1" eaLnBrk="1" hangingPunct="1">
              <a:lnSpc>
                <a:spcPct val="90000"/>
              </a:lnSpc>
              <a:buFont typeface="Wingdings" pitchFamily="2" charset="2"/>
              <a:buChar char="ü"/>
              <a:defRPr/>
            </a:pPr>
            <a:r>
              <a:rPr lang="en-US" sz="2800" dirty="0">
                <a:latin typeface="Times New Roman" pitchFamily="18" charset="0"/>
              </a:rPr>
              <a:t>Needed functionality / Services (one or more methods)</a:t>
            </a:r>
          </a:p>
          <a:p>
            <a:pPr lvl="1" eaLnBrk="1" hangingPunct="1">
              <a:lnSpc>
                <a:spcPct val="90000"/>
              </a:lnSpc>
              <a:buFont typeface="Wingdings" pitchFamily="2" charset="2"/>
              <a:buChar char="ü"/>
              <a:defRPr/>
            </a:pPr>
            <a:endParaRPr lang="en-US" sz="2800" dirty="0">
              <a:latin typeface="Times New Roman" pitchFamily="18" charset="0"/>
            </a:endParaRPr>
          </a:p>
          <a:p>
            <a:pPr lvl="1" eaLnBrk="1" hangingPunct="1">
              <a:lnSpc>
                <a:spcPct val="90000"/>
              </a:lnSpc>
              <a:buFont typeface="Wingdings" pitchFamily="2" charset="2"/>
              <a:buChar char="ü"/>
              <a:defRPr/>
            </a:pPr>
            <a:r>
              <a:rPr lang="en-US" sz="2800" dirty="0">
                <a:latin typeface="Times New Roman" pitchFamily="18" charset="0"/>
              </a:rPr>
              <a:t>Common attributes (apply to all objects of a specific class)</a:t>
            </a:r>
          </a:p>
          <a:p>
            <a:pPr lvl="1" eaLnBrk="1" hangingPunct="1">
              <a:lnSpc>
                <a:spcPct val="90000"/>
              </a:lnSpc>
              <a:buFont typeface="Wingdings" pitchFamily="2" charset="2"/>
              <a:buChar char="ü"/>
              <a:defRPr/>
            </a:pPr>
            <a:endParaRPr lang="en-US" sz="2800" dirty="0">
              <a:latin typeface="Times New Roman" pitchFamily="18" charset="0"/>
            </a:endParaRPr>
          </a:p>
          <a:p>
            <a:pPr lvl="1" eaLnBrk="1" hangingPunct="1">
              <a:lnSpc>
                <a:spcPct val="90000"/>
              </a:lnSpc>
              <a:buFont typeface="Wingdings" pitchFamily="2" charset="2"/>
              <a:buChar char="ü"/>
              <a:defRPr/>
            </a:pPr>
            <a:r>
              <a:rPr lang="en-US" sz="2800" dirty="0">
                <a:latin typeface="Times New Roman" pitchFamily="18" charset="0"/>
              </a:rPr>
              <a:t>Common functionality/operations (apply to all objects of a specific class)</a:t>
            </a:r>
          </a:p>
        </p:txBody>
      </p:sp>
    </p:spTree>
    <p:extLst>
      <p:ext uri="{BB962C8B-B14F-4D97-AF65-F5344CB8AC3E}">
        <p14:creationId xmlns:p14="http://schemas.microsoft.com/office/powerpoint/2010/main" val="20136475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75D9B8B9-5BDB-4D4E-AC0F-29DC648A4AE9}"/>
              </a:ext>
            </a:extLst>
          </p:cNvPr>
          <p:cNvSpPr>
            <a:spLocks noGrp="1"/>
          </p:cNvSpPr>
          <p:nvPr>
            <p:ph type="sldNum" sz="quarter" idx="12"/>
          </p:nvPr>
        </p:nvSpPr>
        <p:spPr/>
        <p:txBody>
          <a:bodyPr/>
          <a:lstStyle>
            <a:lvl1pPr>
              <a:defRPr>
                <a:solidFill>
                  <a:schemeClr val="tx1"/>
                </a:solidFill>
                <a:latin typeface="Arial" panose="020B0604020202020204" pitchFamily="34" charset="0"/>
              </a:defRPr>
            </a:lvl1pPr>
            <a:lvl2pPr marL="835819" indent="-321469">
              <a:defRPr>
                <a:solidFill>
                  <a:schemeClr val="tx1"/>
                </a:solidFill>
                <a:latin typeface="Arial" panose="020B0604020202020204" pitchFamily="34" charset="0"/>
              </a:defRPr>
            </a:lvl2pPr>
            <a:lvl3pPr marL="1285875" indent="-257175">
              <a:defRPr>
                <a:solidFill>
                  <a:schemeClr val="tx1"/>
                </a:solidFill>
                <a:latin typeface="Arial" panose="020B0604020202020204" pitchFamily="34" charset="0"/>
              </a:defRPr>
            </a:lvl3pPr>
            <a:lvl4pPr marL="1800225" indent="-257175">
              <a:defRPr>
                <a:solidFill>
                  <a:schemeClr val="tx1"/>
                </a:solidFill>
                <a:latin typeface="Arial" panose="020B0604020202020204" pitchFamily="34" charset="0"/>
              </a:defRPr>
            </a:lvl4pPr>
            <a:lvl5pPr marL="2314575" indent="-257175">
              <a:defRPr>
                <a:solidFill>
                  <a:schemeClr val="tx1"/>
                </a:solidFill>
                <a:latin typeface="Arial" panose="020B0604020202020204" pitchFamily="34" charset="0"/>
              </a:defRPr>
            </a:lvl5pPr>
            <a:lvl6pPr marL="2828925" indent="-257175" eaLnBrk="0" fontAlgn="base" hangingPunct="0">
              <a:spcBef>
                <a:spcPct val="0"/>
              </a:spcBef>
              <a:spcAft>
                <a:spcPct val="0"/>
              </a:spcAft>
              <a:defRPr>
                <a:solidFill>
                  <a:schemeClr val="tx1"/>
                </a:solidFill>
                <a:latin typeface="Arial" panose="020B0604020202020204" pitchFamily="34" charset="0"/>
              </a:defRPr>
            </a:lvl6pPr>
            <a:lvl7pPr marL="3343275" indent="-257175" eaLnBrk="0" fontAlgn="base" hangingPunct="0">
              <a:spcBef>
                <a:spcPct val="0"/>
              </a:spcBef>
              <a:spcAft>
                <a:spcPct val="0"/>
              </a:spcAft>
              <a:defRPr>
                <a:solidFill>
                  <a:schemeClr val="tx1"/>
                </a:solidFill>
                <a:latin typeface="Arial" panose="020B0604020202020204" pitchFamily="34" charset="0"/>
              </a:defRPr>
            </a:lvl7pPr>
            <a:lvl8pPr marL="3857625" indent="-257175" eaLnBrk="0" fontAlgn="base" hangingPunct="0">
              <a:spcBef>
                <a:spcPct val="0"/>
              </a:spcBef>
              <a:spcAft>
                <a:spcPct val="0"/>
              </a:spcAft>
              <a:defRPr>
                <a:solidFill>
                  <a:schemeClr val="tx1"/>
                </a:solidFill>
                <a:latin typeface="Arial" panose="020B0604020202020204" pitchFamily="34" charset="0"/>
              </a:defRPr>
            </a:lvl8pPr>
            <a:lvl9pPr marL="4371975" indent="-257175" eaLnBrk="0" fontAlgn="base" hangingPunct="0">
              <a:spcBef>
                <a:spcPct val="0"/>
              </a:spcBef>
              <a:spcAft>
                <a:spcPct val="0"/>
              </a:spcAft>
              <a:defRPr>
                <a:solidFill>
                  <a:schemeClr val="tx1"/>
                </a:solidFill>
                <a:latin typeface="Arial" panose="020B0604020202020204" pitchFamily="34" charset="0"/>
              </a:defRPr>
            </a:lvl9pPr>
          </a:lstStyle>
          <a:p>
            <a:pPr>
              <a:defRPr/>
            </a:pPr>
            <a:fld id="{6BD07E9E-FED9-4B0E-8EDA-E024522BE40E}" type="slidenum">
              <a:rPr lang="en-US" altLang="en-US" smtClean="0">
                <a:latin typeface="Times New Roman" panose="02020603050405020304" pitchFamily="18" charset="0"/>
                <a:cs typeface="Times New Roman" panose="02020603050405020304" pitchFamily="18" charset="0"/>
              </a:rPr>
              <a:pPr>
                <a:defRPr/>
              </a:pPr>
              <a:t>11</a:t>
            </a:fld>
            <a:endParaRPr lang="en-US" altLang="en-US">
              <a:latin typeface="Times New Roman" panose="02020603050405020304" pitchFamily="18" charset="0"/>
              <a:cs typeface="Times New Roman" panose="02020603050405020304" pitchFamily="18" charset="0"/>
            </a:endParaRPr>
          </a:p>
        </p:txBody>
      </p:sp>
      <p:sp>
        <p:nvSpPr>
          <p:cNvPr id="504834" name="Rectangle 2">
            <a:extLst>
              <a:ext uri="{FF2B5EF4-FFF2-40B4-BE49-F238E27FC236}">
                <a16:creationId xmlns="" xmlns:a16="http://schemas.microsoft.com/office/drawing/2014/main" id="{E4F04E54-066C-472D-B459-76B49D7DD6CC}"/>
              </a:ext>
            </a:extLst>
          </p:cNvPr>
          <p:cNvSpPr>
            <a:spLocks noGrp="1" noRot="1" noChangeArrowheads="1"/>
          </p:cNvSpPr>
          <p:nvPr>
            <p:ph type="title"/>
          </p:nvPr>
        </p:nvSpPr>
        <p:spPr>
          <a:xfrm>
            <a:off x="4000903" y="696515"/>
            <a:ext cx="3350277" cy="611706"/>
          </a:xfrm>
        </p:spPr>
        <p:txBody>
          <a:bodyPr vert="horz" wrap="none" lIns="71438" tIns="28575" rIns="71438" bIns="28575" numCol="1" anchor="t" anchorCtr="0" compatLnSpc="1">
            <a:prstTxWarp prst="textNoShape">
              <a:avLst/>
            </a:prstTxWarp>
            <a:spAutoFit/>
          </a:bodyPr>
          <a:lstStyle/>
          <a:p>
            <a:pPr eaLnBrk="1" hangingPunct="1">
              <a:defRPr/>
            </a:pPr>
            <a:r>
              <a:rPr lang="en-US" altLang="en-US" sz="3600" b="1" dirty="0">
                <a:latin typeface="Times New Roman" panose="02020603050405020304" pitchFamily="18" charset="0"/>
                <a:cs typeface="Times New Roman" panose="02020603050405020304" pitchFamily="18" charset="0"/>
              </a:rPr>
              <a:t>Building a Class</a:t>
            </a:r>
            <a:endParaRPr lang="en-US" sz="3600" b="1" dirty="0">
              <a:solidFill>
                <a:schemeClr val="bg2"/>
              </a:solidFill>
              <a:latin typeface="Times New Roman" panose="02020603050405020304" pitchFamily="18" charset="0"/>
              <a:cs typeface="Times New Roman" panose="02020603050405020304" pitchFamily="18" charset="0"/>
            </a:endParaRPr>
          </a:p>
        </p:txBody>
      </p:sp>
      <p:pic>
        <p:nvPicPr>
          <p:cNvPr id="19460" name="Picture 3">
            <a:extLst>
              <a:ext uri="{FF2B5EF4-FFF2-40B4-BE49-F238E27FC236}">
                <a16:creationId xmlns="" xmlns:a16="http://schemas.microsoft.com/office/drawing/2014/main" id="{3A949D15-3580-4F28-9EAD-FBF89F0EE523}"/>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67050" y="1860947"/>
            <a:ext cx="6029325" cy="430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extLst>
      <p:ext uri="{BB962C8B-B14F-4D97-AF65-F5344CB8AC3E}">
        <p14:creationId xmlns:p14="http://schemas.microsoft.com/office/powerpoint/2010/main" val="181852293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5">
            <a:extLst>
              <a:ext uri="{FF2B5EF4-FFF2-40B4-BE49-F238E27FC236}">
                <a16:creationId xmlns="" xmlns:a16="http://schemas.microsoft.com/office/drawing/2014/main" id="{E687CF7B-E313-4711-A533-58C05CF941DD}"/>
              </a:ext>
            </a:extLst>
          </p:cNvPr>
          <p:cNvSpPr>
            <a:spLocks noGrp="1"/>
          </p:cNvSpPr>
          <p:nvPr>
            <p:ph type="sldNum" sz="quarter" idx="12"/>
          </p:nvPr>
        </p:nvSpPr>
        <p:spPr/>
        <p:txBody>
          <a:bodyPr/>
          <a:lstStyle>
            <a:lvl1pPr>
              <a:defRPr>
                <a:solidFill>
                  <a:schemeClr val="tx1"/>
                </a:solidFill>
                <a:latin typeface="Arial" panose="020B0604020202020204" pitchFamily="34" charset="0"/>
              </a:defRPr>
            </a:lvl1pPr>
            <a:lvl2pPr marL="835819" indent="-321469">
              <a:defRPr>
                <a:solidFill>
                  <a:schemeClr val="tx1"/>
                </a:solidFill>
                <a:latin typeface="Arial" panose="020B0604020202020204" pitchFamily="34" charset="0"/>
              </a:defRPr>
            </a:lvl2pPr>
            <a:lvl3pPr marL="1285875" indent="-257175">
              <a:defRPr>
                <a:solidFill>
                  <a:schemeClr val="tx1"/>
                </a:solidFill>
                <a:latin typeface="Arial" panose="020B0604020202020204" pitchFamily="34" charset="0"/>
              </a:defRPr>
            </a:lvl3pPr>
            <a:lvl4pPr marL="1800225" indent="-257175">
              <a:defRPr>
                <a:solidFill>
                  <a:schemeClr val="tx1"/>
                </a:solidFill>
                <a:latin typeface="Arial" panose="020B0604020202020204" pitchFamily="34" charset="0"/>
              </a:defRPr>
            </a:lvl4pPr>
            <a:lvl5pPr marL="2314575" indent="-257175">
              <a:defRPr>
                <a:solidFill>
                  <a:schemeClr val="tx1"/>
                </a:solidFill>
                <a:latin typeface="Arial" panose="020B0604020202020204" pitchFamily="34" charset="0"/>
              </a:defRPr>
            </a:lvl5pPr>
            <a:lvl6pPr marL="2828925" indent="-257175" eaLnBrk="0" fontAlgn="base" hangingPunct="0">
              <a:spcBef>
                <a:spcPct val="0"/>
              </a:spcBef>
              <a:spcAft>
                <a:spcPct val="0"/>
              </a:spcAft>
              <a:defRPr>
                <a:solidFill>
                  <a:schemeClr val="tx1"/>
                </a:solidFill>
                <a:latin typeface="Arial" panose="020B0604020202020204" pitchFamily="34" charset="0"/>
              </a:defRPr>
            </a:lvl6pPr>
            <a:lvl7pPr marL="3343275" indent="-257175" eaLnBrk="0" fontAlgn="base" hangingPunct="0">
              <a:spcBef>
                <a:spcPct val="0"/>
              </a:spcBef>
              <a:spcAft>
                <a:spcPct val="0"/>
              </a:spcAft>
              <a:defRPr>
                <a:solidFill>
                  <a:schemeClr val="tx1"/>
                </a:solidFill>
                <a:latin typeface="Arial" panose="020B0604020202020204" pitchFamily="34" charset="0"/>
              </a:defRPr>
            </a:lvl7pPr>
            <a:lvl8pPr marL="3857625" indent="-257175" eaLnBrk="0" fontAlgn="base" hangingPunct="0">
              <a:spcBef>
                <a:spcPct val="0"/>
              </a:spcBef>
              <a:spcAft>
                <a:spcPct val="0"/>
              </a:spcAft>
              <a:defRPr>
                <a:solidFill>
                  <a:schemeClr val="tx1"/>
                </a:solidFill>
                <a:latin typeface="Arial" panose="020B0604020202020204" pitchFamily="34" charset="0"/>
              </a:defRPr>
            </a:lvl8pPr>
            <a:lvl9pPr marL="4371975" indent="-257175" eaLnBrk="0" fontAlgn="base" hangingPunct="0">
              <a:spcBef>
                <a:spcPct val="0"/>
              </a:spcBef>
              <a:spcAft>
                <a:spcPct val="0"/>
              </a:spcAft>
              <a:defRPr>
                <a:solidFill>
                  <a:schemeClr val="tx1"/>
                </a:solidFill>
                <a:latin typeface="Arial" panose="020B0604020202020204" pitchFamily="34" charset="0"/>
              </a:defRPr>
            </a:lvl9pPr>
          </a:lstStyle>
          <a:p>
            <a:pPr>
              <a:defRPr/>
            </a:pPr>
            <a:fld id="{399799EE-5805-4710-A6C5-7BEC7C495611}" type="slidenum">
              <a:rPr lang="en-US" altLang="en-US" smtClean="0">
                <a:latin typeface="Times New Roman" panose="02020603050405020304" pitchFamily="18" charset="0"/>
                <a:cs typeface="Times New Roman" panose="02020603050405020304" pitchFamily="18" charset="0"/>
              </a:rPr>
              <a:pPr>
                <a:defRPr/>
              </a:pPr>
              <a:t>12</a:t>
            </a:fld>
            <a:endParaRPr lang="en-US" altLang="en-US">
              <a:latin typeface="Times New Roman" panose="02020603050405020304" pitchFamily="18" charset="0"/>
              <a:cs typeface="Times New Roman" panose="02020603050405020304" pitchFamily="18" charset="0"/>
            </a:endParaRPr>
          </a:p>
        </p:txBody>
      </p:sp>
      <p:sp>
        <p:nvSpPr>
          <p:cNvPr id="506882" name="Rectangle 2">
            <a:extLst>
              <a:ext uri="{FF2B5EF4-FFF2-40B4-BE49-F238E27FC236}">
                <a16:creationId xmlns="" xmlns:a16="http://schemas.microsoft.com/office/drawing/2014/main" id="{1333395E-0480-4DE0-802D-C010087B28BE}"/>
              </a:ext>
            </a:extLst>
          </p:cNvPr>
          <p:cNvSpPr>
            <a:spLocks noGrp="1" noRot="1" noChangeArrowheads="1"/>
          </p:cNvSpPr>
          <p:nvPr>
            <p:ph type="title"/>
          </p:nvPr>
        </p:nvSpPr>
        <p:spPr>
          <a:xfrm>
            <a:off x="3747288" y="512620"/>
            <a:ext cx="4453143" cy="611706"/>
          </a:xfrm>
        </p:spPr>
        <p:txBody>
          <a:bodyPr vert="horz" wrap="none" lIns="71438" tIns="28575" rIns="71438" bIns="28575" numCol="1" anchor="t" anchorCtr="0" compatLnSpc="1">
            <a:prstTxWarp prst="textNoShape">
              <a:avLst/>
            </a:prstTxWarp>
            <a:spAutoFit/>
          </a:bodyPr>
          <a:lstStyle/>
          <a:p>
            <a:pPr algn="ctr" eaLnBrk="1" hangingPunct="1">
              <a:defRPr/>
            </a:pPr>
            <a:r>
              <a:rPr lang="en-US" altLang="en-US" sz="3600" b="1" dirty="0">
                <a:latin typeface="Times New Roman" panose="02020603050405020304" pitchFamily="18" charset="0"/>
                <a:cs typeface="Times New Roman" panose="02020603050405020304" pitchFamily="18" charset="0"/>
              </a:rPr>
              <a:t>Encapsulation/Hiding</a:t>
            </a:r>
            <a:endParaRPr lang="en-US" sz="3600" b="1" dirty="0">
              <a:solidFill>
                <a:schemeClr val="bg2"/>
              </a:solidFill>
            </a:endParaRPr>
          </a:p>
        </p:txBody>
      </p:sp>
      <p:sp>
        <p:nvSpPr>
          <p:cNvPr id="20484" name="Rectangle 3">
            <a:extLst>
              <a:ext uri="{FF2B5EF4-FFF2-40B4-BE49-F238E27FC236}">
                <a16:creationId xmlns="" xmlns:a16="http://schemas.microsoft.com/office/drawing/2014/main" id="{9F774E87-8880-4069-B261-A66C11FCCE20}"/>
              </a:ext>
            </a:extLst>
          </p:cNvPr>
          <p:cNvSpPr>
            <a:spLocks noChangeArrowheads="1"/>
          </p:cNvSpPr>
          <p:nvPr/>
        </p:nvSpPr>
        <p:spPr bwMode="auto">
          <a:xfrm>
            <a:off x="2508436" y="1162646"/>
            <a:ext cx="3771464" cy="1652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101798" tIns="50006" rIns="101798" bIns="50006">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gn="just">
              <a:lnSpc>
                <a:spcPct val="90000"/>
              </a:lnSpc>
              <a:spcBef>
                <a:spcPct val="0"/>
              </a:spcBef>
              <a:buClrTx/>
              <a:buFontTx/>
              <a:buNone/>
            </a:pPr>
            <a:r>
              <a:rPr lang="en-US" altLang="en-US" sz="2800" dirty="0">
                <a:latin typeface="Times New Roman" panose="02020603050405020304" pitchFamily="18" charset="0"/>
                <a:cs typeface="Times New Roman" panose="02020603050405020304" pitchFamily="18" charset="0"/>
              </a:rPr>
              <a:t>The object encapsulates</a:t>
            </a:r>
          </a:p>
          <a:p>
            <a:pPr algn="just">
              <a:lnSpc>
                <a:spcPct val="90000"/>
              </a:lnSpc>
              <a:spcBef>
                <a:spcPct val="0"/>
              </a:spcBef>
              <a:buClrTx/>
              <a:buFontTx/>
              <a:buNone/>
            </a:pPr>
            <a:r>
              <a:rPr lang="en-US" altLang="en-US" sz="2800" dirty="0">
                <a:latin typeface="Times New Roman" panose="02020603050405020304" pitchFamily="18" charset="0"/>
                <a:cs typeface="Times New Roman" panose="02020603050405020304" pitchFamily="18" charset="0"/>
              </a:rPr>
              <a:t>both data and the logical</a:t>
            </a:r>
          </a:p>
          <a:p>
            <a:pPr algn="just">
              <a:lnSpc>
                <a:spcPct val="90000"/>
              </a:lnSpc>
              <a:spcBef>
                <a:spcPct val="0"/>
              </a:spcBef>
              <a:buClrTx/>
              <a:buFontTx/>
              <a:buNone/>
            </a:pPr>
            <a:r>
              <a:rPr lang="en-US" altLang="en-US" sz="2800" dirty="0">
                <a:latin typeface="Times New Roman" panose="02020603050405020304" pitchFamily="18" charset="0"/>
                <a:cs typeface="Times New Roman" panose="02020603050405020304" pitchFamily="18" charset="0"/>
              </a:rPr>
              <a:t>procedures required to</a:t>
            </a:r>
          </a:p>
          <a:p>
            <a:pPr algn="just">
              <a:lnSpc>
                <a:spcPct val="90000"/>
              </a:lnSpc>
              <a:spcBef>
                <a:spcPct val="0"/>
              </a:spcBef>
              <a:buClrTx/>
              <a:buFontTx/>
              <a:buNone/>
            </a:pPr>
            <a:r>
              <a:rPr lang="en-US" altLang="en-US" sz="2800" dirty="0">
                <a:latin typeface="Times New Roman" panose="02020603050405020304" pitchFamily="18" charset="0"/>
                <a:cs typeface="Times New Roman" panose="02020603050405020304" pitchFamily="18" charset="0"/>
              </a:rPr>
              <a:t>manipulate the data</a:t>
            </a:r>
          </a:p>
        </p:txBody>
      </p:sp>
      <p:sp>
        <p:nvSpPr>
          <p:cNvPr id="20485" name="Freeform 4">
            <a:extLst>
              <a:ext uri="{FF2B5EF4-FFF2-40B4-BE49-F238E27FC236}">
                <a16:creationId xmlns="" xmlns:a16="http://schemas.microsoft.com/office/drawing/2014/main" id="{F059A928-FECF-4E1B-AAEF-00F78111D452}"/>
              </a:ext>
            </a:extLst>
          </p:cNvPr>
          <p:cNvSpPr>
            <a:spLocks/>
          </p:cNvSpPr>
          <p:nvPr/>
        </p:nvSpPr>
        <p:spPr bwMode="auto">
          <a:xfrm>
            <a:off x="3904656" y="2891433"/>
            <a:ext cx="609004" cy="492919"/>
          </a:xfrm>
          <a:custGeom>
            <a:avLst/>
            <a:gdLst>
              <a:gd name="T0" fmla="*/ 2147483646 w 341"/>
              <a:gd name="T1" fmla="*/ 0 h 276"/>
              <a:gd name="T2" fmla="*/ 2147483646 w 341"/>
              <a:gd name="T3" fmla="*/ 2147483646 h 276"/>
              <a:gd name="T4" fmla="*/ 0 w 341"/>
              <a:gd name="T5" fmla="*/ 2147483646 h 276"/>
              <a:gd name="T6" fmla="*/ 2147483646 w 341"/>
              <a:gd name="T7" fmla="*/ 2147483646 h 276"/>
              <a:gd name="T8" fmla="*/ 2147483646 w 341"/>
              <a:gd name="T9" fmla="*/ 2147483646 h 276"/>
              <a:gd name="T10" fmla="*/ 2147483646 w 341"/>
              <a:gd name="T11" fmla="*/ 2147483646 h 276"/>
              <a:gd name="T12" fmla="*/ 2147483646 w 341"/>
              <a:gd name="T13" fmla="*/ 0 h 276"/>
              <a:gd name="T14" fmla="*/ 2147483646 w 341"/>
              <a:gd name="T15" fmla="*/ 0 h 27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41" h="276">
                <a:moveTo>
                  <a:pt x="84" y="0"/>
                </a:moveTo>
                <a:lnTo>
                  <a:pt x="84" y="106"/>
                </a:lnTo>
                <a:lnTo>
                  <a:pt x="0" y="80"/>
                </a:lnTo>
                <a:lnTo>
                  <a:pt x="170" y="275"/>
                </a:lnTo>
                <a:lnTo>
                  <a:pt x="340" y="81"/>
                </a:lnTo>
                <a:lnTo>
                  <a:pt x="255" y="106"/>
                </a:lnTo>
                <a:lnTo>
                  <a:pt x="255" y="0"/>
                </a:lnTo>
                <a:lnTo>
                  <a:pt x="84" y="0"/>
                </a:lnTo>
              </a:path>
            </a:pathLst>
          </a:custGeom>
          <a:solidFill>
            <a:srgbClr val="BF3F00"/>
          </a:solidFill>
          <a:ln>
            <a:noFill/>
          </a:ln>
          <a:effectLst>
            <a:outerShdw dist="107763" dir="2700000" algn="ctr" rotWithShape="0">
              <a:schemeClr val="bg2"/>
            </a:outerShdw>
          </a:effectLst>
          <a:extLst>
            <a:ext uri="{91240B29-F687-4F45-9708-019B960494DF}">
              <a14:hiddenLine xmlns:a14="http://schemas.microsoft.com/office/drawing/2010/main" w="127000" cap="rnd" cmpd="sng">
                <a:solidFill>
                  <a:srgbClr val="000000"/>
                </a:solidFill>
                <a:prstDash val="solid"/>
                <a:round/>
                <a:headEnd type="none" w="med" len="med"/>
                <a:tailEnd type="none" w="med" len="med"/>
              </a14:hiddenLine>
            </a:ext>
          </a:extLst>
        </p:spPr>
        <p:txBody>
          <a:bodyPr/>
          <a:lstStyle/>
          <a:p>
            <a:endParaRPr lang="en-US" sz="2025">
              <a:latin typeface="Times New Roman" panose="02020603050405020304" pitchFamily="18" charset="0"/>
              <a:cs typeface="Times New Roman" panose="02020603050405020304" pitchFamily="18" charset="0"/>
            </a:endParaRPr>
          </a:p>
        </p:txBody>
      </p:sp>
      <p:sp>
        <p:nvSpPr>
          <p:cNvPr id="20486" name="Freeform 5">
            <a:extLst>
              <a:ext uri="{FF2B5EF4-FFF2-40B4-BE49-F238E27FC236}">
                <a16:creationId xmlns="" xmlns:a16="http://schemas.microsoft.com/office/drawing/2014/main" id="{D691D7B0-8F95-4929-A33C-C95E55940D90}"/>
              </a:ext>
            </a:extLst>
          </p:cNvPr>
          <p:cNvSpPr>
            <a:spLocks/>
          </p:cNvSpPr>
          <p:nvPr/>
        </p:nvSpPr>
        <p:spPr bwMode="auto">
          <a:xfrm>
            <a:off x="3904656" y="3705821"/>
            <a:ext cx="609004" cy="492919"/>
          </a:xfrm>
          <a:custGeom>
            <a:avLst/>
            <a:gdLst>
              <a:gd name="T0" fmla="*/ 2147483646 w 341"/>
              <a:gd name="T1" fmla="*/ 0 h 276"/>
              <a:gd name="T2" fmla="*/ 2147483646 w 341"/>
              <a:gd name="T3" fmla="*/ 2147483646 h 276"/>
              <a:gd name="T4" fmla="*/ 0 w 341"/>
              <a:gd name="T5" fmla="*/ 2147483646 h 276"/>
              <a:gd name="T6" fmla="*/ 2147483646 w 341"/>
              <a:gd name="T7" fmla="*/ 2147483646 h 276"/>
              <a:gd name="T8" fmla="*/ 2147483646 w 341"/>
              <a:gd name="T9" fmla="*/ 2147483646 h 276"/>
              <a:gd name="T10" fmla="*/ 2147483646 w 341"/>
              <a:gd name="T11" fmla="*/ 2147483646 h 276"/>
              <a:gd name="T12" fmla="*/ 2147483646 w 341"/>
              <a:gd name="T13" fmla="*/ 0 h 276"/>
              <a:gd name="T14" fmla="*/ 2147483646 w 341"/>
              <a:gd name="T15" fmla="*/ 0 h 27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41" h="276">
                <a:moveTo>
                  <a:pt x="84" y="0"/>
                </a:moveTo>
                <a:lnTo>
                  <a:pt x="84" y="106"/>
                </a:lnTo>
                <a:lnTo>
                  <a:pt x="0" y="80"/>
                </a:lnTo>
                <a:lnTo>
                  <a:pt x="170" y="275"/>
                </a:lnTo>
                <a:lnTo>
                  <a:pt x="340" y="81"/>
                </a:lnTo>
                <a:lnTo>
                  <a:pt x="255" y="106"/>
                </a:lnTo>
                <a:lnTo>
                  <a:pt x="255" y="0"/>
                </a:lnTo>
                <a:lnTo>
                  <a:pt x="84" y="0"/>
                </a:lnTo>
              </a:path>
            </a:pathLst>
          </a:custGeom>
          <a:solidFill>
            <a:srgbClr val="BF3F00"/>
          </a:solidFill>
          <a:ln>
            <a:noFill/>
          </a:ln>
          <a:effectLst>
            <a:outerShdw dist="107763" dir="2700000" algn="ctr" rotWithShape="0">
              <a:schemeClr val="bg2"/>
            </a:outerShdw>
          </a:effectLst>
          <a:extLst>
            <a:ext uri="{91240B29-F687-4F45-9708-019B960494DF}">
              <a14:hiddenLine xmlns:a14="http://schemas.microsoft.com/office/drawing/2010/main" w="127000" cap="rnd" cmpd="sng">
                <a:solidFill>
                  <a:srgbClr val="000000"/>
                </a:solidFill>
                <a:prstDash val="solid"/>
                <a:round/>
                <a:headEnd type="none" w="med" len="med"/>
                <a:tailEnd type="none" w="med" len="med"/>
              </a14:hiddenLine>
            </a:ext>
          </a:extLst>
        </p:spPr>
        <p:txBody>
          <a:bodyPr/>
          <a:lstStyle/>
          <a:p>
            <a:endParaRPr lang="en-US" sz="2025">
              <a:latin typeface="Times New Roman" panose="02020603050405020304" pitchFamily="18" charset="0"/>
              <a:cs typeface="Times New Roman" panose="02020603050405020304" pitchFamily="18" charset="0"/>
            </a:endParaRPr>
          </a:p>
        </p:txBody>
      </p:sp>
      <p:sp>
        <p:nvSpPr>
          <p:cNvPr id="20487" name="Freeform 6">
            <a:extLst>
              <a:ext uri="{FF2B5EF4-FFF2-40B4-BE49-F238E27FC236}">
                <a16:creationId xmlns="" xmlns:a16="http://schemas.microsoft.com/office/drawing/2014/main" id="{6B7E6CB5-1BB2-4DAE-981E-C9CDA182E538}"/>
              </a:ext>
            </a:extLst>
          </p:cNvPr>
          <p:cNvSpPr>
            <a:spLocks/>
          </p:cNvSpPr>
          <p:nvPr/>
        </p:nvSpPr>
        <p:spPr bwMode="auto">
          <a:xfrm>
            <a:off x="3890368" y="4489847"/>
            <a:ext cx="609004" cy="492919"/>
          </a:xfrm>
          <a:custGeom>
            <a:avLst/>
            <a:gdLst>
              <a:gd name="T0" fmla="*/ 2147483646 w 341"/>
              <a:gd name="T1" fmla="*/ 0 h 276"/>
              <a:gd name="T2" fmla="*/ 2147483646 w 341"/>
              <a:gd name="T3" fmla="*/ 2147483646 h 276"/>
              <a:gd name="T4" fmla="*/ 0 w 341"/>
              <a:gd name="T5" fmla="*/ 2147483646 h 276"/>
              <a:gd name="T6" fmla="*/ 2147483646 w 341"/>
              <a:gd name="T7" fmla="*/ 2147483646 h 276"/>
              <a:gd name="T8" fmla="*/ 2147483646 w 341"/>
              <a:gd name="T9" fmla="*/ 2147483646 h 276"/>
              <a:gd name="T10" fmla="*/ 2147483646 w 341"/>
              <a:gd name="T11" fmla="*/ 2147483646 h 276"/>
              <a:gd name="T12" fmla="*/ 2147483646 w 341"/>
              <a:gd name="T13" fmla="*/ 0 h 276"/>
              <a:gd name="T14" fmla="*/ 2147483646 w 341"/>
              <a:gd name="T15" fmla="*/ 0 h 27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41" h="276">
                <a:moveTo>
                  <a:pt x="84" y="0"/>
                </a:moveTo>
                <a:lnTo>
                  <a:pt x="84" y="106"/>
                </a:lnTo>
                <a:lnTo>
                  <a:pt x="0" y="80"/>
                </a:lnTo>
                <a:lnTo>
                  <a:pt x="170" y="275"/>
                </a:lnTo>
                <a:lnTo>
                  <a:pt x="340" y="81"/>
                </a:lnTo>
                <a:lnTo>
                  <a:pt x="255" y="106"/>
                </a:lnTo>
                <a:lnTo>
                  <a:pt x="255" y="0"/>
                </a:lnTo>
                <a:lnTo>
                  <a:pt x="84" y="0"/>
                </a:lnTo>
              </a:path>
            </a:pathLst>
          </a:custGeom>
          <a:solidFill>
            <a:srgbClr val="BF3F00"/>
          </a:solidFill>
          <a:ln>
            <a:noFill/>
          </a:ln>
          <a:effectLst>
            <a:outerShdw dist="107763" dir="2700000" algn="ctr" rotWithShape="0">
              <a:schemeClr val="bg2"/>
            </a:outerShdw>
          </a:effectLst>
          <a:extLst>
            <a:ext uri="{91240B29-F687-4F45-9708-019B960494DF}">
              <a14:hiddenLine xmlns:a14="http://schemas.microsoft.com/office/drawing/2010/main" w="127000" cap="rnd" cmpd="sng">
                <a:solidFill>
                  <a:srgbClr val="000000"/>
                </a:solidFill>
                <a:prstDash val="solid"/>
                <a:round/>
                <a:headEnd type="none" w="med" len="med"/>
                <a:tailEnd type="none" w="med" len="med"/>
              </a14:hiddenLine>
            </a:ext>
          </a:extLst>
        </p:spPr>
        <p:txBody>
          <a:bodyPr/>
          <a:lstStyle/>
          <a:p>
            <a:endParaRPr lang="en-US" sz="2025">
              <a:latin typeface="Times New Roman" panose="02020603050405020304" pitchFamily="18" charset="0"/>
              <a:cs typeface="Times New Roman" panose="02020603050405020304" pitchFamily="18" charset="0"/>
            </a:endParaRPr>
          </a:p>
        </p:txBody>
      </p:sp>
      <p:sp>
        <p:nvSpPr>
          <p:cNvPr id="20488" name="Rectangle 7">
            <a:extLst>
              <a:ext uri="{FF2B5EF4-FFF2-40B4-BE49-F238E27FC236}">
                <a16:creationId xmlns="" xmlns:a16="http://schemas.microsoft.com/office/drawing/2014/main" id="{9D202052-0C1A-4A6A-A100-F0DB09235586}"/>
              </a:ext>
            </a:extLst>
          </p:cNvPr>
          <p:cNvSpPr>
            <a:spLocks noChangeArrowheads="1"/>
          </p:cNvSpPr>
          <p:nvPr/>
        </p:nvSpPr>
        <p:spPr bwMode="auto">
          <a:xfrm>
            <a:off x="2636640" y="5229225"/>
            <a:ext cx="4647506" cy="48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101798" tIns="50006" rIns="101798" bIns="50006">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nSpc>
                <a:spcPct val="90000"/>
              </a:lnSpc>
              <a:spcBef>
                <a:spcPct val="0"/>
              </a:spcBef>
              <a:buClrTx/>
              <a:buFontTx/>
              <a:buNone/>
            </a:pPr>
            <a:r>
              <a:rPr lang="en-US" altLang="en-US" sz="2800" dirty="0">
                <a:latin typeface="Times New Roman" panose="02020603050405020304" pitchFamily="18" charset="0"/>
                <a:cs typeface="Times New Roman" panose="02020603050405020304" pitchFamily="18" charset="0"/>
              </a:rPr>
              <a:t>Achieves “information hiding”</a:t>
            </a:r>
          </a:p>
        </p:txBody>
      </p:sp>
      <p:sp>
        <p:nvSpPr>
          <p:cNvPr id="20489" name="Oval 8">
            <a:extLst>
              <a:ext uri="{FF2B5EF4-FFF2-40B4-BE49-F238E27FC236}">
                <a16:creationId xmlns="" xmlns:a16="http://schemas.microsoft.com/office/drawing/2014/main" id="{F1FC93AD-77D8-455C-BB21-B42F4983714C}"/>
              </a:ext>
            </a:extLst>
          </p:cNvPr>
          <p:cNvSpPr>
            <a:spLocks noChangeArrowheads="1"/>
          </p:cNvSpPr>
          <p:nvPr/>
        </p:nvSpPr>
        <p:spPr bwMode="auto">
          <a:xfrm>
            <a:off x="5490568" y="2068116"/>
            <a:ext cx="3693319" cy="3120033"/>
          </a:xfrm>
          <a:prstGeom prst="ellipse">
            <a:avLst/>
          </a:prstGeom>
          <a:solidFill>
            <a:srgbClr val="808080"/>
          </a:solidFill>
          <a:ln w="25400">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endParaRPr lang="en-US" altLang="en-US" sz="2025">
              <a:solidFill>
                <a:schemeClr val="bg2"/>
              </a:solidFill>
              <a:latin typeface="Times New Roman" panose="02020603050405020304" pitchFamily="18" charset="0"/>
              <a:cs typeface="Times New Roman" panose="02020603050405020304" pitchFamily="18" charset="0"/>
            </a:endParaRPr>
          </a:p>
        </p:txBody>
      </p:sp>
      <p:sp>
        <p:nvSpPr>
          <p:cNvPr id="20490" name="Oval 9">
            <a:extLst>
              <a:ext uri="{FF2B5EF4-FFF2-40B4-BE49-F238E27FC236}">
                <a16:creationId xmlns="" xmlns:a16="http://schemas.microsoft.com/office/drawing/2014/main" id="{14A299EE-AEEC-452E-A20C-134F5EB242AB}"/>
              </a:ext>
            </a:extLst>
          </p:cNvPr>
          <p:cNvSpPr>
            <a:spLocks noChangeArrowheads="1"/>
          </p:cNvSpPr>
          <p:nvPr/>
        </p:nvSpPr>
        <p:spPr bwMode="auto">
          <a:xfrm>
            <a:off x="6292453" y="2718198"/>
            <a:ext cx="2123480" cy="1777008"/>
          </a:xfrm>
          <a:prstGeom prst="ellipse">
            <a:avLst/>
          </a:prstGeom>
          <a:solidFill>
            <a:schemeClr val="bg1"/>
          </a:solidFill>
          <a:ln w="25400">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20491" name="Line 10">
            <a:extLst>
              <a:ext uri="{FF2B5EF4-FFF2-40B4-BE49-F238E27FC236}">
                <a16:creationId xmlns="" xmlns:a16="http://schemas.microsoft.com/office/drawing/2014/main" id="{1D9D767A-FBE4-4072-89DE-11FDC3FFAD36}"/>
              </a:ext>
            </a:extLst>
          </p:cNvPr>
          <p:cNvSpPr>
            <a:spLocks noChangeShapeType="1"/>
          </p:cNvSpPr>
          <p:nvPr/>
        </p:nvSpPr>
        <p:spPr bwMode="auto">
          <a:xfrm flipV="1">
            <a:off x="7314009" y="2043113"/>
            <a:ext cx="0" cy="6697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025">
              <a:latin typeface="Times New Roman" panose="02020603050405020304" pitchFamily="18" charset="0"/>
              <a:cs typeface="Times New Roman" panose="02020603050405020304" pitchFamily="18" charset="0"/>
            </a:endParaRPr>
          </a:p>
        </p:txBody>
      </p:sp>
      <p:sp>
        <p:nvSpPr>
          <p:cNvPr id="20492" name="Line 11">
            <a:extLst>
              <a:ext uri="{FF2B5EF4-FFF2-40B4-BE49-F238E27FC236}">
                <a16:creationId xmlns="" xmlns:a16="http://schemas.microsoft.com/office/drawing/2014/main" id="{92390255-7BA3-40CF-B6C3-B8D3472E003C}"/>
              </a:ext>
            </a:extLst>
          </p:cNvPr>
          <p:cNvSpPr>
            <a:spLocks noChangeShapeType="1"/>
          </p:cNvSpPr>
          <p:nvPr/>
        </p:nvSpPr>
        <p:spPr bwMode="auto">
          <a:xfrm flipV="1">
            <a:off x="8258771" y="2712840"/>
            <a:ext cx="600075" cy="3946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025">
              <a:latin typeface="Times New Roman" panose="02020603050405020304" pitchFamily="18" charset="0"/>
              <a:cs typeface="Times New Roman" panose="02020603050405020304" pitchFamily="18" charset="0"/>
            </a:endParaRPr>
          </a:p>
        </p:txBody>
      </p:sp>
      <p:sp>
        <p:nvSpPr>
          <p:cNvPr id="20493" name="Line 12">
            <a:extLst>
              <a:ext uri="{FF2B5EF4-FFF2-40B4-BE49-F238E27FC236}">
                <a16:creationId xmlns="" xmlns:a16="http://schemas.microsoft.com/office/drawing/2014/main" id="{B45EAD4E-2F0F-4D3F-AA07-81CD69F257AA}"/>
              </a:ext>
            </a:extLst>
          </p:cNvPr>
          <p:cNvSpPr>
            <a:spLocks noChangeShapeType="1"/>
          </p:cNvSpPr>
          <p:nvPr/>
        </p:nvSpPr>
        <p:spPr bwMode="auto">
          <a:xfrm>
            <a:off x="8281987" y="4100513"/>
            <a:ext cx="623293" cy="33397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025">
              <a:latin typeface="Times New Roman" panose="02020603050405020304" pitchFamily="18" charset="0"/>
              <a:cs typeface="Times New Roman" panose="02020603050405020304" pitchFamily="18" charset="0"/>
            </a:endParaRPr>
          </a:p>
        </p:txBody>
      </p:sp>
      <p:sp>
        <p:nvSpPr>
          <p:cNvPr id="20494" name="Line 13">
            <a:extLst>
              <a:ext uri="{FF2B5EF4-FFF2-40B4-BE49-F238E27FC236}">
                <a16:creationId xmlns="" xmlns:a16="http://schemas.microsoft.com/office/drawing/2014/main" id="{A804FA80-EA64-47F1-9CD2-71C01853A479}"/>
              </a:ext>
            </a:extLst>
          </p:cNvPr>
          <p:cNvSpPr>
            <a:spLocks noChangeShapeType="1"/>
          </p:cNvSpPr>
          <p:nvPr/>
        </p:nvSpPr>
        <p:spPr bwMode="auto">
          <a:xfrm>
            <a:off x="7372946" y="4523780"/>
            <a:ext cx="0" cy="6429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025">
              <a:latin typeface="Times New Roman" panose="02020603050405020304" pitchFamily="18" charset="0"/>
              <a:cs typeface="Times New Roman" panose="02020603050405020304" pitchFamily="18" charset="0"/>
            </a:endParaRPr>
          </a:p>
        </p:txBody>
      </p:sp>
      <p:sp>
        <p:nvSpPr>
          <p:cNvPr id="20495" name="Line 14">
            <a:extLst>
              <a:ext uri="{FF2B5EF4-FFF2-40B4-BE49-F238E27FC236}">
                <a16:creationId xmlns="" xmlns:a16="http://schemas.microsoft.com/office/drawing/2014/main" id="{12CD570F-65DB-44BB-AFDE-64B54C850DEB}"/>
              </a:ext>
            </a:extLst>
          </p:cNvPr>
          <p:cNvSpPr>
            <a:spLocks noChangeShapeType="1"/>
          </p:cNvSpPr>
          <p:nvPr/>
        </p:nvSpPr>
        <p:spPr bwMode="auto">
          <a:xfrm flipH="1">
            <a:off x="5929908" y="4236244"/>
            <a:ext cx="628650" cy="38397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025">
              <a:latin typeface="Times New Roman" panose="02020603050405020304" pitchFamily="18" charset="0"/>
              <a:cs typeface="Times New Roman" panose="02020603050405020304" pitchFamily="18" charset="0"/>
            </a:endParaRPr>
          </a:p>
        </p:txBody>
      </p:sp>
      <p:sp>
        <p:nvSpPr>
          <p:cNvPr id="20496" name="Line 15">
            <a:extLst>
              <a:ext uri="{FF2B5EF4-FFF2-40B4-BE49-F238E27FC236}">
                <a16:creationId xmlns="" xmlns:a16="http://schemas.microsoft.com/office/drawing/2014/main" id="{279A082C-F3C6-4D89-8C09-5FD2253293B9}"/>
              </a:ext>
            </a:extLst>
          </p:cNvPr>
          <p:cNvSpPr>
            <a:spLocks noChangeShapeType="1"/>
          </p:cNvSpPr>
          <p:nvPr/>
        </p:nvSpPr>
        <p:spPr bwMode="auto">
          <a:xfrm flipH="1" flipV="1">
            <a:off x="5720954" y="2836069"/>
            <a:ext cx="662583" cy="3732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025">
              <a:latin typeface="Times New Roman" panose="02020603050405020304" pitchFamily="18" charset="0"/>
              <a:cs typeface="Times New Roman" panose="02020603050405020304" pitchFamily="18" charset="0"/>
            </a:endParaRPr>
          </a:p>
        </p:txBody>
      </p:sp>
      <p:sp>
        <p:nvSpPr>
          <p:cNvPr id="20497" name="Rectangle 16">
            <a:extLst>
              <a:ext uri="{FF2B5EF4-FFF2-40B4-BE49-F238E27FC236}">
                <a16:creationId xmlns="" xmlns:a16="http://schemas.microsoft.com/office/drawing/2014/main" id="{E8F0C0F6-9323-4D87-A236-C5067ED4E29E}"/>
              </a:ext>
            </a:extLst>
          </p:cNvPr>
          <p:cNvSpPr>
            <a:spLocks noChangeArrowheads="1"/>
          </p:cNvSpPr>
          <p:nvPr/>
        </p:nvSpPr>
        <p:spPr bwMode="auto">
          <a:xfrm>
            <a:off x="6792516" y="3193256"/>
            <a:ext cx="262533" cy="228600"/>
          </a:xfrm>
          <a:prstGeom prst="rect">
            <a:avLst/>
          </a:prstGeom>
          <a:solidFill>
            <a:srgbClr val="037C03"/>
          </a:solidFill>
          <a:ln w="25400">
            <a:solidFill>
              <a:schemeClr val="tx1"/>
            </a:solidFill>
            <a:miter lim="800000"/>
            <a:headEnd/>
            <a:tailEnd/>
          </a:ln>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20498" name="Rectangle 17">
            <a:extLst>
              <a:ext uri="{FF2B5EF4-FFF2-40B4-BE49-F238E27FC236}">
                <a16:creationId xmlns="" xmlns:a16="http://schemas.microsoft.com/office/drawing/2014/main" id="{A068A0E1-4F39-4E9C-94C9-906529B437EC}"/>
              </a:ext>
            </a:extLst>
          </p:cNvPr>
          <p:cNvSpPr>
            <a:spLocks noChangeArrowheads="1"/>
          </p:cNvSpPr>
          <p:nvPr/>
        </p:nvSpPr>
        <p:spPr bwMode="auto">
          <a:xfrm>
            <a:off x="7176493" y="3193256"/>
            <a:ext cx="262532" cy="228600"/>
          </a:xfrm>
          <a:prstGeom prst="rect">
            <a:avLst/>
          </a:prstGeom>
          <a:solidFill>
            <a:srgbClr val="037C03"/>
          </a:solidFill>
          <a:ln w="25400">
            <a:solidFill>
              <a:schemeClr val="tx1"/>
            </a:solidFill>
            <a:miter lim="800000"/>
            <a:headEnd/>
            <a:tailEnd/>
          </a:ln>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20499" name="Rectangle 18">
            <a:extLst>
              <a:ext uri="{FF2B5EF4-FFF2-40B4-BE49-F238E27FC236}">
                <a16:creationId xmlns="" xmlns:a16="http://schemas.microsoft.com/office/drawing/2014/main" id="{2766AB47-4E2B-46FE-A804-AFA2D86A3C13}"/>
              </a:ext>
            </a:extLst>
          </p:cNvPr>
          <p:cNvSpPr>
            <a:spLocks noChangeArrowheads="1"/>
          </p:cNvSpPr>
          <p:nvPr/>
        </p:nvSpPr>
        <p:spPr bwMode="auto">
          <a:xfrm>
            <a:off x="7560470" y="3193256"/>
            <a:ext cx="262533" cy="228600"/>
          </a:xfrm>
          <a:prstGeom prst="rect">
            <a:avLst/>
          </a:prstGeom>
          <a:solidFill>
            <a:srgbClr val="037C03"/>
          </a:solidFill>
          <a:ln w="25400">
            <a:solidFill>
              <a:schemeClr val="tx1"/>
            </a:solidFill>
            <a:miter lim="800000"/>
            <a:headEnd/>
            <a:tailEnd/>
          </a:ln>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20500" name="Rectangle 19">
            <a:extLst>
              <a:ext uri="{FF2B5EF4-FFF2-40B4-BE49-F238E27FC236}">
                <a16:creationId xmlns="" xmlns:a16="http://schemas.microsoft.com/office/drawing/2014/main" id="{8E8A9473-604D-48A3-A7DD-4AF3803D7B01}"/>
              </a:ext>
            </a:extLst>
          </p:cNvPr>
          <p:cNvSpPr>
            <a:spLocks noChangeArrowheads="1"/>
          </p:cNvSpPr>
          <p:nvPr/>
        </p:nvSpPr>
        <p:spPr bwMode="auto">
          <a:xfrm>
            <a:off x="6792516" y="3512940"/>
            <a:ext cx="262533" cy="228600"/>
          </a:xfrm>
          <a:prstGeom prst="rect">
            <a:avLst/>
          </a:prstGeom>
          <a:solidFill>
            <a:srgbClr val="037C03"/>
          </a:solidFill>
          <a:ln w="25400">
            <a:solidFill>
              <a:schemeClr val="tx1"/>
            </a:solidFill>
            <a:miter lim="800000"/>
            <a:headEnd/>
            <a:tailEnd/>
          </a:ln>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20501" name="Rectangle 20">
            <a:extLst>
              <a:ext uri="{FF2B5EF4-FFF2-40B4-BE49-F238E27FC236}">
                <a16:creationId xmlns="" xmlns:a16="http://schemas.microsoft.com/office/drawing/2014/main" id="{613A0470-D204-481F-8FFC-BD3DC44EB8EB}"/>
              </a:ext>
            </a:extLst>
          </p:cNvPr>
          <p:cNvSpPr>
            <a:spLocks noChangeArrowheads="1"/>
          </p:cNvSpPr>
          <p:nvPr/>
        </p:nvSpPr>
        <p:spPr bwMode="auto">
          <a:xfrm>
            <a:off x="7176493" y="3512940"/>
            <a:ext cx="262532" cy="228600"/>
          </a:xfrm>
          <a:prstGeom prst="rect">
            <a:avLst/>
          </a:prstGeom>
          <a:solidFill>
            <a:srgbClr val="037C03"/>
          </a:solidFill>
          <a:ln w="25400">
            <a:solidFill>
              <a:schemeClr val="tx1"/>
            </a:solidFill>
            <a:miter lim="800000"/>
            <a:headEnd/>
            <a:tailEnd/>
          </a:ln>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20502" name="Rectangle 21">
            <a:extLst>
              <a:ext uri="{FF2B5EF4-FFF2-40B4-BE49-F238E27FC236}">
                <a16:creationId xmlns="" xmlns:a16="http://schemas.microsoft.com/office/drawing/2014/main" id="{0B33942D-6116-441E-BB32-C358C8D740C4}"/>
              </a:ext>
            </a:extLst>
          </p:cNvPr>
          <p:cNvSpPr>
            <a:spLocks noChangeArrowheads="1"/>
          </p:cNvSpPr>
          <p:nvPr/>
        </p:nvSpPr>
        <p:spPr bwMode="auto">
          <a:xfrm>
            <a:off x="7560470" y="3512940"/>
            <a:ext cx="262533" cy="228600"/>
          </a:xfrm>
          <a:prstGeom prst="rect">
            <a:avLst/>
          </a:prstGeom>
          <a:solidFill>
            <a:srgbClr val="037C03"/>
          </a:solidFill>
          <a:ln w="25400">
            <a:solidFill>
              <a:schemeClr val="tx1"/>
            </a:solidFill>
            <a:miter lim="800000"/>
            <a:headEnd/>
            <a:tailEnd/>
          </a:ln>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20503" name="Rectangle 22">
            <a:extLst>
              <a:ext uri="{FF2B5EF4-FFF2-40B4-BE49-F238E27FC236}">
                <a16:creationId xmlns="" xmlns:a16="http://schemas.microsoft.com/office/drawing/2014/main" id="{8034F646-5262-4B6F-B0A9-0D2C2C09AF91}"/>
              </a:ext>
            </a:extLst>
          </p:cNvPr>
          <p:cNvSpPr>
            <a:spLocks noChangeArrowheads="1"/>
          </p:cNvSpPr>
          <p:nvPr/>
        </p:nvSpPr>
        <p:spPr bwMode="auto">
          <a:xfrm>
            <a:off x="6792516" y="3832622"/>
            <a:ext cx="262533" cy="230387"/>
          </a:xfrm>
          <a:prstGeom prst="rect">
            <a:avLst/>
          </a:prstGeom>
          <a:solidFill>
            <a:srgbClr val="037C03"/>
          </a:solidFill>
          <a:ln w="25400">
            <a:solidFill>
              <a:schemeClr val="tx1"/>
            </a:solidFill>
            <a:miter lim="800000"/>
            <a:headEnd/>
            <a:tailEnd/>
          </a:ln>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20504" name="Rectangle 23">
            <a:extLst>
              <a:ext uri="{FF2B5EF4-FFF2-40B4-BE49-F238E27FC236}">
                <a16:creationId xmlns="" xmlns:a16="http://schemas.microsoft.com/office/drawing/2014/main" id="{613727DB-43CA-4E6C-847E-024F1C7A0579}"/>
              </a:ext>
            </a:extLst>
          </p:cNvPr>
          <p:cNvSpPr>
            <a:spLocks noChangeArrowheads="1"/>
          </p:cNvSpPr>
          <p:nvPr/>
        </p:nvSpPr>
        <p:spPr bwMode="auto">
          <a:xfrm>
            <a:off x="7176493" y="3832622"/>
            <a:ext cx="262532" cy="230387"/>
          </a:xfrm>
          <a:prstGeom prst="rect">
            <a:avLst/>
          </a:prstGeom>
          <a:solidFill>
            <a:srgbClr val="037C03"/>
          </a:solidFill>
          <a:ln w="25400">
            <a:solidFill>
              <a:schemeClr val="tx1"/>
            </a:solidFill>
            <a:miter lim="800000"/>
            <a:headEnd/>
            <a:tailEnd/>
          </a:ln>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20505" name="Rectangle 24">
            <a:extLst>
              <a:ext uri="{FF2B5EF4-FFF2-40B4-BE49-F238E27FC236}">
                <a16:creationId xmlns="" xmlns:a16="http://schemas.microsoft.com/office/drawing/2014/main" id="{A9198B6F-EA07-48F4-8E6E-6F51A0D7495C}"/>
              </a:ext>
            </a:extLst>
          </p:cNvPr>
          <p:cNvSpPr>
            <a:spLocks noChangeArrowheads="1"/>
          </p:cNvSpPr>
          <p:nvPr/>
        </p:nvSpPr>
        <p:spPr bwMode="auto">
          <a:xfrm>
            <a:off x="7560470" y="3832622"/>
            <a:ext cx="262533" cy="230387"/>
          </a:xfrm>
          <a:prstGeom prst="rect">
            <a:avLst/>
          </a:prstGeom>
          <a:solidFill>
            <a:srgbClr val="037C03"/>
          </a:solidFill>
          <a:ln w="25400">
            <a:solidFill>
              <a:schemeClr val="tx1"/>
            </a:solidFill>
            <a:miter lim="800000"/>
            <a:headEnd/>
            <a:tailEnd/>
          </a:ln>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20506" name="Rectangle 25">
            <a:extLst>
              <a:ext uri="{FF2B5EF4-FFF2-40B4-BE49-F238E27FC236}">
                <a16:creationId xmlns="" xmlns:a16="http://schemas.microsoft.com/office/drawing/2014/main" id="{CD739D5F-B4E0-4739-98AD-87D8202573E9}"/>
              </a:ext>
            </a:extLst>
          </p:cNvPr>
          <p:cNvSpPr>
            <a:spLocks noChangeArrowheads="1"/>
          </p:cNvSpPr>
          <p:nvPr/>
        </p:nvSpPr>
        <p:spPr bwMode="auto">
          <a:xfrm>
            <a:off x="6076237" y="2332434"/>
            <a:ext cx="1050367" cy="568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101798" tIns="50006" rIns="101798" bIns="50006">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gn="ctr">
              <a:lnSpc>
                <a:spcPct val="75000"/>
              </a:lnSpc>
              <a:spcBef>
                <a:spcPct val="0"/>
              </a:spcBef>
              <a:buClrTx/>
              <a:buFontTx/>
              <a:buNone/>
            </a:pPr>
            <a:r>
              <a:rPr lang="en-US" altLang="en-US" sz="2025">
                <a:latin typeface="Times New Roman" panose="02020603050405020304" pitchFamily="18" charset="0"/>
                <a:cs typeface="Times New Roman" panose="02020603050405020304" pitchFamily="18" charset="0"/>
              </a:rPr>
              <a:t>method </a:t>
            </a:r>
          </a:p>
          <a:p>
            <a:pPr algn="ctr">
              <a:lnSpc>
                <a:spcPct val="75000"/>
              </a:lnSpc>
              <a:spcBef>
                <a:spcPct val="0"/>
              </a:spcBef>
              <a:buClrTx/>
              <a:buFontTx/>
              <a:buNone/>
            </a:pPr>
            <a:r>
              <a:rPr lang="en-US" altLang="en-US" sz="2025">
                <a:latin typeface="Times New Roman" panose="02020603050405020304" pitchFamily="18" charset="0"/>
                <a:cs typeface="Times New Roman" panose="02020603050405020304" pitchFamily="18" charset="0"/>
              </a:rPr>
              <a:t># 1</a:t>
            </a:r>
          </a:p>
        </p:txBody>
      </p:sp>
      <p:sp>
        <p:nvSpPr>
          <p:cNvPr id="20507" name="Rectangle 26">
            <a:extLst>
              <a:ext uri="{FF2B5EF4-FFF2-40B4-BE49-F238E27FC236}">
                <a16:creationId xmlns="" xmlns:a16="http://schemas.microsoft.com/office/drawing/2014/main" id="{DB3877B7-BD2A-485C-9EFE-047B441F4DAA}"/>
              </a:ext>
            </a:extLst>
          </p:cNvPr>
          <p:cNvSpPr>
            <a:spLocks noChangeArrowheads="1"/>
          </p:cNvSpPr>
          <p:nvPr/>
        </p:nvSpPr>
        <p:spPr bwMode="auto">
          <a:xfrm>
            <a:off x="7022902" y="2830712"/>
            <a:ext cx="542215" cy="3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101798" tIns="50006" rIns="101798" bIns="50006">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nSpc>
                <a:spcPct val="90000"/>
              </a:lnSpc>
              <a:spcBef>
                <a:spcPct val="0"/>
              </a:spcBef>
              <a:buClrTx/>
              <a:buFontTx/>
              <a:buNone/>
            </a:pPr>
            <a:r>
              <a:rPr lang="en-US" altLang="en-US" sz="1575">
                <a:latin typeface="Times New Roman" panose="02020603050405020304" pitchFamily="18" charset="0"/>
                <a:cs typeface="Times New Roman" panose="02020603050405020304" pitchFamily="18" charset="0"/>
              </a:rPr>
              <a:t>data</a:t>
            </a:r>
          </a:p>
        </p:txBody>
      </p:sp>
      <p:sp>
        <p:nvSpPr>
          <p:cNvPr id="20508" name="Rectangle 27">
            <a:extLst>
              <a:ext uri="{FF2B5EF4-FFF2-40B4-BE49-F238E27FC236}">
                <a16:creationId xmlns="" xmlns:a16="http://schemas.microsoft.com/office/drawing/2014/main" id="{E96EB474-0441-4799-9B42-B057DABEA9C8}"/>
              </a:ext>
            </a:extLst>
          </p:cNvPr>
          <p:cNvSpPr>
            <a:spLocks noChangeArrowheads="1"/>
          </p:cNvSpPr>
          <p:nvPr/>
        </p:nvSpPr>
        <p:spPr bwMode="auto">
          <a:xfrm>
            <a:off x="7504987" y="2289572"/>
            <a:ext cx="1050367" cy="568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101798" tIns="50006" rIns="101798" bIns="50006">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gn="ctr">
              <a:lnSpc>
                <a:spcPct val="75000"/>
              </a:lnSpc>
              <a:spcBef>
                <a:spcPct val="0"/>
              </a:spcBef>
              <a:buClrTx/>
              <a:buFontTx/>
              <a:buNone/>
            </a:pPr>
            <a:r>
              <a:rPr lang="en-US" altLang="en-US" sz="2025">
                <a:latin typeface="Times New Roman" panose="02020603050405020304" pitchFamily="18" charset="0"/>
                <a:cs typeface="Times New Roman" panose="02020603050405020304" pitchFamily="18" charset="0"/>
              </a:rPr>
              <a:t>method </a:t>
            </a:r>
          </a:p>
          <a:p>
            <a:pPr algn="ctr">
              <a:lnSpc>
                <a:spcPct val="75000"/>
              </a:lnSpc>
              <a:spcBef>
                <a:spcPct val="0"/>
              </a:spcBef>
              <a:buClrTx/>
              <a:buFontTx/>
              <a:buNone/>
            </a:pPr>
            <a:r>
              <a:rPr lang="en-US" altLang="en-US" sz="2025">
                <a:latin typeface="Times New Roman" panose="02020603050405020304" pitchFamily="18" charset="0"/>
                <a:cs typeface="Times New Roman" panose="02020603050405020304" pitchFamily="18" charset="0"/>
              </a:rPr>
              <a:t># 2</a:t>
            </a:r>
          </a:p>
        </p:txBody>
      </p:sp>
      <p:sp>
        <p:nvSpPr>
          <p:cNvPr id="20509" name="Rectangle 28">
            <a:extLst>
              <a:ext uri="{FF2B5EF4-FFF2-40B4-BE49-F238E27FC236}">
                <a16:creationId xmlns="" xmlns:a16="http://schemas.microsoft.com/office/drawing/2014/main" id="{8C5B60D0-04B1-40D6-9240-B1BC91C9D352}"/>
              </a:ext>
            </a:extLst>
          </p:cNvPr>
          <p:cNvSpPr>
            <a:spLocks noChangeArrowheads="1"/>
          </p:cNvSpPr>
          <p:nvPr/>
        </p:nvSpPr>
        <p:spPr bwMode="auto">
          <a:xfrm>
            <a:off x="7576425" y="4446984"/>
            <a:ext cx="1050367" cy="568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101798" tIns="50006" rIns="101798" bIns="50006">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gn="ctr">
              <a:lnSpc>
                <a:spcPct val="75000"/>
              </a:lnSpc>
              <a:spcBef>
                <a:spcPct val="0"/>
              </a:spcBef>
              <a:buClrTx/>
              <a:buFontTx/>
              <a:buNone/>
            </a:pPr>
            <a:r>
              <a:rPr lang="en-US" altLang="en-US" sz="2025">
                <a:latin typeface="Times New Roman" panose="02020603050405020304" pitchFamily="18" charset="0"/>
                <a:cs typeface="Times New Roman" panose="02020603050405020304" pitchFamily="18" charset="0"/>
              </a:rPr>
              <a:t>method </a:t>
            </a:r>
          </a:p>
          <a:p>
            <a:pPr algn="ctr">
              <a:lnSpc>
                <a:spcPct val="75000"/>
              </a:lnSpc>
              <a:spcBef>
                <a:spcPct val="0"/>
              </a:spcBef>
              <a:buClrTx/>
              <a:buFontTx/>
              <a:buNone/>
            </a:pPr>
            <a:r>
              <a:rPr lang="en-US" altLang="en-US" sz="2025">
                <a:latin typeface="Times New Roman" panose="02020603050405020304" pitchFamily="18" charset="0"/>
                <a:cs typeface="Times New Roman" panose="02020603050405020304" pitchFamily="18" charset="0"/>
              </a:rPr>
              <a:t># 4</a:t>
            </a:r>
          </a:p>
        </p:txBody>
      </p:sp>
      <p:sp>
        <p:nvSpPr>
          <p:cNvPr id="20510" name="Rectangle 29">
            <a:extLst>
              <a:ext uri="{FF2B5EF4-FFF2-40B4-BE49-F238E27FC236}">
                <a16:creationId xmlns="" xmlns:a16="http://schemas.microsoft.com/office/drawing/2014/main" id="{8BE08945-63B3-4D18-A0F8-80318E359479}"/>
              </a:ext>
            </a:extLst>
          </p:cNvPr>
          <p:cNvSpPr>
            <a:spLocks noChangeArrowheads="1"/>
          </p:cNvSpPr>
          <p:nvPr/>
        </p:nvSpPr>
        <p:spPr bwMode="auto">
          <a:xfrm>
            <a:off x="6233400" y="4489847"/>
            <a:ext cx="1050367" cy="568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101798" tIns="50006" rIns="101798" bIns="50006">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gn="ctr">
              <a:lnSpc>
                <a:spcPct val="75000"/>
              </a:lnSpc>
              <a:spcBef>
                <a:spcPct val="0"/>
              </a:spcBef>
              <a:buClrTx/>
              <a:buFontTx/>
              <a:buNone/>
            </a:pPr>
            <a:r>
              <a:rPr lang="en-US" altLang="en-US" sz="2025">
                <a:latin typeface="Times New Roman" panose="02020603050405020304" pitchFamily="18" charset="0"/>
                <a:cs typeface="Times New Roman" panose="02020603050405020304" pitchFamily="18" charset="0"/>
              </a:rPr>
              <a:t>method </a:t>
            </a:r>
          </a:p>
          <a:p>
            <a:pPr algn="ctr">
              <a:lnSpc>
                <a:spcPct val="75000"/>
              </a:lnSpc>
              <a:spcBef>
                <a:spcPct val="0"/>
              </a:spcBef>
              <a:buClrTx/>
              <a:buFontTx/>
              <a:buNone/>
            </a:pPr>
            <a:r>
              <a:rPr lang="en-US" altLang="en-US" sz="2025">
                <a:latin typeface="Times New Roman" panose="02020603050405020304" pitchFamily="18" charset="0"/>
                <a:cs typeface="Times New Roman" panose="02020603050405020304" pitchFamily="18" charset="0"/>
              </a:rPr>
              <a:t># 5</a:t>
            </a:r>
          </a:p>
        </p:txBody>
      </p:sp>
      <p:sp>
        <p:nvSpPr>
          <p:cNvPr id="20511" name="Rectangle 30">
            <a:extLst>
              <a:ext uri="{FF2B5EF4-FFF2-40B4-BE49-F238E27FC236}">
                <a16:creationId xmlns="" xmlns:a16="http://schemas.microsoft.com/office/drawing/2014/main" id="{01F70271-043F-415A-93F7-2618292FAEFC}"/>
              </a:ext>
            </a:extLst>
          </p:cNvPr>
          <p:cNvSpPr>
            <a:spLocks noChangeArrowheads="1"/>
          </p:cNvSpPr>
          <p:nvPr/>
        </p:nvSpPr>
        <p:spPr bwMode="auto">
          <a:xfrm>
            <a:off x="5576175" y="3403997"/>
            <a:ext cx="1050367" cy="568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101798" tIns="50006" rIns="101798" bIns="50006">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gn="ctr">
              <a:lnSpc>
                <a:spcPct val="75000"/>
              </a:lnSpc>
              <a:spcBef>
                <a:spcPct val="0"/>
              </a:spcBef>
              <a:buClrTx/>
              <a:buFontTx/>
              <a:buNone/>
            </a:pPr>
            <a:r>
              <a:rPr lang="en-US" altLang="en-US" sz="2025">
                <a:latin typeface="Times New Roman" panose="02020603050405020304" pitchFamily="18" charset="0"/>
                <a:cs typeface="Times New Roman" panose="02020603050405020304" pitchFamily="18" charset="0"/>
              </a:rPr>
              <a:t>method </a:t>
            </a:r>
          </a:p>
          <a:p>
            <a:pPr algn="ctr">
              <a:lnSpc>
                <a:spcPct val="75000"/>
              </a:lnSpc>
              <a:spcBef>
                <a:spcPct val="0"/>
              </a:spcBef>
              <a:buClrTx/>
              <a:buFontTx/>
              <a:buNone/>
            </a:pPr>
            <a:r>
              <a:rPr lang="en-US" altLang="en-US" sz="2025">
                <a:latin typeface="Times New Roman" panose="02020603050405020304" pitchFamily="18" charset="0"/>
                <a:cs typeface="Times New Roman" panose="02020603050405020304" pitchFamily="18" charset="0"/>
              </a:rPr>
              <a:t># 6</a:t>
            </a:r>
          </a:p>
        </p:txBody>
      </p:sp>
    </p:spTree>
    <p:extLst>
      <p:ext uri="{BB962C8B-B14F-4D97-AF65-F5344CB8AC3E}">
        <p14:creationId xmlns:p14="http://schemas.microsoft.com/office/powerpoint/2010/main" val="418396020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Slide Number Placeholder 5">
            <a:extLst>
              <a:ext uri="{FF2B5EF4-FFF2-40B4-BE49-F238E27FC236}">
                <a16:creationId xmlns="" xmlns:a16="http://schemas.microsoft.com/office/drawing/2014/main" id="{6346AE4D-A179-4911-8737-7AB538EDB5AB}"/>
              </a:ext>
            </a:extLst>
          </p:cNvPr>
          <p:cNvSpPr>
            <a:spLocks noGrp="1"/>
          </p:cNvSpPr>
          <p:nvPr>
            <p:ph type="sldNum" sz="quarter" idx="12"/>
          </p:nvPr>
        </p:nvSpPr>
        <p:spPr/>
        <p:txBody>
          <a:bodyPr/>
          <a:lstStyle>
            <a:lvl1pPr>
              <a:defRPr>
                <a:solidFill>
                  <a:schemeClr val="tx1"/>
                </a:solidFill>
                <a:latin typeface="Arial" panose="020B0604020202020204" pitchFamily="34" charset="0"/>
              </a:defRPr>
            </a:lvl1pPr>
            <a:lvl2pPr marL="835819" indent="-321469">
              <a:defRPr>
                <a:solidFill>
                  <a:schemeClr val="tx1"/>
                </a:solidFill>
                <a:latin typeface="Arial" panose="020B0604020202020204" pitchFamily="34" charset="0"/>
              </a:defRPr>
            </a:lvl2pPr>
            <a:lvl3pPr marL="1285875" indent="-257175">
              <a:defRPr>
                <a:solidFill>
                  <a:schemeClr val="tx1"/>
                </a:solidFill>
                <a:latin typeface="Arial" panose="020B0604020202020204" pitchFamily="34" charset="0"/>
              </a:defRPr>
            </a:lvl3pPr>
            <a:lvl4pPr marL="1800225" indent="-257175">
              <a:defRPr>
                <a:solidFill>
                  <a:schemeClr val="tx1"/>
                </a:solidFill>
                <a:latin typeface="Arial" panose="020B0604020202020204" pitchFamily="34" charset="0"/>
              </a:defRPr>
            </a:lvl4pPr>
            <a:lvl5pPr marL="2314575" indent="-257175">
              <a:defRPr>
                <a:solidFill>
                  <a:schemeClr val="tx1"/>
                </a:solidFill>
                <a:latin typeface="Arial" panose="020B0604020202020204" pitchFamily="34" charset="0"/>
              </a:defRPr>
            </a:lvl5pPr>
            <a:lvl6pPr marL="2828925" indent="-257175" eaLnBrk="0" fontAlgn="base" hangingPunct="0">
              <a:spcBef>
                <a:spcPct val="0"/>
              </a:spcBef>
              <a:spcAft>
                <a:spcPct val="0"/>
              </a:spcAft>
              <a:defRPr>
                <a:solidFill>
                  <a:schemeClr val="tx1"/>
                </a:solidFill>
                <a:latin typeface="Arial" panose="020B0604020202020204" pitchFamily="34" charset="0"/>
              </a:defRPr>
            </a:lvl6pPr>
            <a:lvl7pPr marL="3343275" indent="-257175" eaLnBrk="0" fontAlgn="base" hangingPunct="0">
              <a:spcBef>
                <a:spcPct val="0"/>
              </a:spcBef>
              <a:spcAft>
                <a:spcPct val="0"/>
              </a:spcAft>
              <a:defRPr>
                <a:solidFill>
                  <a:schemeClr val="tx1"/>
                </a:solidFill>
                <a:latin typeface="Arial" panose="020B0604020202020204" pitchFamily="34" charset="0"/>
              </a:defRPr>
            </a:lvl7pPr>
            <a:lvl8pPr marL="3857625" indent="-257175" eaLnBrk="0" fontAlgn="base" hangingPunct="0">
              <a:spcBef>
                <a:spcPct val="0"/>
              </a:spcBef>
              <a:spcAft>
                <a:spcPct val="0"/>
              </a:spcAft>
              <a:defRPr>
                <a:solidFill>
                  <a:schemeClr val="tx1"/>
                </a:solidFill>
                <a:latin typeface="Arial" panose="020B0604020202020204" pitchFamily="34" charset="0"/>
              </a:defRPr>
            </a:lvl8pPr>
            <a:lvl9pPr marL="4371975" indent="-257175" eaLnBrk="0" fontAlgn="base" hangingPunct="0">
              <a:spcBef>
                <a:spcPct val="0"/>
              </a:spcBef>
              <a:spcAft>
                <a:spcPct val="0"/>
              </a:spcAft>
              <a:defRPr>
                <a:solidFill>
                  <a:schemeClr val="tx1"/>
                </a:solidFill>
                <a:latin typeface="Arial" panose="020B0604020202020204" pitchFamily="34" charset="0"/>
              </a:defRPr>
            </a:lvl9pPr>
          </a:lstStyle>
          <a:p>
            <a:pPr>
              <a:defRPr/>
            </a:pPr>
            <a:fld id="{27BCD9C3-B36F-40B9-9F59-5B3F9F79FD46}" type="slidenum">
              <a:rPr lang="en-US" altLang="en-US" smtClean="0">
                <a:latin typeface="Times New Roman" panose="02020603050405020304" pitchFamily="18" charset="0"/>
                <a:cs typeface="Times New Roman" panose="02020603050405020304" pitchFamily="18" charset="0"/>
              </a:rPr>
              <a:pPr>
                <a:defRPr/>
              </a:pPr>
              <a:t>13</a:t>
            </a:fld>
            <a:endParaRPr lang="en-US" altLang="en-US">
              <a:latin typeface="Times New Roman" panose="02020603050405020304" pitchFamily="18" charset="0"/>
              <a:cs typeface="Times New Roman" panose="02020603050405020304" pitchFamily="18" charset="0"/>
            </a:endParaRPr>
          </a:p>
        </p:txBody>
      </p:sp>
      <p:sp>
        <p:nvSpPr>
          <p:cNvPr id="507906" name="Rectangle 2">
            <a:extLst>
              <a:ext uri="{FF2B5EF4-FFF2-40B4-BE49-F238E27FC236}">
                <a16:creationId xmlns="" xmlns:a16="http://schemas.microsoft.com/office/drawing/2014/main" id="{15351FBA-7DDE-40E1-9B8F-05990E93158B}"/>
              </a:ext>
            </a:extLst>
          </p:cNvPr>
          <p:cNvSpPr>
            <a:spLocks noGrp="1" noRot="1" noChangeArrowheads="1"/>
          </p:cNvSpPr>
          <p:nvPr>
            <p:ph type="title"/>
          </p:nvPr>
        </p:nvSpPr>
        <p:spPr>
          <a:xfrm>
            <a:off x="4384943" y="436640"/>
            <a:ext cx="3329117" cy="611706"/>
          </a:xfrm>
        </p:spPr>
        <p:txBody>
          <a:bodyPr vert="horz" wrap="none" lIns="71438" tIns="28575" rIns="71438" bIns="28575" numCol="1" anchor="t" anchorCtr="0" compatLnSpc="1">
            <a:prstTxWarp prst="textNoShape">
              <a:avLst/>
            </a:prstTxWarp>
            <a:spAutoFit/>
          </a:bodyPr>
          <a:lstStyle/>
          <a:p>
            <a:pPr algn="ctr" eaLnBrk="1" hangingPunct="1">
              <a:defRPr/>
            </a:pPr>
            <a:r>
              <a:rPr lang="en-US" altLang="en-US" sz="3600" b="1" dirty="0">
                <a:latin typeface="Times New Roman" panose="02020603050405020304" pitchFamily="18" charset="0"/>
                <a:cs typeface="Times New Roman" panose="02020603050405020304" pitchFamily="18" charset="0"/>
              </a:rPr>
              <a:t>Class Hierarchy</a:t>
            </a:r>
            <a:endParaRPr lang="en-US" sz="3600" b="1" dirty="0">
              <a:solidFill>
                <a:schemeClr val="bg2"/>
              </a:solidFill>
              <a:latin typeface="Times New Roman" panose="02020603050405020304" pitchFamily="18" charset="0"/>
              <a:cs typeface="Times New Roman" panose="02020603050405020304" pitchFamily="18" charset="0"/>
            </a:endParaRPr>
          </a:p>
        </p:txBody>
      </p:sp>
      <p:grpSp>
        <p:nvGrpSpPr>
          <p:cNvPr id="21508" name="Group 3">
            <a:extLst>
              <a:ext uri="{FF2B5EF4-FFF2-40B4-BE49-F238E27FC236}">
                <a16:creationId xmlns="" xmlns:a16="http://schemas.microsoft.com/office/drawing/2014/main" id="{467F2EDD-5EDB-4FFD-98F2-4C1ADC498079}"/>
              </a:ext>
            </a:extLst>
          </p:cNvPr>
          <p:cNvGrpSpPr>
            <a:grpSpLocks/>
          </p:cNvGrpSpPr>
          <p:nvPr/>
        </p:nvGrpSpPr>
        <p:grpSpPr bwMode="auto">
          <a:xfrm>
            <a:off x="5190531" y="1512689"/>
            <a:ext cx="1453753" cy="1500188"/>
            <a:chOff x="2373" y="847"/>
            <a:chExt cx="814" cy="840"/>
          </a:xfrm>
        </p:grpSpPr>
        <p:sp>
          <p:nvSpPr>
            <p:cNvPr id="21600" name="Oval 4">
              <a:extLst>
                <a:ext uri="{FF2B5EF4-FFF2-40B4-BE49-F238E27FC236}">
                  <a16:creationId xmlns="" xmlns:a16="http://schemas.microsoft.com/office/drawing/2014/main" id="{50113590-2D47-47CC-81DD-87F4437615D0}"/>
                </a:ext>
              </a:extLst>
            </p:cNvPr>
            <p:cNvSpPr>
              <a:spLocks noChangeArrowheads="1"/>
            </p:cNvSpPr>
            <p:nvPr/>
          </p:nvSpPr>
          <p:spPr bwMode="auto">
            <a:xfrm>
              <a:off x="2373" y="847"/>
              <a:ext cx="814" cy="840"/>
            </a:xfrm>
            <a:prstGeom prst="ellipse">
              <a:avLst/>
            </a:prstGeom>
            <a:solidFill>
              <a:srgbClr val="BBBBBB"/>
            </a:solidFill>
            <a:ln w="9525">
              <a:solidFill>
                <a:srgbClr val="000000"/>
              </a:solidFill>
              <a:round/>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21601" name="Oval 5">
              <a:extLst>
                <a:ext uri="{FF2B5EF4-FFF2-40B4-BE49-F238E27FC236}">
                  <a16:creationId xmlns="" xmlns:a16="http://schemas.microsoft.com/office/drawing/2014/main" id="{D97244AF-5D34-458A-B9AA-DCCF5CC8E8E4}"/>
                </a:ext>
              </a:extLst>
            </p:cNvPr>
            <p:cNvSpPr>
              <a:spLocks noChangeArrowheads="1"/>
            </p:cNvSpPr>
            <p:nvPr/>
          </p:nvSpPr>
          <p:spPr bwMode="auto">
            <a:xfrm>
              <a:off x="2557" y="1033"/>
              <a:ext cx="471" cy="477"/>
            </a:xfrm>
            <a:prstGeom prst="ellipse">
              <a:avLst/>
            </a:prstGeom>
            <a:solidFill>
              <a:srgbClr val="EEEEEE"/>
            </a:solidFill>
            <a:ln w="9525">
              <a:solidFill>
                <a:srgbClr val="000000"/>
              </a:solidFill>
              <a:round/>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21602" name="Rectangle 6">
              <a:extLst>
                <a:ext uri="{FF2B5EF4-FFF2-40B4-BE49-F238E27FC236}">
                  <a16:creationId xmlns="" xmlns:a16="http://schemas.microsoft.com/office/drawing/2014/main" id="{1491ED2E-979B-4858-974A-33A1D43C7811}"/>
                </a:ext>
              </a:extLst>
            </p:cNvPr>
            <p:cNvSpPr>
              <a:spLocks noChangeArrowheads="1"/>
            </p:cNvSpPr>
            <p:nvPr/>
          </p:nvSpPr>
          <p:spPr bwMode="auto">
            <a:xfrm>
              <a:off x="2690" y="1161"/>
              <a:ext cx="64" cy="67"/>
            </a:xfrm>
            <a:prstGeom prst="rect">
              <a:avLst/>
            </a:prstGeom>
            <a:solidFill>
              <a:srgbClr val="888888"/>
            </a:solidFill>
            <a:ln w="9525">
              <a:solidFill>
                <a:srgbClr val="000000"/>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21603" name="Rectangle 7">
              <a:extLst>
                <a:ext uri="{FF2B5EF4-FFF2-40B4-BE49-F238E27FC236}">
                  <a16:creationId xmlns="" xmlns:a16="http://schemas.microsoft.com/office/drawing/2014/main" id="{0D1A146F-9390-418E-AFBE-43554844E159}"/>
                </a:ext>
              </a:extLst>
            </p:cNvPr>
            <p:cNvSpPr>
              <a:spLocks noChangeArrowheads="1"/>
            </p:cNvSpPr>
            <p:nvPr/>
          </p:nvSpPr>
          <p:spPr bwMode="auto">
            <a:xfrm>
              <a:off x="2760" y="1161"/>
              <a:ext cx="64" cy="67"/>
            </a:xfrm>
            <a:prstGeom prst="rect">
              <a:avLst/>
            </a:prstGeom>
            <a:solidFill>
              <a:srgbClr val="888888"/>
            </a:solidFill>
            <a:ln w="9525">
              <a:solidFill>
                <a:srgbClr val="000000"/>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21604" name="Rectangle 8">
              <a:extLst>
                <a:ext uri="{FF2B5EF4-FFF2-40B4-BE49-F238E27FC236}">
                  <a16:creationId xmlns="" xmlns:a16="http://schemas.microsoft.com/office/drawing/2014/main" id="{1D69DFAC-C8CD-483F-92AE-CC118D3AE425}"/>
                </a:ext>
              </a:extLst>
            </p:cNvPr>
            <p:cNvSpPr>
              <a:spLocks noChangeArrowheads="1"/>
            </p:cNvSpPr>
            <p:nvPr/>
          </p:nvSpPr>
          <p:spPr bwMode="auto">
            <a:xfrm>
              <a:off x="2830" y="1161"/>
              <a:ext cx="64" cy="67"/>
            </a:xfrm>
            <a:prstGeom prst="rect">
              <a:avLst/>
            </a:prstGeom>
            <a:solidFill>
              <a:srgbClr val="888888"/>
            </a:solidFill>
            <a:ln w="9525">
              <a:solidFill>
                <a:srgbClr val="000000"/>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21605" name="Rectangle 9">
              <a:extLst>
                <a:ext uri="{FF2B5EF4-FFF2-40B4-BE49-F238E27FC236}">
                  <a16:creationId xmlns="" xmlns:a16="http://schemas.microsoft.com/office/drawing/2014/main" id="{2F1D1B19-C3EB-4504-818C-C58AA0339CF9}"/>
                </a:ext>
              </a:extLst>
            </p:cNvPr>
            <p:cNvSpPr>
              <a:spLocks noChangeArrowheads="1"/>
            </p:cNvSpPr>
            <p:nvPr/>
          </p:nvSpPr>
          <p:spPr bwMode="auto">
            <a:xfrm>
              <a:off x="2690" y="1234"/>
              <a:ext cx="64" cy="68"/>
            </a:xfrm>
            <a:prstGeom prst="rect">
              <a:avLst/>
            </a:prstGeom>
            <a:solidFill>
              <a:srgbClr val="888888"/>
            </a:solidFill>
            <a:ln w="9525">
              <a:solidFill>
                <a:srgbClr val="000000"/>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21606" name="Rectangle 10">
              <a:extLst>
                <a:ext uri="{FF2B5EF4-FFF2-40B4-BE49-F238E27FC236}">
                  <a16:creationId xmlns="" xmlns:a16="http://schemas.microsoft.com/office/drawing/2014/main" id="{E94D1386-E49A-4B9B-BEBD-6D72CD5925BB}"/>
                </a:ext>
              </a:extLst>
            </p:cNvPr>
            <p:cNvSpPr>
              <a:spLocks noChangeArrowheads="1"/>
            </p:cNvSpPr>
            <p:nvPr/>
          </p:nvSpPr>
          <p:spPr bwMode="auto">
            <a:xfrm>
              <a:off x="2760" y="1234"/>
              <a:ext cx="64" cy="68"/>
            </a:xfrm>
            <a:prstGeom prst="rect">
              <a:avLst/>
            </a:prstGeom>
            <a:solidFill>
              <a:srgbClr val="888888"/>
            </a:solidFill>
            <a:ln w="9525">
              <a:solidFill>
                <a:srgbClr val="000000"/>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21607" name="Rectangle 11">
              <a:extLst>
                <a:ext uri="{FF2B5EF4-FFF2-40B4-BE49-F238E27FC236}">
                  <a16:creationId xmlns="" xmlns:a16="http://schemas.microsoft.com/office/drawing/2014/main" id="{55AA310F-79C1-46D0-90EA-5068A7D3F9A6}"/>
                </a:ext>
              </a:extLst>
            </p:cNvPr>
            <p:cNvSpPr>
              <a:spLocks noChangeArrowheads="1"/>
            </p:cNvSpPr>
            <p:nvPr/>
          </p:nvSpPr>
          <p:spPr bwMode="auto">
            <a:xfrm>
              <a:off x="2830" y="1234"/>
              <a:ext cx="64" cy="68"/>
            </a:xfrm>
            <a:prstGeom prst="rect">
              <a:avLst/>
            </a:prstGeom>
            <a:solidFill>
              <a:srgbClr val="888888"/>
            </a:solidFill>
            <a:ln w="9525">
              <a:solidFill>
                <a:srgbClr val="000000"/>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21608" name="Rectangle 12">
              <a:extLst>
                <a:ext uri="{FF2B5EF4-FFF2-40B4-BE49-F238E27FC236}">
                  <a16:creationId xmlns="" xmlns:a16="http://schemas.microsoft.com/office/drawing/2014/main" id="{AE8F7C7D-E745-4458-99A2-DDA384FC4530}"/>
                </a:ext>
              </a:extLst>
            </p:cNvPr>
            <p:cNvSpPr>
              <a:spLocks noChangeArrowheads="1"/>
            </p:cNvSpPr>
            <p:nvPr/>
          </p:nvSpPr>
          <p:spPr bwMode="auto">
            <a:xfrm>
              <a:off x="2690" y="1308"/>
              <a:ext cx="64" cy="66"/>
            </a:xfrm>
            <a:prstGeom prst="rect">
              <a:avLst/>
            </a:prstGeom>
            <a:solidFill>
              <a:srgbClr val="888888"/>
            </a:solidFill>
            <a:ln w="9525">
              <a:solidFill>
                <a:srgbClr val="000000"/>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21609" name="Rectangle 13">
              <a:extLst>
                <a:ext uri="{FF2B5EF4-FFF2-40B4-BE49-F238E27FC236}">
                  <a16:creationId xmlns="" xmlns:a16="http://schemas.microsoft.com/office/drawing/2014/main" id="{969CF15E-6180-4A4F-BD18-5F5F9952E981}"/>
                </a:ext>
              </a:extLst>
            </p:cNvPr>
            <p:cNvSpPr>
              <a:spLocks noChangeArrowheads="1"/>
            </p:cNvSpPr>
            <p:nvPr/>
          </p:nvSpPr>
          <p:spPr bwMode="auto">
            <a:xfrm>
              <a:off x="2760" y="1308"/>
              <a:ext cx="64" cy="66"/>
            </a:xfrm>
            <a:prstGeom prst="rect">
              <a:avLst/>
            </a:prstGeom>
            <a:solidFill>
              <a:srgbClr val="888888"/>
            </a:solidFill>
            <a:ln w="9525">
              <a:solidFill>
                <a:srgbClr val="000000"/>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21610" name="Rectangle 14">
              <a:extLst>
                <a:ext uri="{FF2B5EF4-FFF2-40B4-BE49-F238E27FC236}">
                  <a16:creationId xmlns="" xmlns:a16="http://schemas.microsoft.com/office/drawing/2014/main" id="{5FCB5E95-6F66-4A09-A4EF-A771B641C049}"/>
                </a:ext>
              </a:extLst>
            </p:cNvPr>
            <p:cNvSpPr>
              <a:spLocks noChangeArrowheads="1"/>
            </p:cNvSpPr>
            <p:nvPr/>
          </p:nvSpPr>
          <p:spPr bwMode="auto">
            <a:xfrm>
              <a:off x="2830" y="1308"/>
              <a:ext cx="64" cy="66"/>
            </a:xfrm>
            <a:prstGeom prst="rect">
              <a:avLst/>
            </a:prstGeom>
            <a:solidFill>
              <a:srgbClr val="888888"/>
            </a:solidFill>
            <a:ln w="9525">
              <a:solidFill>
                <a:srgbClr val="000000"/>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21611" name="Line 15">
              <a:extLst>
                <a:ext uri="{FF2B5EF4-FFF2-40B4-BE49-F238E27FC236}">
                  <a16:creationId xmlns="" xmlns:a16="http://schemas.microsoft.com/office/drawing/2014/main" id="{15347CB5-AB38-43E5-8FEF-6AB06D6BA301}"/>
                </a:ext>
              </a:extLst>
            </p:cNvPr>
            <p:cNvSpPr>
              <a:spLocks noChangeShapeType="1"/>
            </p:cNvSpPr>
            <p:nvPr/>
          </p:nvSpPr>
          <p:spPr bwMode="auto">
            <a:xfrm>
              <a:off x="2485" y="973"/>
              <a:ext cx="132" cy="13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25">
                <a:latin typeface="Times New Roman" panose="02020603050405020304" pitchFamily="18" charset="0"/>
                <a:cs typeface="Times New Roman" panose="02020603050405020304" pitchFamily="18" charset="0"/>
              </a:endParaRPr>
            </a:p>
          </p:txBody>
        </p:sp>
        <p:sp>
          <p:nvSpPr>
            <p:cNvPr id="21612" name="Line 16">
              <a:extLst>
                <a:ext uri="{FF2B5EF4-FFF2-40B4-BE49-F238E27FC236}">
                  <a16:creationId xmlns="" xmlns:a16="http://schemas.microsoft.com/office/drawing/2014/main" id="{DE79688D-B098-4EFE-A3D9-EF5C4C057FFF}"/>
                </a:ext>
              </a:extLst>
            </p:cNvPr>
            <p:cNvSpPr>
              <a:spLocks noChangeShapeType="1"/>
            </p:cNvSpPr>
            <p:nvPr/>
          </p:nvSpPr>
          <p:spPr bwMode="auto">
            <a:xfrm flipH="1">
              <a:off x="2926" y="947"/>
              <a:ext cx="110" cy="12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25">
                <a:latin typeface="Times New Roman" panose="02020603050405020304" pitchFamily="18" charset="0"/>
                <a:cs typeface="Times New Roman" panose="02020603050405020304" pitchFamily="18" charset="0"/>
              </a:endParaRPr>
            </a:p>
          </p:txBody>
        </p:sp>
        <p:sp>
          <p:nvSpPr>
            <p:cNvPr id="21613" name="Line 17">
              <a:extLst>
                <a:ext uri="{FF2B5EF4-FFF2-40B4-BE49-F238E27FC236}">
                  <a16:creationId xmlns="" xmlns:a16="http://schemas.microsoft.com/office/drawing/2014/main" id="{DF071ED2-75A6-41BD-97E8-28DBCE949AD3}"/>
                </a:ext>
              </a:extLst>
            </p:cNvPr>
            <p:cNvSpPr>
              <a:spLocks noChangeShapeType="1"/>
            </p:cNvSpPr>
            <p:nvPr/>
          </p:nvSpPr>
          <p:spPr bwMode="auto">
            <a:xfrm flipH="1" flipV="1">
              <a:off x="2996" y="1374"/>
              <a:ext cx="141"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25">
                <a:latin typeface="Times New Roman" panose="02020603050405020304" pitchFamily="18" charset="0"/>
                <a:cs typeface="Times New Roman" panose="02020603050405020304" pitchFamily="18" charset="0"/>
              </a:endParaRPr>
            </a:p>
          </p:txBody>
        </p:sp>
        <p:sp>
          <p:nvSpPr>
            <p:cNvPr id="21614" name="Line 18">
              <a:extLst>
                <a:ext uri="{FF2B5EF4-FFF2-40B4-BE49-F238E27FC236}">
                  <a16:creationId xmlns="" xmlns:a16="http://schemas.microsoft.com/office/drawing/2014/main" id="{B74834E3-C7BD-4D1C-99C0-856F983F74C1}"/>
                </a:ext>
              </a:extLst>
            </p:cNvPr>
            <p:cNvSpPr>
              <a:spLocks noChangeShapeType="1"/>
            </p:cNvSpPr>
            <p:nvPr/>
          </p:nvSpPr>
          <p:spPr bwMode="auto">
            <a:xfrm flipV="1">
              <a:off x="2786" y="1506"/>
              <a:ext cx="1" cy="1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25">
                <a:latin typeface="Times New Roman" panose="02020603050405020304" pitchFamily="18" charset="0"/>
                <a:cs typeface="Times New Roman" panose="02020603050405020304" pitchFamily="18" charset="0"/>
              </a:endParaRPr>
            </a:p>
          </p:txBody>
        </p:sp>
        <p:sp>
          <p:nvSpPr>
            <p:cNvPr id="21615" name="Line 19">
              <a:extLst>
                <a:ext uri="{FF2B5EF4-FFF2-40B4-BE49-F238E27FC236}">
                  <a16:creationId xmlns="" xmlns:a16="http://schemas.microsoft.com/office/drawing/2014/main" id="{1C8F42B0-6A40-4C9B-B39B-FBB93D99FB67}"/>
                </a:ext>
              </a:extLst>
            </p:cNvPr>
            <p:cNvSpPr>
              <a:spLocks noChangeShapeType="1"/>
            </p:cNvSpPr>
            <p:nvPr/>
          </p:nvSpPr>
          <p:spPr bwMode="auto">
            <a:xfrm flipV="1">
              <a:off x="2421" y="1374"/>
              <a:ext cx="154" cy="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25">
                <a:latin typeface="Times New Roman" panose="02020603050405020304" pitchFamily="18" charset="0"/>
                <a:cs typeface="Times New Roman" panose="02020603050405020304" pitchFamily="18" charset="0"/>
              </a:endParaRPr>
            </a:p>
          </p:txBody>
        </p:sp>
      </p:grpSp>
      <p:grpSp>
        <p:nvGrpSpPr>
          <p:cNvPr id="21509" name="Group 20">
            <a:extLst>
              <a:ext uri="{FF2B5EF4-FFF2-40B4-BE49-F238E27FC236}">
                <a16:creationId xmlns="" xmlns:a16="http://schemas.microsoft.com/office/drawing/2014/main" id="{4D963F9D-12AD-40FB-BDC9-7FB88B3B1924}"/>
              </a:ext>
            </a:extLst>
          </p:cNvPr>
          <p:cNvGrpSpPr>
            <a:grpSpLocks/>
          </p:cNvGrpSpPr>
          <p:nvPr/>
        </p:nvGrpSpPr>
        <p:grpSpPr bwMode="auto">
          <a:xfrm>
            <a:off x="2767013" y="3464719"/>
            <a:ext cx="1453753" cy="1500188"/>
            <a:chOff x="1016" y="1940"/>
            <a:chExt cx="814" cy="840"/>
          </a:xfrm>
        </p:grpSpPr>
        <p:sp>
          <p:nvSpPr>
            <p:cNvPr id="21584" name="Oval 21">
              <a:extLst>
                <a:ext uri="{FF2B5EF4-FFF2-40B4-BE49-F238E27FC236}">
                  <a16:creationId xmlns="" xmlns:a16="http://schemas.microsoft.com/office/drawing/2014/main" id="{813C0B2D-BF2B-4B46-A214-77127D40F1D4}"/>
                </a:ext>
              </a:extLst>
            </p:cNvPr>
            <p:cNvSpPr>
              <a:spLocks noChangeArrowheads="1"/>
            </p:cNvSpPr>
            <p:nvPr/>
          </p:nvSpPr>
          <p:spPr bwMode="auto">
            <a:xfrm>
              <a:off x="1016" y="1940"/>
              <a:ext cx="814" cy="840"/>
            </a:xfrm>
            <a:prstGeom prst="ellipse">
              <a:avLst/>
            </a:prstGeom>
            <a:solidFill>
              <a:srgbClr val="BBBBBB"/>
            </a:solidFill>
            <a:ln w="9525">
              <a:solidFill>
                <a:srgbClr val="000000"/>
              </a:solidFill>
              <a:round/>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21585" name="Oval 22">
              <a:extLst>
                <a:ext uri="{FF2B5EF4-FFF2-40B4-BE49-F238E27FC236}">
                  <a16:creationId xmlns="" xmlns:a16="http://schemas.microsoft.com/office/drawing/2014/main" id="{349F045D-81A4-4E89-88D8-4D059499D18A}"/>
                </a:ext>
              </a:extLst>
            </p:cNvPr>
            <p:cNvSpPr>
              <a:spLocks noChangeArrowheads="1"/>
            </p:cNvSpPr>
            <p:nvPr/>
          </p:nvSpPr>
          <p:spPr bwMode="auto">
            <a:xfrm>
              <a:off x="1200" y="2126"/>
              <a:ext cx="471" cy="476"/>
            </a:xfrm>
            <a:prstGeom prst="ellipse">
              <a:avLst/>
            </a:prstGeom>
            <a:solidFill>
              <a:srgbClr val="EEEEEE"/>
            </a:solidFill>
            <a:ln w="9525">
              <a:solidFill>
                <a:srgbClr val="000000"/>
              </a:solidFill>
              <a:round/>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21586" name="Rectangle 23">
              <a:extLst>
                <a:ext uri="{FF2B5EF4-FFF2-40B4-BE49-F238E27FC236}">
                  <a16:creationId xmlns="" xmlns:a16="http://schemas.microsoft.com/office/drawing/2014/main" id="{7D32BD81-FF66-4B08-8428-B0CD53660ADE}"/>
                </a:ext>
              </a:extLst>
            </p:cNvPr>
            <p:cNvSpPr>
              <a:spLocks noChangeArrowheads="1"/>
            </p:cNvSpPr>
            <p:nvPr/>
          </p:nvSpPr>
          <p:spPr bwMode="auto">
            <a:xfrm>
              <a:off x="1333" y="2253"/>
              <a:ext cx="64" cy="68"/>
            </a:xfrm>
            <a:prstGeom prst="rect">
              <a:avLst/>
            </a:prstGeom>
            <a:solidFill>
              <a:srgbClr val="888888"/>
            </a:solidFill>
            <a:ln w="9525">
              <a:solidFill>
                <a:srgbClr val="000000"/>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21587" name="Rectangle 24">
              <a:extLst>
                <a:ext uri="{FF2B5EF4-FFF2-40B4-BE49-F238E27FC236}">
                  <a16:creationId xmlns="" xmlns:a16="http://schemas.microsoft.com/office/drawing/2014/main" id="{88BD7E23-4EA2-4D4F-9321-CFCE25A2D9A3}"/>
                </a:ext>
              </a:extLst>
            </p:cNvPr>
            <p:cNvSpPr>
              <a:spLocks noChangeArrowheads="1"/>
            </p:cNvSpPr>
            <p:nvPr/>
          </p:nvSpPr>
          <p:spPr bwMode="auto">
            <a:xfrm>
              <a:off x="1403" y="2253"/>
              <a:ext cx="64" cy="68"/>
            </a:xfrm>
            <a:prstGeom prst="rect">
              <a:avLst/>
            </a:prstGeom>
            <a:solidFill>
              <a:srgbClr val="888888"/>
            </a:solidFill>
            <a:ln w="9525">
              <a:solidFill>
                <a:srgbClr val="000000"/>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21588" name="Rectangle 25">
              <a:extLst>
                <a:ext uri="{FF2B5EF4-FFF2-40B4-BE49-F238E27FC236}">
                  <a16:creationId xmlns="" xmlns:a16="http://schemas.microsoft.com/office/drawing/2014/main" id="{D71045B1-EC9B-48ED-84EB-38DF9E596400}"/>
                </a:ext>
              </a:extLst>
            </p:cNvPr>
            <p:cNvSpPr>
              <a:spLocks noChangeArrowheads="1"/>
            </p:cNvSpPr>
            <p:nvPr/>
          </p:nvSpPr>
          <p:spPr bwMode="auto">
            <a:xfrm>
              <a:off x="1473" y="2253"/>
              <a:ext cx="64" cy="68"/>
            </a:xfrm>
            <a:prstGeom prst="rect">
              <a:avLst/>
            </a:prstGeom>
            <a:solidFill>
              <a:srgbClr val="888888"/>
            </a:solidFill>
            <a:ln w="9525">
              <a:solidFill>
                <a:srgbClr val="000000"/>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21589" name="Rectangle 26">
              <a:extLst>
                <a:ext uri="{FF2B5EF4-FFF2-40B4-BE49-F238E27FC236}">
                  <a16:creationId xmlns="" xmlns:a16="http://schemas.microsoft.com/office/drawing/2014/main" id="{3251D358-64B0-488E-996A-78FE73C19AD4}"/>
                </a:ext>
              </a:extLst>
            </p:cNvPr>
            <p:cNvSpPr>
              <a:spLocks noChangeArrowheads="1"/>
            </p:cNvSpPr>
            <p:nvPr/>
          </p:nvSpPr>
          <p:spPr bwMode="auto">
            <a:xfrm>
              <a:off x="1333" y="2327"/>
              <a:ext cx="64" cy="68"/>
            </a:xfrm>
            <a:prstGeom prst="rect">
              <a:avLst/>
            </a:prstGeom>
            <a:solidFill>
              <a:srgbClr val="888888"/>
            </a:solidFill>
            <a:ln w="9525">
              <a:solidFill>
                <a:srgbClr val="000000"/>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21590" name="Rectangle 27">
              <a:extLst>
                <a:ext uri="{FF2B5EF4-FFF2-40B4-BE49-F238E27FC236}">
                  <a16:creationId xmlns="" xmlns:a16="http://schemas.microsoft.com/office/drawing/2014/main" id="{CE39A6CD-220D-41DA-801A-48841F13EB04}"/>
                </a:ext>
              </a:extLst>
            </p:cNvPr>
            <p:cNvSpPr>
              <a:spLocks noChangeArrowheads="1"/>
            </p:cNvSpPr>
            <p:nvPr/>
          </p:nvSpPr>
          <p:spPr bwMode="auto">
            <a:xfrm>
              <a:off x="1403" y="2327"/>
              <a:ext cx="64" cy="68"/>
            </a:xfrm>
            <a:prstGeom prst="rect">
              <a:avLst/>
            </a:prstGeom>
            <a:solidFill>
              <a:srgbClr val="888888"/>
            </a:solidFill>
            <a:ln w="9525">
              <a:solidFill>
                <a:srgbClr val="000000"/>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21591" name="Rectangle 28">
              <a:extLst>
                <a:ext uri="{FF2B5EF4-FFF2-40B4-BE49-F238E27FC236}">
                  <a16:creationId xmlns="" xmlns:a16="http://schemas.microsoft.com/office/drawing/2014/main" id="{72758566-0C72-4AA8-829B-EC9FAF76F77E}"/>
                </a:ext>
              </a:extLst>
            </p:cNvPr>
            <p:cNvSpPr>
              <a:spLocks noChangeArrowheads="1"/>
            </p:cNvSpPr>
            <p:nvPr/>
          </p:nvSpPr>
          <p:spPr bwMode="auto">
            <a:xfrm>
              <a:off x="1473" y="2327"/>
              <a:ext cx="64" cy="68"/>
            </a:xfrm>
            <a:prstGeom prst="rect">
              <a:avLst/>
            </a:prstGeom>
            <a:solidFill>
              <a:srgbClr val="888888"/>
            </a:solidFill>
            <a:ln w="9525">
              <a:solidFill>
                <a:srgbClr val="000000"/>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21592" name="Rectangle 29">
              <a:extLst>
                <a:ext uri="{FF2B5EF4-FFF2-40B4-BE49-F238E27FC236}">
                  <a16:creationId xmlns="" xmlns:a16="http://schemas.microsoft.com/office/drawing/2014/main" id="{E5DA2F2D-E490-432C-B5E0-1CAC4EC7ED0A}"/>
                </a:ext>
              </a:extLst>
            </p:cNvPr>
            <p:cNvSpPr>
              <a:spLocks noChangeArrowheads="1"/>
            </p:cNvSpPr>
            <p:nvPr/>
          </p:nvSpPr>
          <p:spPr bwMode="auto">
            <a:xfrm>
              <a:off x="1333" y="2401"/>
              <a:ext cx="64" cy="66"/>
            </a:xfrm>
            <a:prstGeom prst="rect">
              <a:avLst/>
            </a:prstGeom>
            <a:solidFill>
              <a:srgbClr val="888888"/>
            </a:solidFill>
            <a:ln w="9525">
              <a:solidFill>
                <a:srgbClr val="000000"/>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21593" name="Rectangle 30">
              <a:extLst>
                <a:ext uri="{FF2B5EF4-FFF2-40B4-BE49-F238E27FC236}">
                  <a16:creationId xmlns="" xmlns:a16="http://schemas.microsoft.com/office/drawing/2014/main" id="{A1199C32-C213-4BAE-9B15-C1A18B7814DB}"/>
                </a:ext>
              </a:extLst>
            </p:cNvPr>
            <p:cNvSpPr>
              <a:spLocks noChangeArrowheads="1"/>
            </p:cNvSpPr>
            <p:nvPr/>
          </p:nvSpPr>
          <p:spPr bwMode="auto">
            <a:xfrm>
              <a:off x="1403" y="2401"/>
              <a:ext cx="64" cy="66"/>
            </a:xfrm>
            <a:prstGeom prst="rect">
              <a:avLst/>
            </a:prstGeom>
            <a:solidFill>
              <a:srgbClr val="888888"/>
            </a:solidFill>
            <a:ln w="9525">
              <a:solidFill>
                <a:srgbClr val="000000"/>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21594" name="Rectangle 31">
              <a:extLst>
                <a:ext uri="{FF2B5EF4-FFF2-40B4-BE49-F238E27FC236}">
                  <a16:creationId xmlns="" xmlns:a16="http://schemas.microsoft.com/office/drawing/2014/main" id="{160C331D-1FEB-48C9-B01D-8B14D2C487DB}"/>
                </a:ext>
              </a:extLst>
            </p:cNvPr>
            <p:cNvSpPr>
              <a:spLocks noChangeArrowheads="1"/>
            </p:cNvSpPr>
            <p:nvPr/>
          </p:nvSpPr>
          <p:spPr bwMode="auto">
            <a:xfrm>
              <a:off x="1473" y="2401"/>
              <a:ext cx="64" cy="66"/>
            </a:xfrm>
            <a:prstGeom prst="rect">
              <a:avLst/>
            </a:prstGeom>
            <a:solidFill>
              <a:srgbClr val="888888"/>
            </a:solidFill>
            <a:ln w="9525">
              <a:solidFill>
                <a:srgbClr val="000000"/>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21595" name="Line 32">
              <a:extLst>
                <a:ext uri="{FF2B5EF4-FFF2-40B4-BE49-F238E27FC236}">
                  <a16:creationId xmlns="" xmlns:a16="http://schemas.microsoft.com/office/drawing/2014/main" id="{2F3B1982-CA98-4EFC-BD87-467ADFCDBFDF}"/>
                </a:ext>
              </a:extLst>
            </p:cNvPr>
            <p:cNvSpPr>
              <a:spLocks noChangeShapeType="1"/>
            </p:cNvSpPr>
            <p:nvPr/>
          </p:nvSpPr>
          <p:spPr bwMode="auto">
            <a:xfrm>
              <a:off x="1128" y="2066"/>
              <a:ext cx="131" cy="13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25">
                <a:latin typeface="Times New Roman" panose="02020603050405020304" pitchFamily="18" charset="0"/>
                <a:cs typeface="Times New Roman" panose="02020603050405020304" pitchFamily="18" charset="0"/>
              </a:endParaRPr>
            </a:p>
          </p:txBody>
        </p:sp>
        <p:sp>
          <p:nvSpPr>
            <p:cNvPr id="21596" name="Line 33">
              <a:extLst>
                <a:ext uri="{FF2B5EF4-FFF2-40B4-BE49-F238E27FC236}">
                  <a16:creationId xmlns="" xmlns:a16="http://schemas.microsoft.com/office/drawing/2014/main" id="{E5B719F4-7A81-443D-9F43-6D23E7CC712C}"/>
                </a:ext>
              </a:extLst>
            </p:cNvPr>
            <p:cNvSpPr>
              <a:spLocks noChangeShapeType="1"/>
            </p:cNvSpPr>
            <p:nvPr/>
          </p:nvSpPr>
          <p:spPr bwMode="auto">
            <a:xfrm flipH="1">
              <a:off x="1569" y="2040"/>
              <a:ext cx="110" cy="12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25">
                <a:latin typeface="Times New Roman" panose="02020603050405020304" pitchFamily="18" charset="0"/>
                <a:cs typeface="Times New Roman" panose="02020603050405020304" pitchFamily="18" charset="0"/>
              </a:endParaRPr>
            </a:p>
          </p:txBody>
        </p:sp>
        <p:sp>
          <p:nvSpPr>
            <p:cNvPr id="21597" name="Line 34">
              <a:extLst>
                <a:ext uri="{FF2B5EF4-FFF2-40B4-BE49-F238E27FC236}">
                  <a16:creationId xmlns="" xmlns:a16="http://schemas.microsoft.com/office/drawing/2014/main" id="{E421AE14-8098-410D-8B68-03C29CF97EB7}"/>
                </a:ext>
              </a:extLst>
            </p:cNvPr>
            <p:cNvSpPr>
              <a:spLocks noChangeShapeType="1"/>
            </p:cNvSpPr>
            <p:nvPr/>
          </p:nvSpPr>
          <p:spPr bwMode="auto">
            <a:xfrm flipH="1" flipV="1">
              <a:off x="1639" y="2467"/>
              <a:ext cx="141"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25">
                <a:latin typeface="Times New Roman" panose="02020603050405020304" pitchFamily="18" charset="0"/>
                <a:cs typeface="Times New Roman" panose="02020603050405020304" pitchFamily="18" charset="0"/>
              </a:endParaRPr>
            </a:p>
          </p:txBody>
        </p:sp>
        <p:sp>
          <p:nvSpPr>
            <p:cNvPr id="21598" name="Line 35">
              <a:extLst>
                <a:ext uri="{FF2B5EF4-FFF2-40B4-BE49-F238E27FC236}">
                  <a16:creationId xmlns="" xmlns:a16="http://schemas.microsoft.com/office/drawing/2014/main" id="{AC100513-F4A3-4DA2-B73A-4E1763D63241}"/>
                </a:ext>
              </a:extLst>
            </p:cNvPr>
            <p:cNvSpPr>
              <a:spLocks noChangeShapeType="1"/>
            </p:cNvSpPr>
            <p:nvPr/>
          </p:nvSpPr>
          <p:spPr bwMode="auto">
            <a:xfrm flipV="1">
              <a:off x="1429" y="2598"/>
              <a:ext cx="1" cy="1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25">
                <a:latin typeface="Times New Roman" panose="02020603050405020304" pitchFamily="18" charset="0"/>
                <a:cs typeface="Times New Roman" panose="02020603050405020304" pitchFamily="18" charset="0"/>
              </a:endParaRPr>
            </a:p>
          </p:txBody>
        </p:sp>
        <p:sp>
          <p:nvSpPr>
            <p:cNvPr id="21599" name="Line 36">
              <a:extLst>
                <a:ext uri="{FF2B5EF4-FFF2-40B4-BE49-F238E27FC236}">
                  <a16:creationId xmlns="" xmlns:a16="http://schemas.microsoft.com/office/drawing/2014/main" id="{32E5DF8A-1E83-4C8B-A5BA-839A3964E667}"/>
                </a:ext>
              </a:extLst>
            </p:cNvPr>
            <p:cNvSpPr>
              <a:spLocks noChangeShapeType="1"/>
            </p:cNvSpPr>
            <p:nvPr/>
          </p:nvSpPr>
          <p:spPr bwMode="auto">
            <a:xfrm flipV="1">
              <a:off x="1064" y="2467"/>
              <a:ext cx="154" cy="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25">
                <a:latin typeface="Times New Roman" panose="02020603050405020304" pitchFamily="18" charset="0"/>
                <a:cs typeface="Times New Roman" panose="02020603050405020304" pitchFamily="18" charset="0"/>
              </a:endParaRPr>
            </a:p>
          </p:txBody>
        </p:sp>
      </p:grpSp>
      <p:grpSp>
        <p:nvGrpSpPr>
          <p:cNvPr id="21510" name="Group 37">
            <a:extLst>
              <a:ext uri="{FF2B5EF4-FFF2-40B4-BE49-F238E27FC236}">
                <a16:creationId xmlns="" xmlns:a16="http://schemas.microsoft.com/office/drawing/2014/main" id="{BF546CA6-EBB7-45AF-912D-FD76DC795AC2}"/>
              </a:ext>
            </a:extLst>
          </p:cNvPr>
          <p:cNvGrpSpPr>
            <a:grpSpLocks/>
          </p:cNvGrpSpPr>
          <p:nvPr/>
        </p:nvGrpSpPr>
        <p:grpSpPr bwMode="auto">
          <a:xfrm>
            <a:off x="4506516" y="3436144"/>
            <a:ext cx="1453753" cy="1500188"/>
            <a:chOff x="1990" y="1924"/>
            <a:chExt cx="814" cy="840"/>
          </a:xfrm>
        </p:grpSpPr>
        <p:sp>
          <p:nvSpPr>
            <p:cNvPr id="21568" name="Oval 38">
              <a:extLst>
                <a:ext uri="{FF2B5EF4-FFF2-40B4-BE49-F238E27FC236}">
                  <a16:creationId xmlns="" xmlns:a16="http://schemas.microsoft.com/office/drawing/2014/main" id="{A8431090-BA92-4C06-8C09-3391A3F0CF53}"/>
                </a:ext>
              </a:extLst>
            </p:cNvPr>
            <p:cNvSpPr>
              <a:spLocks noChangeArrowheads="1"/>
            </p:cNvSpPr>
            <p:nvPr/>
          </p:nvSpPr>
          <p:spPr bwMode="auto">
            <a:xfrm>
              <a:off x="1990" y="1924"/>
              <a:ext cx="814" cy="840"/>
            </a:xfrm>
            <a:prstGeom prst="ellipse">
              <a:avLst/>
            </a:prstGeom>
            <a:solidFill>
              <a:srgbClr val="BBBBBB"/>
            </a:solidFill>
            <a:ln w="9525">
              <a:solidFill>
                <a:srgbClr val="000000"/>
              </a:solidFill>
              <a:round/>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21569" name="Oval 39">
              <a:extLst>
                <a:ext uri="{FF2B5EF4-FFF2-40B4-BE49-F238E27FC236}">
                  <a16:creationId xmlns="" xmlns:a16="http://schemas.microsoft.com/office/drawing/2014/main" id="{AAA9A9F9-2388-4248-91B3-B78E11CF3976}"/>
                </a:ext>
              </a:extLst>
            </p:cNvPr>
            <p:cNvSpPr>
              <a:spLocks noChangeArrowheads="1"/>
            </p:cNvSpPr>
            <p:nvPr/>
          </p:nvSpPr>
          <p:spPr bwMode="auto">
            <a:xfrm>
              <a:off x="2174" y="2110"/>
              <a:ext cx="470" cy="476"/>
            </a:xfrm>
            <a:prstGeom prst="ellipse">
              <a:avLst/>
            </a:prstGeom>
            <a:solidFill>
              <a:srgbClr val="EEEEEE"/>
            </a:solidFill>
            <a:ln w="9525">
              <a:solidFill>
                <a:srgbClr val="000000"/>
              </a:solidFill>
              <a:round/>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21570" name="Rectangle 40">
              <a:extLst>
                <a:ext uri="{FF2B5EF4-FFF2-40B4-BE49-F238E27FC236}">
                  <a16:creationId xmlns="" xmlns:a16="http://schemas.microsoft.com/office/drawing/2014/main" id="{A15E4A54-DD71-495A-96E0-ADD30A2E7334}"/>
                </a:ext>
              </a:extLst>
            </p:cNvPr>
            <p:cNvSpPr>
              <a:spLocks noChangeArrowheads="1"/>
            </p:cNvSpPr>
            <p:nvPr/>
          </p:nvSpPr>
          <p:spPr bwMode="auto">
            <a:xfrm>
              <a:off x="2307" y="2237"/>
              <a:ext cx="64" cy="68"/>
            </a:xfrm>
            <a:prstGeom prst="rect">
              <a:avLst/>
            </a:prstGeom>
            <a:solidFill>
              <a:srgbClr val="888888"/>
            </a:solidFill>
            <a:ln w="9525">
              <a:solidFill>
                <a:srgbClr val="000000"/>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21571" name="Rectangle 41">
              <a:extLst>
                <a:ext uri="{FF2B5EF4-FFF2-40B4-BE49-F238E27FC236}">
                  <a16:creationId xmlns="" xmlns:a16="http://schemas.microsoft.com/office/drawing/2014/main" id="{33043B93-3418-47A4-BF60-5F20931024A8}"/>
                </a:ext>
              </a:extLst>
            </p:cNvPr>
            <p:cNvSpPr>
              <a:spLocks noChangeArrowheads="1"/>
            </p:cNvSpPr>
            <p:nvPr/>
          </p:nvSpPr>
          <p:spPr bwMode="auto">
            <a:xfrm>
              <a:off x="2377" y="2237"/>
              <a:ext cx="64" cy="68"/>
            </a:xfrm>
            <a:prstGeom prst="rect">
              <a:avLst/>
            </a:prstGeom>
            <a:solidFill>
              <a:srgbClr val="888888"/>
            </a:solidFill>
            <a:ln w="9525">
              <a:solidFill>
                <a:srgbClr val="000000"/>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21572" name="Rectangle 42">
              <a:extLst>
                <a:ext uri="{FF2B5EF4-FFF2-40B4-BE49-F238E27FC236}">
                  <a16:creationId xmlns="" xmlns:a16="http://schemas.microsoft.com/office/drawing/2014/main" id="{7F08A76F-E5DB-4160-8382-074FAC17DF60}"/>
                </a:ext>
              </a:extLst>
            </p:cNvPr>
            <p:cNvSpPr>
              <a:spLocks noChangeArrowheads="1"/>
            </p:cNvSpPr>
            <p:nvPr/>
          </p:nvSpPr>
          <p:spPr bwMode="auto">
            <a:xfrm>
              <a:off x="2447" y="2237"/>
              <a:ext cx="64" cy="68"/>
            </a:xfrm>
            <a:prstGeom prst="rect">
              <a:avLst/>
            </a:prstGeom>
            <a:solidFill>
              <a:srgbClr val="888888"/>
            </a:solidFill>
            <a:ln w="9525">
              <a:solidFill>
                <a:srgbClr val="000000"/>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21573" name="Rectangle 43">
              <a:extLst>
                <a:ext uri="{FF2B5EF4-FFF2-40B4-BE49-F238E27FC236}">
                  <a16:creationId xmlns="" xmlns:a16="http://schemas.microsoft.com/office/drawing/2014/main" id="{13598DA2-7441-481C-BE59-D773ABE9DF90}"/>
                </a:ext>
              </a:extLst>
            </p:cNvPr>
            <p:cNvSpPr>
              <a:spLocks noChangeArrowheads="1"/>
            </p:cNvSpPr>
            <p:nvPr/>
          </p:nvSpPr>
          <p:spPr bwMode="auto">
            <a:xfrm>
              <a:off x="2307" y="2311"/>
              <a:ext cx="64" cy="68"/>
            </a:xfrm>
            <a:prstGeom prst="rect">
              <a:avLst/>
            </a:prstGeom>
            <a:solidFill>
              <a:srgbClr val="888888"/>
            </a:solidFill>
            <a:ln w="9525">
              <a:solidFill>
                <a:srgbClr val="000000"/>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21574" name="Rectangle 44">
              <a:extLst>
                <a:ext uri="{FF2B5EF4-FFF2-40B4-BE49-F238E27FC236}">
                  <a16:creationId xmlns="" xmlns:a16="http://schemas.microsoft.com/office/drawing/2014/main" id="{2F7E5A7E-7E9A-4E30-8A08-7E845C48B5A4}"/>
                </a:ext>
              </a:extLst>
            </p:cNvPr>
            <p:cNvSpPr>
              <a:spLocks noChangeArrowheads="1"/>
            </p:cNvSpPr>
            <p:nvPr/>
          </p:nvSpPr>
          <p:spPr bwMode="auto">
            <a:xfrm>
              <a:off x="2377" y="2311"/>
              <a:ext cx="64" cy="68"/>
            </a:xfrm>
            <a:prstGeom prst="rect">
              <a:avLst/>
            </a:prstGeom>
            <a:solidFill>
              <a:srgbClr val="888888"/>
            </a:solidFill>
            <a:ln w="9525">
              <a:solidFill>
                <a:srgbClr val="000000"/>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21575" name="Rectangle 45">
              <a:extLst>
                <a:ext uri="{FF2B5EF4-FFF2-40B4-BE49-F238E27FC236}">
                  <a16:creationId xmlns="" xmlns:a16="http://schemas.microsoft.com/office/drawing/2014/main" id="{737123A3-D555-4A0D-8CC3-09BD2573C565}"/>
                </a:ext>
              </a:extLst>
            </p:cNvPr>
            <p:cNvSpPr>
              <a:spLocks noChangeArrowheads="1"/>
            </p:cNvSpPr>
            <p:nvPr/>
          </p:nvSpPr>
          <p:spPr bwMode="auto">
            <a:xfrm>
              <a:off x="2447" y="2311"/>
              <a:ext cx="64" cy="68"/>
            </a:xfrm>
            <a:prstGeom prst="rect">
              <a:avLst/>
            </a:prstGeom>
            <a:solidFill>
              <a:srgbClr val="888888"/>
            </a:solidFill>
            <a:ln w="9525">
              <a:solidFill>
                <a:srgbClr val="000000"/>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21576" name="Rectangle 46">
              <a:extLst>
                <a:ext uri="{FF2B5EF4-FFF2-40B4-BE49-F238E27FC236}">
                  <a16:creationId xmlns="" xmlns:a16="http://schemas.microsoft.com/office/drawing/2014/main" id="{5372459A-0EDF-4AF7-982C-29B1E359C840}"/>
                </a:ext>
              </a:extLst>
            </p:cNvPr>
            <p:cNvSpPr>
              <a:spLocks noChangeArrowheads="1"/>
            </p:cNvSpPr>
            <p:nvPr/>
          </p:nvSpPr>
          <p:spPr bwMode="auto">
            <a:xfrm>
              <a:off x="2307" y="2385"/>
              <a:ext cx="64" cy="66"/>
            </a:xfrm>
            <a:prstGeom prst="rect">
              <a:avLst/>
            </a:prstGeom>
            <a:solidFill>
              <a:srgbClr val="888888"/>
            </a:solidFill>
            <a:ln w="9525">
              <a:solidFill>
                <a:srgbClr val="000000"/>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21577" name="Rectangle 47">
              <a:extLst>
                <a:ext uri="{FF2B5EF4-FFF2-40B4-BE49-F238E27FC236}">
                  <a16:creationId xmlns="" xmlns:a16="http://schemas.microsoft.com/office/drawing/2014/main" id="{6BFEE6DE-99B9-4C56-B560-1D0DB70EF8CB}"/>
                </a:ext>
              </a:extLst>
            </p:cNvPr>
            <p:cNvSpPr>
              <a:spLocks noChangeArrowheads="1"/>
            </p:cNvSpPr>
            <p:nvPr/>
          </p:nvSpPr>
          <p:spPr bwMode="auto">
            <a:xfrm>
              <a:off x="2377" y="2385"/>
              <a:ext cx="64" cy="66"/>
            </a:xfrm>
            <a:prstGeom prst="rect">
              <a:avLst/>
            </a:prstGeom>
            <a:solidFill>
              <a:srgbClr val="888888"/>
            </a:solidFill>
            <a:ln w="9525">
              <a:solidFill>
                <a:srgbClr val="000000"/>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21578" name="Rectangle 48">
              <a:extLst>
                <a:ext uri="{FF2B5EF4-FFF2-40B4-BE49-F238E27FC236}">
                  <a16:creationId xmlns="" xmlns:a16="http://schemas.microsoft.com/office/drawing/2014/main" id="{B3734942-866B-473D-AC91-9B72A2C9D9CD}"/>
                </a:ext>
              </a:extLst>
            </p:cNvPr>
            <p:cNvSpPr>
              <a:spLocks noChangeArrowheads="1"/>
            </p:cNvSpPr>
            <p:nvPr/>
          </p:nvSpPr>
          <p:spPr bwMode="auto">
            <a:xfrm>
              <a:off x="2447" y="2385"/>
              <a:ext cx="64" cy="66"/>
            </a:xfrm>
            <a:prstGeom prst="rect">
              <a:avLst/>
            </a:prstGeom>
            <a:solidFill>
              <a:srgbClr val="888888"/>
            </a:solidFill>
            <a:ln w="9525">
              <a:solidFill>
                <a:srgbClr val="000000"/>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21579" name="Line 49">
              <a:extLst>
                <a:ext uri="{FF2B5EF4-FFF2-40B4-BE49-F238E27FC236}">
                  <a16:creationId xmlns="" xmlns:a16="http://schemas.microsoft.com/office/drawing/2014/main" id="{76E29B2C-95DD-4F6F-A98C-94EC0746BDB9}"/>
                </a:ext>
              </a:extLst>
            </p:cNvPr>
            <p:cNvSpPr>
              <a:spLocks noChangeShapeType="1"/>
            </p:cNvSpPr>
            <p:nvPr/>
          </p:nvSpPr>
          <p:spPr bwMode="auto">
            <a:xfrm>
              <a:off x="2102" y="2050"/>
              <a:ext cx="131" cy="13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25">
                <a:latin typeface="Times New Roman" panose="02020603050405020304" pitchFamily="18" charset="0"/>
                <a:cs typeface="Times New Roman" panose="02020603050405020304" pitchFamily="18" charset="0"/>
              </a:endParaRPr>
            </a:p>
          </p:txBody>
        </p:sp>
        <p:sp>
          <p:nvSpPr>
            <p:cNvPr id="21580" name="Line 50">
              <a:extLst>
                <a:ext uri="{FF2B5EF4-FFF2-40B4-BE49-F238E27FC236}">
                  <a16:creationId xmlns="" xmlns:a16="http://schemas.microsoft.com/office/drawing/2014/main" id="{9E7F3648-1921-47AC-AF37-B929CB5A5E1F}"/>
                </a:ext>
              </a:extLst>
            </p:cNvPr>
            <p:cNvSpPr>
              <a:spLocks noChangeShapeType="1"/>
            </p:cNvSpPr>
            <p:nvPr/>
          </p:nvSpPr>
          <p:spPr bwMode="auto">
            <a:xfrm flipH="1">
              <a:off x="2543" y="2024"/>
              <a:ext cx="109" cy="12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25">
                <a:latin typeface="Times New Roman" panose="02020603050405020304" pitchFamily="18" charset="0"/>
                <a:cs typeface="Times New Roman" panose="02020603050405020304" pitchFamily="18" charset="0"/>
              </a:endParaRPr>
            </a:p>
          </p:txBody>
        </p:sp>
        <p:sp>
          <p:nvSpPr>
            <p:cNvPr id="21581" name="Line 51">
              <a:extLst>
                <a:ext uri="{FF2B5EF4-FFF2-40B4-BE49-F238E27FC236}">
                  <a16:creationId xmlns="" xmlns:a16="http://schemas.microsoft.com/office/drawing/2014/main" id="{1567A1F3-2D73-459F-9920-EC6583AE1F74}"/>
                </a:ext>
              </a:extLst>
            </p:cNvPr>
            <p:cNvSpPr>
              <a:spLocks noChangeShapeType="1"/>
            </p:cNvSpPr>
            <p:nvPr/>
          </p:nvSpPr>
          <p:spPr bwMode="auto">
            <a:xfrm flipH="1" flipV="1">
              <a:off x="2613" y="2451"/>
              <a:ext cx="141"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25">
                <a:latin typeface="Times New Roman" panose="02020603050405020304" pitchFamily="18" charset="0"/>
                <a:cs typeface="Times New Roman" panose="02020603050405020304" pitchFamily="18" charset="0"/>
              </a:endParaRPr>
            </a:p>
          </p:txBody>
        </p:sp>
        <p:sp>
          <p:nvSpPr>
            <p:cNvPr id="21582" name="Line 52">
              <a:extLst>
                <a:ext uri="{FF2B5EF4-FFF2-40B4-BE49-F238E27FC236}">
                  <a16:creationId xmlns="" xmlns:a16="http://schemas.microsoft.com/office/drawing/2014/main" id="{458A8A78-288D-4738-9450-0D69D2FF8AA2}"/>
                </a:ext>
              </a:extLst>
            </p:cNvPr>
            <p:cNvSpPr>
              <a:spLocks noChangeShapeType="1"/>
            </p:cNvSpPr>
            <p:nvPr/>
          </p:nvSpPr>
          <p:spPr bwMode="auto">
            <a:xfrm flipV="1">
              <a:off x="2403" y="2582"/>
              <a:ext cx="1" cy="1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25">
                <a:latin typeface="Times New Roman" panose="02020603050405020304" pitchFamily="18" charset="0"/>
                <a:cs typeface="Times New Roman" panose="02020603050405020304" pitchFamily="18" charset="0"/>
              </a:endParaRPr>
            </a:p>
          </p:txBody>
        </p:sp>
        <p:sp>
          <p:nvSpPr>
            <p:cNvPr id="21583" name="Line 53">
              <a:extLst>
                <a:ext uri="{FF2B5EF4-FFF2-40B4-BE49-F238E27FC236}">
                  <a16:creationId xmlns="" xmlns:a16="http://schemas.microsoft.com/office/drawing/2014/main" id="{53211D02-C1E7-41DC-910F-2D359E481DE4}"/>
                </a:ext>
              </a:extLst>
            </p:cNvPr>
            <p:cNvSpPr>
              <a:spLocks noChangeShapeType="1"/>
            </p:cNvSpPr>
            <p:nvPr/>
          </p:nvSpPr>
          <p:spPr bwMode="auto">
            <a:xfrm flipV="1">
              <a:off x="2038" y="2451"/>
              <a:ext cx="153" cy="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25">
                <a:latin typeface="Times New Roman" panose="02020603050405020304" pitchFamily="18" charset="0"/>
                <a:cs typeface="Times New Roman" panose="02020603050405020304" pitchFamily="18" charset="0"/>
              </a:endParaRPr>
            </a:p>
          </p:txBody>
        </p:sp>
      </p:grpSp>
      <p:grpSp>
        <p:nvGrpSpPr>
          <p:cNvPr id="21511" name="Group 54">
            <a:extLst>
              <a:ext uri="{FF2B5EF4-FFF2-40B4-BE49-F238E27FC236}">
                <a16:creationId xmlns="" xmlns:a16="http://schemas.microsoft.com/office/drawing/2014/main" id="{7CF6BC93-8A73-48C4-89DC-9CC5910F5A0E}"/>
              </a:ext>
            </a:extLst>
          </p:cNvPr>
          <p:cNvGrpSpPr>
            <a:grpSpLocks/>
          </p:cNvGrpSpPr>
          <p:nvPr/>
        </p:nvGrpSpPr>
        <p:grpSpPr bwMode="auto">
          <a:xfrm>
            <a:off x="6260307" y="3450431"/>
            <a:ext cx="1453753" cy="1500188"/>
            <a:chOff x="2972" y="1932"/>
            <a:chExt cx="814" cy="840"/>
          </a:xfrm>
        </p:grpSpPr>
        <p:sp>
          <p:nvSpPr>
            <p:cNvPr id="21552" name="Oval 55">
              <a:extLst>
                <a:ext uri="{FF2B5EF4-FFF2-40B4-BE49-F238E27FC236}">
                  <a16:creationId xmlns="" xmlns:a16="http://schemas.microsoft.com/office/drawing/2014/main" id="{4BE351CD-4C38-437C-9118-EBB0A8E3A56E}"/>
                </a:ext>
              </a:extLst>
            </p:cNvPr>
            <p:cNvSpPr>
              <a:spLocks noChangeArrowheads="1"/>
            </p:cNvSpPr>
            <p:nvPr/>
          </p:nvSpPr>
          <p:spPr bwMode="auto">
            <a:xfrm>
              <a:off x="2972" y="1932"/>
              <a:ext cx="814" cy="840"/>
            </a:xfrm>
            <a:prstGeom prst="ellipse">
              <a:avLst/>
            </a:prstGeom>
            <a:solidFill>
              <a:srgbClr val="BBBBBB"/>
            </a:solidFill>
            <a:ln w="9525">
              <a:solidFill>
                <a:srgbClr val="000000"/>
              </a:solidFill>
              <a:round/>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21553" name="Oval 56">
              <a:extLst>
                <a:ext uri="{FF2B5EF4-FFF2-40B4-BE49-F238E27FC236}">
                  <a16:creationId xmlns="" xmlns:a16="http://schemas.microsoft.com/office/drawing/2014/main" id="{A42F7A7B-BDBE-4950-B75F-38AF845E131B}"/>
                </a:ext>
              </a:extLst>
            </p:cNvPr>
            <p:cNvSpPr>
              <a:spLocks noChangeArrowheads="1"/>
            </p:cNvSpPr>
            <p:nvPr/>
          </p:nvSpPr>
          <p:spPr bwMode="auto">
            <a:xfrm>
              <a:off x="3155" y="2118"/>
              <a:ext cx="471" cy="476"/>
            </a:xfrm>
            <a:prstGeom prst="ellipse">
              <a:avLst/>
            </a:prstGeom>
            <a:solidFill>
              <a:srgbClr val="EEEEEE"/>
            </a:solidFill>
            <a:ln w="9525">
              <a:solidFill>
                <a:srgbClr val="000000"/>
              </a:solidFill>
              <a:round/>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21554" name="Rectangle 57">
              <a:extLst>
                <a:ext uri="{FF2B5EF4-FFF2-40B4-BE49-F238E27FC236}">
                  <a16:creationId xmlns="" xmlns:a16="http://schemas.microsoft.com/office/drawing/2014/main" id="{25FC0050-39E9-4590-8710-B83B6129FBF9}"/>
                </a:ext>
              </a:extLst>
            </p:cNvPr>
            <p:cNvSpPr>
              <a:spLocks noChangeArrowheads="1"/>
            </p:cNvSpPr>
            <p:nvPr/>
          </p:nvSpPr>
          <p:spPr bwMode="auto">
            <a:xfrm>
              <a:off x="3289" y="2245"/>
              <a:ext cx="64" cy="68"/>
            </a:xfrm>
            <a:prstGeom prst="rect">
              <a:avLst/>
            </a:prstGeom>
            <a:solidFill>
              <a:srgbClr val="888888"/>
            </a:solidFill>
            <a:ln w="9525">
              <a:solidFill>
                <a:srgbClr val="000000"/>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21555" name="Rectangle 58">
              <a:extLst>
                <a:ext uri="{FF2B5EF4-FFF2-40B4-BE49-F238E27FC236}">
                  <a16:creationId xmlns="" xmlns:a16="http://schemas.microsoft.com/office/drawing/2014/main" id="{CF9D4488-E3E8-472C-AAC7-87C455062E76}"/>
                </a:ext>
              </a:extLst>
            </p:cNvPr>
            <p:cNvSpPr>
              <a:spLocks noChangeArrowheads="1"/>
            </p:cNvSpPr>
            <p:nvPr/>
          </p:nvSpPr>
          <p:spPr bwMode="auto">
            <a:xfrm>
              <a:off x="3359" y="2245"/>
              <a:ext cx="64" cy="68"/>
            </a:xfrm>
            <a:prstGeom prst="rect">
              <a:avLst/>
            </a:prstGeom>
            <a:solidFill>
              <a:srgbClr val="888888"/>
            </a:solidFill>
            <a:ln w="9525">
              <a:solidFill>
                <a:srgbClr val="000000"/>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21556" name="Rectangle 59">
              <a:extLst>
                <a:ext uri="{FF2B5EF4-FFF2-40B4-BE49-F238E27FC236}">
                  <a16:creationId xmlns="" xmlns:a16="http://schemas.microsoft.com/office/drawing/2014/main" id="{0DA2090E-EEF7-46A4-A1C9-6F58BF53E91C}"/>
                </a:ext>
              </a:extLst>
            </p:cNvPr>
            <p:cNvSpPr>
              <a:spLocks noChangeArrowheads="1"/>
            </p:cNvSpPr>
            <p:nvPr/>
          </p:nvSpPr>
          <p:spPr bwMode="auto">
            <a:xfrm>
              <a:off x="3429" y="2245"/>
              <a:ext cx="64" cy="68"/>
            </a:xfrm>
            <a:prstGeom prst="rect">
              <a:avLst/>
            </a:prstGeom>
            <a:solidFill>
              <a:srgbClr val="888888"/>
            </a:solidFill>
            <a:ln w="9525">
              <a:solidFill>
                <a:srgbClr val="000000"/>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21557" name="Rectangle 60">
              <a:extLst>
                <a:ext uri="{FF2B5EF4-FFF2-40B4-BE49-F238E27FC236}">
                  <a16:creationId xmlns="" xmlns:a16="http://schemas.microsoft.com/office/drawing/2014/main" id="{52256F5D-753F-4880-A68F-324E86A50079}"/>
                </a:ext>
              </a:extLst>
            </p:cNvPr>
            <p:cNvSpPr>
              <a:spLocks noChangeArrowheads="1"/>
            </p:cNvSpPr>
            <p:nvPr/>
          </p:nvSpPr>
          <p:spPr bwMode="auto">
            <a:xfrm>
              <a:off x="3289" y="2319"/>
              <a:ext cx="64" cy="68"/>
            </a:xfrm>
            <a:prstGeom prst="rect">
              <a:avLst/>
            </a:prstGeom>
            <a:solidFill>
              <a:srgbClr val="888888"/>
            </a:solidFill>
            <a:ln w="9525">
              <a:solidFill>
                <a:srgbClr val="000000"/>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21558" name="Rectangle 61">
              <a:extLst>
                <a:ext uri="{FF2B5EF4-FFF2-40B4-BE49-F238E27FC236}">
                  <a16:creationId xmlns="" xmlns:a16="http://schemas.microsoft.com/office/drawing/2014/main" id="{ABA93755-F4E2-4BB8-8780-791F95B5FAF6}"/>
                </a:ext>
              </a:extLst>
            </p:cNvPr>
            <p:cNvSpPr>
              <a:spLocks noChangeArrowheads="1"/>
            </p:cNvSpPr>
            <p:nvPr/>
          </p:nvSpPr>
          <p:spPr bwMode="auto">
            <a:xfrm>
              <a:off x="3359" y="2319"/>
              <a:ext cx="64" cy="68"/>
            </a:xfrm>
            <a:prstGeom prst="rect">
              <a:avLst/>
            </a:prstGeom>
            <a:solidFill>
              <a:srgbClr val="888888"/>
            </a:solidFill>
            <a:ln w="9525">
              <a:solidFill>
                <a:srgbClr val="000000"/>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21559" name="Rectangle 62">
              <a:extLst>
                <a:ext uri="{FF2B5EF4-FFF2-40B4-BE49-F238E27FC236}">
                  <a16:creationId xmlns="" xmlns:a16="http://schemas.microsoft.com/office/drawing/2014/main" id="{907FE783-F8C2-49F7-BBE8-52ED8A2AA96D}"/>
                </a:ext>
              </a:extLst>
            </p:cNvPr>
            <p:cNvSpPr>
              <a:spLocks noChangeArrowheads="1"/>
            </p:cNvSpPr>
            <p:nvPr/>
          </p:nvSpPr>
          <p:spPr bwMode="auto">
            <a:xfrm>
              <a:off x="3429" y="2319"/>
              <a:ext cx="64" cy="68"/>
            </a:xfrm>
            <a:prstGeom prst="rect">
              <a:avLst/>
            </a:prstGeom>
            <a:solidFill>
              <a:srgbClr val="888888"/>
            </a:solidFill>
            <a:ln w="9525">
              <a:solidFill>
                <a:srgbClr val="000000"/>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21560" name="Rectangle 63">
              <a:extLst>
                <a:ext uri="{FF2B5EF4-FFF2-40B4-BE49-F238E27FC236}">
                  <a16:creationId xmlns="" xmlns:a16="http://schemas.microsoft.com/office/drawing/2014/main" id="{27BB0075-017F-47AF-8283-FE2DEAADFC6E}"/>
                </a:ext>
              </a:extLst>
            </p:cNvPr>
            <p:cNvSpPr>
              <a:spLocks noChangeArrowheads="1"/>
            </p:cNvSpPr>
            <p:nvPr/>
          </p:nvSpPr>
          <p:spPr bwMode="auto">
            <a:xfrm>
              <a:off x="3289" y="2393"/>
              <a:ext cx="64" cy="66"/>
            </a:xfrm>
            <a:prstGeom prst="rect">
              <a:avLst/>
            </a:prstGeom>
            <a:solidFill>
              <a:srgbClr val="888888"/>
            </a:solidFill>
            <a:ln w="9525">
              <a:solidFill>
                <a:srgbClr val="000000"/>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21561" name="Rectangle 64">
              <a:extLst>
                <a:ext uri="{FF2B5EF4-FFF2-40B4-BE49-F238E27FC236}">
                  <a16:creationId xmlns="" xmlns:a16="http://schemas.microsoft.com/office/drawing/2014/main" id="{1963A644-5F88-4EE5-8BB1-CE3F7309A541}"/>
                </a:ext>
              </a:extLst>
            </p:cNvPr>
            <p:cNvSpPr>
              <a:spLocks noChangeArrowheads="1"/>
            </p:cNvSpPr>
            <p:nvPr/>
          </p:nvSpPr>
          <p:spPr bwMode="auto">
            <a:xfrm>
              <a:off x="3359" y="2393"/>
              <a:ext cx="64" cy="66"/>
            </a:xfrm>
            <a:prstGeom prst="rect">
              <a:avLst/>
            </a:prstGeom>
            <a:solidFill>
              <a:srgbClr val="888888"/>
            </a:solidFill>
            <a:ln w="9525">
              <a:solidFill>
                <a:srgbClr val="000000"/>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21562" name="Rectangle 65">
              <a:extLst>
                <a:ext uri="{FF2B5EF4-FFF2-40B4-BE49-F238E27FC236}">
                  <a16:creationId xmlns="" xmlns:a16="http://schemas.microsoft.com/office/drawing/2014/main" id="{7D7361D7-21B1-430D-9B61-0DB0850354A4}"/>
                </a:ext>
              </a:extLst>
            </p:cNvPr>
            <p:cNvSpPr>
              <a:spLocks noChangeArrowheads="1"/>
            </p:cNvSpPr>
            <p:nvPr/>
          </p:nvSpPr>
          <p:spPr bwMode="auto">
            <a:xfrm>
              <a:off x="3429" y="2393"/>
              <a:ext cx="64" cy="66"/>
            </a:xfrm>
            <a:prstGeom prst="rect">
              <a:avLst/>
            </a:prstGeom>
            <a:solidFill>
              <a:srgbClr val="888888"/>
            </a:solidFill>
            <a:ln w="9525">
              <a:solidFill>
                <a:srgbClr val="000000"/>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21563" name="Line 66">
              <a:extLst>
                <a:ext uri="{FF2B5EF4-FFF2-40B4-BE49-F238E27FC236}">
                  <a16:creationId xmlns="" xmlns:a16="http://schemas.microsoft.com/office/drawing/2014/main" id="{E45C7E84-9D32-400B-A993-B8C03B901355}"/>
                </a:ext>
              </a:extLst>
            </p:cNvPr>
            <p:cNvSpPr>
              <a:spLocks noChangeShapeType="1"/>
            </p:cNvSpPr>
            <p:nvPr/>
          </p:nvSpPr>
          <p:spPr bwMode="auto">
            <a:xfrm>
              <a:off x="3084" y="2058"/>
              <a:ext cx="131" cy="13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25">
                <a:latin typeface="Times New Roman" panose="02020603050405020304" pitchFamily="18" charset="0"/>
                <a:cs typeface="Times New Roman" panose="02020603050405020304" pitchFamily="18" charset="0"/>
              </a:endParaRPr>
            </a:p>
          </p:txBody>
        </p:sp>
        <p:sp>
          <p:nvSpPr>
            <p:cNvPr id="21564" name="Line 67">
              <a:extLst>
                <a:ext uri="{FF2B5EF4-FFF2-40B4-BE49-F238E27FC236}">
                  <a16:creationId xmlns="" xmlns:a16="http://schemas.microsoft.com/office/drawing/2014/main" id="{BDCDDF48-CFEA-4A18-AE40-CE96268F303C}"/>
                </a:ext>
              </a:extLst>
            </p:cNvPr>
            <p:cNvSpPr>
              <a:spLocks noChangeShapeType="1"/>
            </p:cNvSpPr>
            <p:nvPr/>
          </p:nvSpPr>
          <p:spPr bwMode="auto">
            <a:xfrm flipH="1">
              <a:off x="3525" y="2032"/>
              <a:ext cx="109" cy="12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25">
                <a:latin typeface="Times New Roman" panose="02020603050405020304" pitchFamily="18" charset="0"/>
                <a:cs typeface="Times New Roman" panose="02020603050405020304" pitchFamily="18" charset="0"/>
              </a:endParaRPr>
            </a:p>
          </p:txBody>
        </p:sp>
        <p:sp>
          <p:nvSpPr>
            <p:cNvPr id="21565" name="Line 68">
              <a:extLst>
                <a:ext uri="{FF2B5EF4-FFF2-40B4-BE49-F238E27FC236}">
                  <a16:creationId xmlns="" xmlns:a16="http://schemas.microsoft.com/office/drawing/2014/main" id="{D4CB7EC6-9EB7-4D79-B219-8B87AEA83932}"/>
                </a:ext>
              </a:extLst>
            </p:cNvPr>
            <p:cNvSpPr>
              <a:spLocks noChangeShapeType="1"/>
            </p:cNvSpPr>
            <p:nvPr/>
          </p:nvSpPr>
          <p:spPr bwMode="auto">
            <a:xfrm flipH="1" flipV="1">
              <a:off x="3594" y="2459"/>
              <a:ext cx="142"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25">
                <a:latin typeface="Times New Roman" panose="02020603050405020304" pitchFamily="18" charset="0"/>
                <a:cs typeface="Times New Roman" panose="02020603050405020304" pitchFamily="18" charset="0"/>
              </a:endParaRPr>
            </a:p>
          </p:txBody>
        </p:sp>
        <p:sp>
          <p:nvSpPr>
            <p:cNvPr id="21566" name="Line 69">
              <a:extLst>
                <a:ext uri="{FF2B5EF4-FFF2-40B4-BE49-F238E27FC236}">
                  <a16:creationId xmlns="" xmlns:a16="http://schemas.microsoft.com/office/drawing/2014/main" id="{4DC47808-9593-4686-B3AC-A808DBB13898}"/>
                </a:ext>
              </a:extLst>
            </p:cNvPr>
            <p:cNvSpPr>
              <a:spLocks noChangeShapeType="1"/>
            </p:cNvSpPr>
            <p:nvPr/>
          </p:nvSpPr>
          <p:spPr bwMode="auto">
            <a:xfrm flipV="1">
              <a:off x="3385" y="2590"/>
              <a:ext cx="1" cy="1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25">
                <a:latin typeface="Times New Roman" panose="02020603050405020304" pitchFamily="18" charset="0"/>
                <a:cs typeface="Times New Roman" panose="02020603050405020304" pitchFamily="18" charset="0"/>
              </a:endParaRPr>
            </a:p>
          </p:txBody>
        </p:sp>
        <p:sp>
          <p:nvSpPr>
            <p:cNvPr id="21567" name="Line 70">
              <a:extLst>
                <a:ext uri="{FF2B5EF4-FFF2-40B4-BE49-F238E27FC236}">
                  <a16:creationId xmlns="" xmlns:a16="http://schemas.microsoft.com/office/drawing/2014/main" id="{49563343-D87B-4422-B078-FA1B3B98A957}"/>
                </a:ext>
              </a:extLst>
            </p:cNvPr>
            <p:cNvSpPr>
              <a:spLocks noChangeShapeType="1"/>
            </p:cNvSpPr>
            <p:nvPr/>
          </p:nvSpPr>
          <p:spPr bwMode="auto">
            <a:xfrm flipV="1">
              <a:off x="3020" y="2459"/>
              <a:ext cx="153" cy="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25">
                <a:latin typeface="Times New Roman" panose="02020603050405020304" pitchFamily="18" charset="0"/>
                <a:cs typeface="Times New Roman" panose="02020603050405020304" pitchFamily="18" charset="0"/>
              </a:endParaRPr>
            </a:p>
          </p:txBody>
        </p:sp>
      </p:grpSp>
      <p:grpSp>
        <p:nvGrpSpPr>
          <p:cNvPr id="21512" name="Group 71">
            <a:extLst>
              <a:ext uri="{FF2B5EF4-FFF2-40B4-BE49-F238E27FC236}">
                <a16:creationId xmlns="" xmlns:a16="http://schemas.microsoft.com/office/drawing/2014/main" id="{51AB2F11-AC32-43B1-9E22-F8AD30B87ACC}"/>
              </a:ext>
            </a:extLst>
          </p:cNvPr>
          <p:cNvGrpSpPr>
            <a:grpSpLocks/>
          </p:cNvGrpSpPr>
          <p:nvPr/>
        </p:nvGrpSpPr>
        <p:grpSpPr bwMode="auto">
          <a:xfrm>
            <a:off x="7956948" y="3436144"/>
            <a:ext cx="1453753" cy="1500188"/>
            <a:chOff x="3922" y="1924"/>
            <a:chExt cx="814" cy="840"/>
          </a:xfrm>
        </p:grpSpPr>
        <p:sp>
          <p:nvSpPr>
            <p:cNvPr id="21536" name="Oval 72">
              <a:extLst>
                <a:ext uri="{FF2B5EF4-FFF2-40B4-BE49-F238E27FC236}">
                  <a16:creationId xmlns="" xmlns:a16="http://schemas.microsoft.com/office/drawing/2014/main" id="{F451B540-C4DD-47E9-A296-1C11F5EC8635}"/>
                </a:ext>
              </a:extLst>
            </p:cNvPr>
            <p:cNvSpPr>
              <a:spLocks noChangeArrowheads="1"/>
            </p:cNvSpPr>
            <p:nvPr/>
          </p:nvSpPr>
          <p:spPr bwMode="auto">
            <a:xfrm>
              <a:off x="3922" y="1924"/>
              <a:ext cx="814" cy="840"/>
            </a:xfrm>
            <a:prstGeom prst="ellipse">
              <a:avLst/>
            </a:prstGeom>
            <a:solidFill>
              <a:srgbClr val="BBBBBB"/>
            </a:solidFill>
            <a:ln w="9525">
              <a:solidFill>
                <a:srgbClr val="000000"/>
              </a:solidFill>
              <a:round/>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21537" name="Oval 73">
              <a:extLst>
                <a:ext uri="{FF2B5EF4-FFF2-40B4-BE49-F238E27FC236}">
                  <a16:creationId xmlns="" xmlns:a16="http://schemas.microsoft.com/office/drawing/2014/main" id="{C08B90C6-AE53-40E7-8004-D2025F7E2757}"/>
                </a:ext>
              </a:extLst>
            </p:cNvPr>
            <p:cNvSpPr>
              <a:spLocks noChangeArrowheads="1"/>
            </p:cNvSpPr>
            <p:nvPr/>
          </p:nvSpPr>
          <p:spPr bwMode="auto">
            <a:xfrm>
              <a:off x="4105" y="2110"/>
              <a:ext cx="471" cy="476"/>
            </a:xfrm>
            <a:prstGeom prst="ellipse">
              <a:avLst/>
            </a:prstGeom>
            <a:solidFill>
              <a:srgbClr val="EEEEEE"/>
            </a:solidFill>
            <a:ln w="9525">
              <a:solidFill>
                <a:srgbClr val="000000"/>
              </a:solidFill>
              <a:round/>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21538" name="Rectangle 74">
              <a:extLst>
                <a:ext uri="{FF2B5EF4-FFF2-40B4-BE49-F238E27FC236}">
                  <a16:creationId xmlns="" xmlns:a16="http://schemas.microsoft.com/office/drawing/2014/main" id="{767C0390-F6F5-4A54-9957-D822B0E211D9}"/>
                </a:ext>
              </a:extLst>
            </p:cNvPr>
            <p:cNvSpPr>
              <a:spLocks noChangeArrowheads="1"/>
            </p:cNvSpPr>
            <p:nvPr/>
          </p:nvSpPr>
          <p:spPr bwMode="auto">
            <a:xfrm>
              <a:off x="4239" y="2237"/>
              <a:ext cx="64" cy="68"/>
            </a:xfrm>
            <a:prstGeom prst="rect">
              <a:avLst/>
            </a:prstGeom>
            <a:solidFill>
              <a:srgbClr val="888888"/>
            </a:solidFill>
            <a:ln w="9525">
              <a:solidFill>
                <a:srgbClr val="000000"/>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21539" name="Rectangle 75">
              <a:extLst>
                <a:ext uri="{FF2B5EF4-FFF2-40B4-BE49-F238E27FC236}">
                  <a16:creationId xmlns="" xmlns:a16="http://schemas.microsoft.com/office/drawing/2014/main" id="{3F238ADD-92C2-4668-A398-9480ACF7C382}"/>
                </a:ext>
              </a:extLst>
            </p:cNvPr>
            <p:cNvSpPr>
              <a:spLocks noChangeArrowheads="1"/>
            </p:cNvSpPr>
            <p:nvPr/>
          </p:nvSpPr>
          <p:spPr bwMode="auto">
            <a:xfrm>
              <a:off x="4309" y="2237"/>
              <a:ext cx="64" cy="68"/>
            </a:xfrm>
            <a:prstGeom prst="rect">
              <a:avLst/>
            </a:prstGeom>
            <a:solidFill>
              <a:srgbClr val="888888"/>
            </a:solidFill>
            <a:ln w="9525">
              <a:solidFill>
                <a:srgbClr val="000000"/>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21540" name="Rectangle 76">
              <a:extLst>
                <a:ext uri="{FF2B5EF4-FFF2-40B4-BE49-F238E27FC236}">
                  <a16:creationId xmlns="" xmlns:a16="http://schemas.microsoft.com/office/drawing/2014/main" id="{396A1674-4F8D-4998-B6AF-1170DC47B2C7}"/>
                </a:ext>
              </a:extLst>
            </p:cNvPr>
            <p:cNvSpPr>
              <a:spLocks noChangeArrowheads="1"/>
            </p:cNvSpPr>
            <p:nvPr/>
          </p:nvSpPr>
          <p:spPr bwMode="auto">
            <a:xfrm>
              <a:off x="4379" y="2237"/>
              <a:ext cx="64" cy="68"/>
            </a:xfrm>
            <a:prstGeom prst="rect">
              <a:avLst/>
            </a:prstGeom>
            <a:solidFill>
              <a:srgbClr val="888888"/>
            </a:solidFill>
            <a:ln w="9525">
              <a:solidFill>
                <a:srgbClr val="000000"/>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21541" name="Rectangle 77">
              <a:extLst>
                <a:ext uri="{FF2B5EF4-FFF2-40B4-BE49-F238E27FC236}">
                  <a16:creationId xmlns="" xmlns:a16="http://schemas.microsoft.com/office/drawing/2014/main" id="{B412B3CF-B82A-4CC2-91BD-FCCE779DA892}"/>
                </a:ext>
              </a:extLst>
            </p:cNvPr>
            <p:cNvSpPr>
              <a:spLocks noChangeArrowheads="1"/>
            </p:cNvSpPr>
            <p:nvPr/>
          </p:nvSpPr>
          <p:spPr bwMode="auto">
            <a:xfrm>
              <a:off x="4239" y="2311"/>
              <a:ext cx="64" cy="68"/>
            </a:xfrm>
            <a:prstGeom prst="rect">
              <a:avLst/>
            </a:prstGeom>
            <a:solidFill>
              <a:srgbClr val="888888"/>
            </a:solidFill>
            <a:ln w="9525">
              <a:solidFill>
                <a:srgbClr val="000000"/>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21542" name="Rectangle 78">
              <a:extLst>
                <a:ext uri="{FF2B5EF4-FFF2-40B4-BE49-F238E27FC236}">
                  <a16:creationId xmlns="" xmlns:a16="http://schemas.microsoft.com/office/drawing/2014/main" id="{AD16291F-FAFD-4A72-A793-14DCC16A8C66}"/>
                </a:ext>
              </a:extLst>
            </p:cNvPr>
            <p:cNvSpPr>
              <a:spLocks noChangeArrowheads="1"/>
            </p:cNvSpPr>
            <p:nvPr/>
          </p:nvSpPr>
          <p:spPr bwMode="auto">
            <a:xfrm>
              <a:off x="4309" y="2311"/>
              <a:ext cx="64" cy="68"/>
            </a:xfrm>
            <a:prstGeom prst="rect">
              <a:avLst/>
            </a:prstGeom>
            <a:solidFill>
              <a:srgbClr val="888888"/>
            </a:solidFill>
            <a:ln w="9525">
              <a:solidFill>
                <a:srgbClr val="000000"/>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21543" name="Rectangle 79">
              <a:extLst>
                <a:ext uri="{FF2B5EF4-FFF2-40B4-BE49-F238E27FC236}">
                  <a16:creationId xmlns="" xmlns:a16="http://schemas.microsoft.com/office/drawing/2014/main" id="{25AA3DE1-C829-4EB7-BA7E-2E2B3ACF344F}"/>
                </a:ext>
              </a:extLst>
            </p:cNvPr>
            <p:cNvSpPr>
              <a:spLocks noChangeArrowheads="1"/>
            </p:cNvSpPr>
            <p:nvPr/>
          </p:nvSpPr>
          <p:spPr bwMode="auto">
            <a:xfrm>
              <a:off x="4379" y="2311"/>
              <a:ext cx="64" cy="68"/>
            </a:xfrm>
            <a:prstGeom prst="rect">
              <a:avLst/>
            </a:prstGeom>
            <a:solidFill>
              <a:srgbClr val="888888"/>
            </a:solidFill>
            <a:ln w="9525">
              <a:solidFill>
                <a:srgbClr val="000000"/>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21544" name="Rectangle 80">
              <a:extLst>
                <a:ext uri="{FF2B5EF4-FFF2-40B4-BE49-F238E27FC236}">
                  <a16:creationId xmlns="" xmlns:a16="http://schemas.microsoft.com/office/drawing/2014/main" id="{7E36DE49-B4BF-4262-877B-C1F9624B7641}"/>
                </a:ext>
              </a:extLst>
            </p:cNvPr>
            <p:cNvSpPr>
              <a:spLocks noChangeArrowheads="1"/>
            </p:cNvSpPr>
            <p:nvPr/>
          </p:nvSpPr>
          <p:spPr bwMode="auto">
            <a:xfrm>
              <a:off x="4239" y="2385"/>
              <a:ext cx="64" cy="66"/>
            </a:xfrm>
            <a:prstGeom prst="rect">
              <a:avLst/>
            </a:prstGeom>
            <a:solidFill>
              <a:srgbClr val="888888"/>
            </a:solidFill>
            <a:ln w="9525">
              <a:solidFill>
                <a:srgbClr val="000000"/>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21545" name="Rectangle 81">
              <a:extLst>
                <a:ext uri="{FF2B5EF4-FFF2-40B4-BE49-F238E27FC236}">
                  <a16:creationId xmlns="" xmlns:a16="http://schemas.microsoft.com/office/drawing/2014/main" id="{9EC3FB50-33F2-4D20-8E32-3969828D2022}"/>
                </a:ext>
              </a:extLst>
            </p:cNvPr>
            <p:cNvSpPr>
              <a:spLocks noChangeArrowheads="1"/>
            </p:cNvSpPr>
            <p:nvPr/>
          </p:nvSpPr>
          <p:spPr bwMode="auto">
            <a:xfrm>
              <a:off x="4309" y="2385"/>
              <a:ext cx="64" cy="66"/>
            </a:xfrm>
            <a:prstGeom prst="rect">
              <a:avLst/>
            </a:prstGeom>
            <a:solidFill>
              <a:srgbClr val="888888"/>
            </a:solidFill>
            <a:ln w="9525">
              <a:solidFill>
                <a:srgbClr val="000000"/>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21546" name="Rectangle 82">
              <a:extLst>
                <a:ext uri="{FF2B5EF4-FFF2-40B4-BE49-F238E27FC236}">
                  <a16:creationId xmlns="" xmlns:a16="http://schemas.microsoft.com/office/drawing/2014/main" id="{A8A6EC24-3C59-493F-84EB-D67E9967A01F}"/>
                </a:ext>
              </a:extLst>
            </p:cNvPr>
            <p:cNvSpPr>
              <a:spLocks noChangeArrowheads="1"/>
            </p:cNvSpPr>
            <p:nvPr/>
          </p:nvSpPr>
          <p:spPr bwMode="auto">
            <a:xfrm>
              <a:off x="4379" y="2385"/>
              <a:ext cx="64" cy="66"/>
            </a:xfrm>
            <a:prstGeom prst="rect">
              <a:avLst/>
            </a:prstGeom>
            <a:solidFill>
              <a:srgbClr val="888888"/>
            </a:solidFill>
            <a:ln w="9525">
              <a:solidFill>
                <a:srgbClr val="000000"/>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21547" name="Line 83">
              <a:extLst>
                <a:ext uri="{FF2B5EF4-FFF2-40B4-BE49-F238E27FC236}">
                  <a16:creationId xmlns="" xmlns:a16="http://schemas.microsoft.com/office/drawing/2014/main" id="{8D4605FF-9FAF-4EC9-9457-A3B875DB0F84}"/>
                </a:ext>
              </a:extLst>
            </p:cNvPr>
            <p:cNvSpPr>
              <a:spLocks noChangeShapeType="1"/>
            </p:cNvSpPr>
            <p:nvPr/>
          </p:nvSpPr>
          <p:spPr bwMode="auto">
            <a:xfrm>
              <a:off x="4034" y="2050"/>
              <a:ext cx="131" cy="13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25">
                <a:latin typeface="Times New Roman" panose="02020603050405020304" pitchFamily="18" charset="0"/>
                <a:cs typeface="Times New Roman" panose="02020603050405020304" pitchFamily="18" charset="0"/>
              </a:endParaRPr>
            </a:p>
          </p:txBody>
        </p:sp>
        <p:sp>
          <p:nvSpPr>
            <p:cNvPr id="21548" name="Line 84">
              <a:extLst>
                <a:ext uri="{FF2B5EF4-FFF2-40B4-BE49-F238E27FC236}">
                  <a16:creationId xmlns="" xmlns:a16="http://schemas.microsoft.com/office/drawing/2014/main" id="{93E745E8-4795-435B-BF00-99910C502019}"/>
                </a:ext>
              </a:extLst>
            </p:cNvPr>
            <p:cNvSpPr>
              <a:spLocks noChangeShapeType="1"/>
            </p:cNvSpPr>
            <p:nvPr/>
          </p:nvSpPr>
          <p:spPr bwMode="auto">
            <a:xfrm flipH="1">
              <a:off x="4475" y="2024"/>
              <a:ext cx="109" cy="12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25">
                <a:latin typeface="Times New Roman" panose="02020603050405020304" pitchFamily="18" charset="0"/>
                <a:cs typeface="Times New Roman" panose="02020603050405020304" pitchFamily="18" charset="0"/>
              </a:endParaRPr>
            </a:p>
          </p:txBody>
        </p:sp>
        <p:sp>
          <p:nvSpPr>
            <p:cNvPr id="21549" name="Line 85">
              <a:extLst>
                <a:ext uri="{FF2B5EF4-FFF2-40B4-BE49-F238E27FC236}">
                  <a16:creationId xmlns="" xmlns:a16="http://schemas.microsoft.com/office/drawing/2014/main" id="{CB4CA678-4CF5-4FDC-84E8-CFA21765E4F1}"/>
                </a:ext>
              </a:extLst>
            </p:cNvPr>
            <p:cNvSpPr>
              <a:spLocks noChangeShapeType="1"/>
            </p:cNvSpPr>
            <p:nvPr/>
          </p:nvSpPr>
          <p:spPr bwMode="auto">
            <a:xfrm flipH="1" flipV="1">
              <a:off x="4544" y="2451"/>
              <a:ext cx="142"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25">
                <a:latin typeface="Times New Roman" panose="02020603050405020304" pitchFamily="18" charset="0"/>
                <a:cs typeface="Times New Roman" panose="02020603050405020304" pitchFamily="18" charset="0"/>
              </a:endParaRPr>
            </a:p>
          </p:txBody>
        </p:sp>
        <p:sp>
          <p:nvSpPr>
            <p:cNvPr id="21550" name="Line 86">
              <a:extLst>
                <a:ext uri="{FF2B5EF4-FFF2-40B4-BE49-F238E27FC236}">
                  <a16:creationId xmlns="" xmlns:a16="http://schemas.microsoft.com/office/drawing/2014/main" id="{43620C46-8926-4413-9A64-81307AFFF434}"/>
                </a:ext>
              </a:extLst>
            </p:cNvPr>
            <p:cNvSpPr>
              <a:spLocks noChangeShapeType="1"/>
            </p:cNvSpPr>
            <p:nvPr/>
          </p:nvSpPr>
          <p:spPr bwMode="auto">
            <a:xfrm flipV="1">
              <a:off x="4335" y="2582"/>
              <a:ext cx="1" cy="1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25">
                <a:latin typeface="Times New Roman" panose="02020603050405020304" pitchFamily="18" charset="0"/>
                <a:cs typeface="Times New Roman" panose="02020603050405020304" pitchFamily="18" charset="0"/>
              </a:endParaRPr>
            </a:p>
          </p:txBody>
        </p:sp>
        <p:sp>
          <p:nvSpPr>
            <p:cNvPr id="21551" name="Line 87">
              <a:extLst>
                <a:ext uri="{FF2B5EF4-FFF2-40B4-BE49-F238E27FC236}">
                  <a16:creationId xmlns="" xmlns:a16="http://schemas.microsoft.com/office/drawing/2014/main" id="{C9E0FD0D-D353-43F6-8330-8A95B521F213}"/>
                </a:ext>
              </a:extLst>
            </p:cNvPr>
            <p:cNvSpPr>
              <a:spLocks noChangeShapeType="1"/>
            </p:cNvSpPr>
            <p:nvPr/>
          </p:nvSpPr>
          <p:spPr bwMode="auto">
            <a:xfrm flipV="1">
              <a:off x="3970" y="2451"/>
              <a:ext cx="153" cy="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25">
                <a:latin typeface="Times New Roman" panose="02020603050405020304" pitchFamily="18" charset="0"/>
                <a:cs typeface="Times New Roman" panose="02020603050405020304" pitchFamily="18" charset="0"/>
              </a:endParaRPr>
            </a:p>
          </p:txBody>
        </p:sp>
      </p:grpSp>
      <p:sp>
        <p:nvSpPr>
          <p:cNvPr id="21513" name="Arc 88">
            <a:extLst>
              <a:ext uri="{FF2B5EF4-FFF2-40B4-BE49-F238E27FC236}">
                <a16:creationId xmlns="" xmlns:a16="http://schemas.microsoft.com/office/drawing/2014/main" id="{5DE6B6C3-958B-4FDA-9B82-40762E36AE86}"/>
              </a:ext>
            </a:extLst>
          </p:cNvPr>
          <p:cNvSpPr>
            <a:spLocks/>
          </p:cNvSpPr>
          <p:nvPr/>
        </p:nvSpPr>
        <p:spPr bwMode="auto">
          <a:xfrm>
            <a:off x="5226250" y="3182541"/>
            <a:ext cx="175022" cy="205383"/>
          </a:xfrm>
          <a:custGeom>
            <a:avLst/>
            <a:gdLst>
              <a:gd name="T0" fmla="*/ 2147483646 w 17636"/>
              <a:gd name="T1" fmla="*/ 0 h 20873"/>
              <a:gd name="T2" fmla="*/ 2147483646 w 17636"/>
              <a:gd name="T3" fmla="*/ 2147483646 h 20873"/>
              <a:gd name="T4" fmla="*/ 0 w 17636"/>
              <a:gd name="T5" fmla="*/ 2147483646 h 20873"/>
              <a:gd name="T6" fmla="*/ 0 60000 65536"/>
              <a:gd name="T7" fmla="*/ 0 60000 65536"/>
              <a:gd name="T8" fmla="*/ 0 60000 65536"/>
              <a:gd name="T9" fmla="*/ 0 w 17636"/>
              <a:gd name="T10" fmla="*/ 0 h 20873"/>
              <a:gd name="T11" fmla="*/ 17636 w 17636"/>
              <a:gd name="T12" fmla="*/ 20873 h 20873"/>
            </a:gdLst>
            <a:ahLst/>
            <a:cxnLst>
              <a:cxn ang="T6">
                <a:pos x="T0" y="T1"/>
              </a:cxn>
              <a:cxn ang="T7">
                <a:pos x="T2" y="T3"/>
              </a:cxn>
              <a:cxn ang="T8">
                <a:pos x="T4" y="T5"/>
              </a:cxn>
            </a:cxnLst>
            <a:rect l="T9" t="T10" r="T11" b="T12"/>
            <a:pathLst>
              <a:path w="17636" h="20873" fill="none" extrusionOk="0">
                <a:moveTo>
                  <a:pt x="5555" y="-1"/>
                </a:moveTo>
                <a:cubicBezTo>
                  <a:pt x="10441" y="1300"/>
                  <a:pt x="14717" y="4274"/>
                  <a:pt x="17637" y="8403"/>
                </a:cubicBezTo>
              </a:path>
              <a:path w="17636" h="20873" stroke="0" extrusionOk="0">
                <a:moveTo>
                  <a:pt x="5555" y="-1"/>
                </a:moveTo>
                <a:cubicBezTo>
                  <a:pt x="10441" y="1300"/>
                  <a:pt x="14717" y="4274"/>
                  <a:pt x="17637" y="8403"/>
                </a:cubicBezTo>
                <a:lnTo>
                  <a:pt x="0" y="20873"/>
                </a:lnTo>
                <a:lnTo>
                  <a:pt x="5555"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25">
              <a:latin typeface="Times New Roman" panose="02020603050405020304" pitchFamily="18" charset="0"/>
              <a:cs typeface="Times New Roman" panose="02020603050405020304" pitchFamily="18" charset="0"/>
            </a:endParaRPr>
          </a:p>
        </p:txBody>
      </p:sp>
      <p:sp>
        <p:nvSpPr>
          <p:cNvPr id="21514" name="Line 89">
            <a:extLst>
              <a:ext uri="{FF2B5EF4-FFF2-40B4-BE49-F238E27FC236}">
                <a16:creationId xmlns="" xmlns:a16="http://schemas.microsoft.com/office/drawing/2014/main" id="{2458DFE3-3637-468E-9080-FF7073876665}"/>
              </a:ext>
            </a:extLst>
          </p:cNvPr>
          <p:cNvSpPr>
            <a:spLocks noChangeShapeType="1"/>
          </p:cNvSpPr>
          <p:nvPr/>
        </p:nvSpPr>
        <p:spPr bwMode="auto">
          <a:xfrm flipH="1">
            <a:off x="5329834" y="2959299"/>
            <a:ext cx="167878" cy="23931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25">
              <a:latin typeface="Times New Roman" panose="02020603050405020304" pitchFamily="18" charset="0"/>
              <a:cs typeface="Times New Roman" panose="02020603050405020304" pitchFamily="18" charset="0"/>
            </a:endParaRPr>
          </a:p>
        </p:txBody>
      </p:sp>
      <p:sp>
        <p:nvSpPr>
          <p:cNvPr id="21515" name="Arc 90">
            <a:extLst>
              <a:ext uri="{FF2B5EF4-FFF2-40B4-BE49-F238E27FC236}">
                <a16:creationId xmlns="" xmlns:a16="http://schemas.microsoft.com/office/drawing/2014/main" id="{8CCC4BE5-205D-4279-BB8A-428268E9CB19}"/>
              </a:ext>
            </a:extLst>
          </p:cNvPr>
          <p:cNvSpPr>
            <a:spLocks/>
          </p:cNvSpPr>
          <p:nvPr/>
        </p:nvSpPr>
        <p:spPr bwMode="auto">
          <a:xfrm>
            <a:off x="6449616" y="3239691"/>
            <a:ext cx="175022" cy="205383"/>
          </a:xfrm>
          <a:custGeom>
            <a:avLst/>
            <a:gdLst>
              <a:gd name="T0" fmla="*/ 0 w 17661"/>
              <a:gd name="T1" fmla="*/ 2147483646 h 20855"/>
              <a:gd name="T2" fmla="*/ 2147483646 w 17661"/>
              <a:gd name="T3" fmla="*/ 0 h 20855"/>
              <a:gd name="T4" fmla="*/ 2147483646 w 17661"/>
              <a:gd name="T5" fmla="*/ 2147483646 h 20855"/>
              <a:gd name="T6" fmla="*/ 0 60000 65536"/>
              <a:gd name="T7" fmla="*/ 0 60000 65536"/>
              <a:gd name="T8" fmla="*/ 0 60000 65536"/>
              <a:gd name="T9" fmla="*/ 0 w 17661"/>
              <a:gd name="T10" fmla="*/ 0 h 20855"/>
              <a:gd name="T11" fmla="*/ 17661 w 17661"/>
              <a:gd name="T12" fmla="*/ 20855 h 20855"/>
            </a:gdLst>
            <a:ahLst/>
            <a:cxnLst>
              <a:cxn ang="T6">
                <a:pos x="T0" y="T1"/>
              </a:cxn>
              <a:cxn ang="T7">
                <a:pos x="T2" y="T3"/>
              </a:cxn>
              <a:cxn ang="T8">
                <a:pos x="T4" y="T5"/>
              </a:cxn>
            </a:cxnLst>
            <a:rect l="T9" t="T10" r="T11" b="T12"/>
            <a:pathLst>
              <a:path w="17661" h="20855" fill="none" extrusionOk="0">
                <a:moveTo>
                  <a:pt x="-1" y="8419"/>
                </a:moveTo>
                <a:cubicBezTo>
                  <a:pt x="2905" y="4292"/>
                  <a:pt x="7165" y="1312"/>
                  <a:pt x="12039" y="-1"/>
                </a:cubicBezTo>
              </a:path>
              <a:path w="17661" h="20855" stroke="0" extrusionOk="0">
                <a:moveTo>
                  <a:pt x="-1" y="8419"/>
                </a:moveTo>
                <a:cubicBezTo>
                  <a:pt x="2905" y="4292"/>
                  <a:pt x="7165" y="1312"/>
                  <a:pt x="12039" y="-1"/>
                </a:cubicBezTo>
                <a:lnTo>
                  <a:pt x="17661" y="20855"/>
                </a:lnTo>
                <a:lnTo>
                  <a:pt x="-1" y="84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25">
              <a:latin typeface="Times New Roman" panose="02020603050405020304" pitchFamily="18" charset="0"/>
              <a:cs typeface="Times New Roman" panose="02020603050405020304" pitchFamily="18" charset="0"/>
            </a:endParaRPr>
          </a:p>
        </p:txBody>
      </p:sp>
      <p:sp>
        <p:nvSpPr>
          <p:cNvPr id="21516" name="Line 91">
            <a:extLst>
              <a:ext uri="{FF2B5EF4-FFF2-40B4-BE49-F238E27FC236}">
                <a16:creationId xmlns="" xmlns:a16="http://schemas.microsoft.com/office/drawing/2014/main" id="{8FDC0359-37BC-4454-85B8-09247E748DB1}"/>
              </a:ext>
            </a:extLst>
          </p:cNvPr>
          <p:cNvSpPr>
            <a:spLocks noChangeShapeType="1"/>
          </p:cNvSpPr>
          <p:nvPr/>
        </p:nvSpPr>
        <p:spPr bwMode="auto">
          <a:xfrm>
            <a:off x="6310312" y="3002162"/>
            <a:ext cx="178594" cy="25717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25">
              <a:latin typeface="Times New Roman" panose="02020603050405020304" pitchFamily="18" charset="0"/>
              <a:cs typeface="Times New Roman" panose="02020603050405020304" pitchFamily="18" charset="0"/>
            </a:endParaRPr>
          </a:p>
        </p:txBody>
      </p:sp>
      <p:sp>
        <p:nvSpPr>
          <p:cNvPr id="21517" name="Arc 92">
            <a:extLst>
              <a:ext uri="{FF2B5EF4-FFF2-40B4-BE49-F238E27FC236}">
                <a16:creationId xmlns="" xmlns:a16="http://schemas.microsoft.com/office/drawing/2014/main" id="{B37378F9-CC30-4629-989C-DF3BF87722CF}"/>
              </a:ext>
            </a:extLst>
          </p:cNvPr>
          <p:cNvSpPr>
            <a:spLocks/>
          </p:cNvSpPr>
          <p:nvPr/>
        </p:nvSpPr>
        <p:spPr bwMode="auto">
          <a:xfrm>
            <a:off x="4633318" y="5581055"/>
            <a:ext cx="139303" cy="214313"/>
          </a:xfrm>
          <a:custGeom>
            <a:avLst/>
            <a:gdLst>
              <a:gd name="T0" fmla="*/ 0 w 14040"/>
              <a:gd name="T1" fmla="*/ 2147483646 h 21600"/>
              <a:gd name="T2" fmla="*/ 2147483646 w 14040"/>
              <a:gd name="T3" fmla="*/ 2147483646 h 21600"/>
              <a:gd name="T4" fmla="*/ 2147483646 w 14040"/>
              <a:gd name="T5" fmla="*/ 2147483646 h 21600"/>
              <a:gd name="T6" fmla="*/ 0 60000 65536"/>
              <a:gd name="T7" fmla="*/ 0 60000 65536"/>
              <a:gd name="T8" fmla="*/ 0 60000 65536"/>
              <a:gd name="T9" fmla="*/ 0 w 14040"/>
              <a:gd name="T10" fmla="*/ 0 h 21600"/>
              <a:gd name="T11" fmla="*/ 14040 w 14040"/>
              <a:gd name="T12" fmla="*/ 21600 h 21600"/>
            </a:gdLst>
            <a:ahLst/>
            <a:cxnLst>
              <a:cxn ang="T6">
                <a:pos x="T0" y="T1"/>
              </a:cxn>
              <a:cxn ang="T7">
                <a:pos x="T2" y="T3"/>
              </a:cxn>
              <a:cxn ang="T8">
                <a:pos x="T4" y="T5"/>
              </a:cxn>
            </a:cxnLst>
            <a:rect l="T9" t="T10" r="T11" b="T12"/>
            <a:pathLst>
              <a:path w="14040" h="21600" fill="none" extrusionOk="0">
                <a:moveTo>
                  <a:pt x="-1" y="19"/>
                </a:moveTo>
                <a:cubicBezTo>
                  <a:pt x="301" y="6"/>
                  <a:pt x="603" y="-1"/>
                  <a:pt x="906" y="0"/>
                </a:cubicBezTo>
                <a:cubicBezTo>
                  <a:pt x="5654" y="0"/>
                  <a:pt x="10270" y="1564"/>
                  <a:pt x="14040" y="4452"/>
                </a:cubicBezTo>
              </a:path>
              <a:path w="14040" h="21600" stroke="0" extrusionOk="0">
                <a:moveTo>
                  <a:pt x="-1" y="19"/>
                </a:moveTo>
                <a:cubicBezTo>
                  <a:pt x="301" y="6"/>
                  <a:pt x="603" y="-1"/>
                  <a:pt x="906" y="0"/>
                </a:cubicBezTo>
                <a:cubicBezTo>
                  <a:pt x="5654" y="0"/>
                  <a:pt x="10270" y="1564"/>
                  <a:pt x="14040" y="4452"/>
                </a:cubicBezTo>
                <a:lnTo>
                  <a:pt x="906" y="21600"/>
                </a:lnTo>
                <a:lnTo>
                  <a:pt x="-1"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25">
              <a:latin typeface="Times New Roman" panose="02020603050405020304" pitchFamily="18" charset="0"/>
              <a:cs typeface="Times New Roman" panose="02020603050405020304" pitchFamily="18" charset="0"/>
            </a:endParaRPr>
          </a:p>
        </p:txBody>
      </p:sp>
      <p:sp>
        <p:nvSpPr>
          <p:cNvPr id="21518" name="Line 93">
            <a:extLst>
              <a:ext uri="{FF2B5EF4-FFF2-40B4-BE49-F238E27FC236}">
                <a16:creationId xmlns="" xmlns:a16="http://schemas.microsoft.com/office/drawing/2014/main" id="{4194FE77-FDD2-40BE-96E4-1B0780989D7D}"/>
              </a:ext>
            </a:extLst>
          </p:cNvPr>
          <p:cNvSpPr>
            <a:spLocks noChangeShapeType="1"/>
          </p:cNvSpPr>
          <p:nvPr/>
        </p:nvSpPr>
        <p:spPr bwMode="auto">
          <a:xfrm flipH="1">
            <a:off x="4692254" y="4968479"/>
            <a:ext cx="191096" cy="61257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25">
              <a:latin typeface="Times New Roman" panose="02020603050405020304" pitchFamily="18" charset="0"/>
              <a:cs typeface="Times New Roman" panose="02020603050405020304" pitchFamily="18" charset="0"/>
            </a:endParaRPr>
          </a:p>
        </p:txBody>
      </p:sp>
      <p:sp>
        <p:nvSpPr>
          <p:cNvPr id="21519" name="Arc 94">
            <a:extLst>
              <a:ext uri="{FF2B5EF4-FFF2-40B4-BE49-F238E27FC236}">
                <a16:creationId xmlns="" xmlns:a16="http://schemas.microsoft.com/office/drawing/2014/main" id="{B6197D90-10DB-49E9-A023-5E0CF5DF33DA}"/>
              </a:ext>
            </a:extLst>
          </p:cNvPr>
          <p:cNvSpPr>
            <a:spLocks/>
          </p:cNvSpPr>
          <p:nvPr/>
        </p:nvSpPr>
        <p:spPr bwMode="auto">
          <a:xfrm>
            <a:off x="4979789" y="5581055"/>
            <a:ext cx="141089" cy="214313"/>
          </a:xfrm>
          <a:custGeom>
            <a:avLst/>
            <a:gdLst>
              <a:gd name="T0" fmla="*/ 0 w 14305"/>
              <a:gd name="T1" fmla="*/ 2147483646 h 21600"/>
              <a:gd name="T2" fmla="*/ 2147483646 w 14305"/>
              <a:gd name="T3" fmla="*/ 2147483646 h 21600"/>
              <a:gd name="T4" fmla="*/ 2147483646 w 14305"/>
              <a:gd name="T5" fmla="*/ 2147483646 h 21600"/>
              <a:gd name="T6" fmla="*/ 0 60000 65536"/>
              <a:gd name="T7" fmla="*/ 0 60000 65536"/>
              <a:gd name="T8" fmla="*/ 0 60000 65536"/>
              <a:gd name="T9" fmla="*/ 0 w 14305"/>
              <a:gd name="T10" fmla="*/ 0 h 21600"/>
              <a:gd name="T11" fmla="*/ 14305 w 14305"/>
              <a:gd name="T12" fmla="*/ 21600 h 21600"/>
            </a:gdLst>
            <a:ahLst/>
            <a:cxnLst>
              <a:cxn ang="T6">
                <a:pos x="T0" y="T1"/>
              </a:cxn>
              <a:cxn ang="T7">
                <a:pos x="T2" y="T3"/>
              </a:cxn>
              <a:cxn ang="T8">
                <a:pos x="T4" y="T5"/>
              </a:cxn>
            </a:cxnLst>
            <a:rect l="T9" t="T10" r="T11" b="T12"/>
            <a:pathLst>
              <a:path w="14305" h="21600" fill="none" extrusionOk="0">
                <a:moveTo>
                  <a:pt x="-1" y="274"/>
                </a:moveTo>
                <a:cubicBezTo>
                  <a:pt x="1135" y="91"/>
                  <a:pt x="2283" y="-1"/>
                  <a:pt x="3433" y="0"/>
                </a:cubicBezTo>
                <a:cubicBezTo>
                  <a:pt x="7252" y="0"/>
                  <a:pt x="11004" y="1012"/>
                  <a:pt x="14305" y="2935"/>
                </a:cubicBezTo>
              </a:path>
              <a:path w="14305" h="21600" stroke="0" extrusionOk="0">
                <a:moveTo>
                  <a:pt x="-1" y="274"/>
                </a:moveTo>
                <a:cubicBezTo>
                  <a:pt x="1135" y="91"/>
                  <a:pt x="2283" y="-1"/>
                  <a:pt x="3433" y="0"/>
                </a:cubicBezTo>
                <a:cubicBezTo>
                  <a:pt x="7252" y="0"/>
                  <a:pt x="11004" y="1012"/>
                  <a:pt x="14305" y="2935"/>
                </a:cubicBezTo>
                <a:lnTo>
                  <a:pt x="3433" y="21600"/>
                </a:lnTo>
                <a:lnTo>
                  <a:pt x="-1" y="2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25">
              <a:latin typeface="Times New Roman" panose="02020603050405020304" pitchFamily="18" charset="0"/>
              <a:cs typeface="Times New Roman" panose="02020603050405020304" pitchFamily="18" charset="0"/>
            </a:endParaRPr>
          </a:p>
        </p:txBody>
      </p:sp>
      <p:sp>
        <p:nvSpPr>
          <p:cNvPr id="21520" name="Line 95">
            <a:extLst>
              <a:ext uri="{FF2B5EF4-FFF2-40B4-BE49-F238E27FC236}">
                <a16:creationId xmlns="" xmlns:a16="http://schemas.microsoft.com/office/drawing/2014/main" id="{6F4EDB23-AC9A-426D-AB69-94ADE36F8CC8}"/>
              </a:ext>
            </a:extLst>
          </p:cNvPr>
          <p:cNvSpPr>
            <a:spLocks noChangeShapeType="1"/>
          </p:cNvSpPr>
          <p:nvPr/>
        </p:nvSpPr>
        <p:spPr bwMode="auto">
          <a:xfrm flipH="1">
            <a:off x="5036940" y="5025629"/>
            <a:ext cx="103584" cy="54828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25">
              <a:latin typeface="Times New Roman" panose="02020603050405020304" pitchFamily="18" charset="0"/>
              <a:cs typeface="Times New Roman" panose="02020603050405020304" pitchFamily="18" charset="0"/>
            </a:endParaRPr>
          </a:p>
        </p:txBody>
      </p:sp>
      <p:sp>
        <p:nvSpPr>
          <p:cNvPr id="21521" name="Arc 96">
            <a:extLst>
              <a:ext uri="{FF2B5EF4-FFF2-40B4-BE49-F238E27FC236}">
                <a16:creationId xmlns="" xmlns:a16="http://schemas.microsoft.com/office/drawing/2014/main" id="{9B111BE7-EC24-4A65-8A35-6FFC9FF91FB2}"/>
              </a:ext>
            </a:extLst>
          </p:cNvPr>
          <p:cNvSpPr>
            <a:spLocks/>
          </p:cNvSpPr>
          <p:nvPr/>
        </p:nvSpPr>
        <p:spPr bwMode="auto">
          <a:xfrm>
            <a:off x="5483424" y="5581055"/>
            <a:ext cx="141089" cy="214313"/>
          </a:xfrm>
          <a:custGeom>
            <a:avLst/>
            <a:gdLst>
              <a:gd name="T0" fmla="*/ 0 w 14284"/>
              <a:gd name="T1" fmla="*/ 2147483646 h 21600"/>
              <a:gd name="T2" fmla="*/ 2147483646 w 14284"/>
              <a:gd name="T3" fmla="*/ 2147483646 h 21600"/>
              <a:gd name="T4" fmla="*/ 2147483646 w 14284"/>
              <a:gd name="T5" fmla="*/ 2147483646 h 21600"/>
              <a:gd name="T6" fmla="*/ 0 60000 65536"/>
              <a:gd name="T7" fmla="*/ 0 60000 65536"/>
              <a:gd name="T8" fmla="*/ 0 60000 65536"/>
              <a:gd name="T9" fmla="*/ 0 w 14284"/>
              <a:gd name="T10" fmla="*/ 0 h 21600"/>
              <a:gd name="T11" fmla="*/ 14284 w 14284"/>
              <a:gd name="T12" fmla="*/ 21600 h 21600"/>
            </a:gdLst>
            <a:ahLst/>
            <a:cxnLst>
              <a:cxn ang="T6">
                <a:pos x="T0" y="T1"/>
              </a:cxn>
              <a:cxn ang="T7">
                <a:pos x="T2" y="T3"/>
              </a:cxn>
              <a:cxn ang="T8">
                <a:pos x="T4" y="T5"/>
              </a:cxn>
            </a:cxnLst>
            <a:rect l="T9" t="T10" r="T11" b="T12"/>
            <a:pathLst>
              <a:path w="14284" h="21600" fill="none" extrusionOk="0">
                <a:moveTo>
                  <a:pt x="-1" y="3354"/>
                </a:moveTo>
                <a:cubicBezTo>
                  <a:pt x="3457" y="1163"/>
                  <a:pt x="7467" y="-1"/>
                  <a:pt x="11561" y="0"/>
                </a:cubicBezTo>
                <a:cubicBezTo>
                  <a:pt x="12471" y="0"/>
                  <a:pt x="13380" y="57"/>
                  <a:pt x="14284" y="172"/>
                </a:cubicBezTo>
              </a:path>
              <a:path w="14284" h="21600" stroke="0" extrusionOk="0">
                <a:moveTo>
                  <a:pt x="-1" y="3354"/>
                </a:moveTo>
                <a:cubicBezTo>
                  <a:pt x="3457" y="1163"/>
                  <a:pt x="7467" y="-1"/>
                  <a:pt x="11561" y="0"/>
                </a:cubicBezTo>
                <a:cubicBezTo>
                  <a:pt x="12471" y="0"/>
                  <a:pt x="13380" y="57"/>
                  <a:pt x="14284" y="172"/>
                </a:cubicBezTo>
                <a:lnTo>
                  <a:pt x="11561" y="21600"/>
                </a:lnTo>
                <a:lnTo>
                  <a:pt x="-1" y="33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25">
              <a:latin typeface="Times New Roman" panose="02020603050405020304" pitchFamily="18" charset="0"/>
              <a:cs typeface="Times New Roman" panose="02020603050405020304" pitchFamily="18" charset="0"/>
            </a:endParaRPr>
          </a:p>
        </p:txBody>
      </p:sp>
      <p:sp>
        <p:nvSpPr>
          <p:cNvPr id="21522" name="Line 97">
            <a:extLst>
              <a:ext uri="{FF2B5EF4-FFF2-40B4-BE49-F238E27FC236}">
                <a16:creationId xmlns="" xmlns:a16="http://schemas.microsoft.com/office/drawing/2014/main" id="{F0553DDC-54D1-429A-B6C0-F65B5A82A91F}"/>
              </a:ext>
            </a:extLst>
          </p:cNvPr>
          <p:cNvSpPr>
            <a:spLocks noChangeShapeType="1"/>
          </p:cNvSpPr>
          <p:nvPr/>
        </p:nvSpPr>
        <p:spPr bwMode="auto">
          <a:xfrm>
            <a:off x="5426274" y="5025629"/>
            <a:ext cx="114300" cy="54828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25">
              <a:latin typeface="Times New Roman" panose="02020603050405020304" pitchFamily="18" charset="0"/>
              <a:cs typeface="Times New Roman" panose="02020603050405020304" pitchFamily="18" charset="0"/>
            </a:endParaRPr>
          </a:p>
        </p:txBody>
      </p:sp>
      <p:sp>
        <p:nvSpPr>
          <p:cNvPr id="21523" name="Arc 98">
            <a:extLst>
              <a:ext uri="{FF2B5EF4-FFF2-40B4-BE49-F238E27FC236}">
                <a16:creationId xmlns="" xmlns:a16="http://schemas.microsoft.com/office/drawing/2014/main" id="{5C4DF33A-4F57-4CEE-BB4B-00DDF56E6380}"/>
              </a:ext>
            </a:extLst>
          </p:cNvPr>
          <p:cNvSpPr>
            <a:spLocks/>
          </p:cNvSpPr>
          <p:nvPr/>
        </p:nvSpPr>
        <p:spPr bwMode="auto">
          <a:xfrm>
            <a:off x="5856685" y="5566768"/>
            <a:ext cx="139303" cy="214313"/>
          </a:xfrm>
          <a:custGeom>
            <a:avLst/>
            <a:gdLst>
              <a:gd name="T0" fmla="*/ 0 w 13950"/>
              <a:gd name="T1" fmla="*/ 2147483646 h 21600"/>
              <a:gd name="T2" fmla="*/ 2147483646 w 13950"/>
              <a:gd name="T3" fmla="*/ 2147483646 h 21600"/>
              <a:gd name="T4" fmla="*/ 2147483646 w 13950"/>
              <a:gd name="T5" fmla="*/ 2147483646 h 21600"/>
              <a:gd name="T6" fmla="*/ 0 60000 65536"/>
              <a:gd name="T7" fmla="*/ 0 60000 65536"/>
              <a:gd name="T8" fmla="*/ 0 60000 65536"/>
              <a:gd name="T9" fmla="*/ 0 w 13950"/>
              <a:gd name="T10" fmla="*/ 0 h 21600"/>
              <a:gd name="T11" fmla="*/ 13950 w 13950"/>
              <a:gd name="T12" fmla="*/ 21600 h 21600"/>
            </a:gdLst>
            <a:ahLst/>
            <a:cxnLst>
              <a:cxn ang="T6">
                <a:pos x="T0" y="T1"/>
              </a:cxn>
              <a:cxn ang="T7">
                <a:pos x="T2" y="T3"/>
              </a:cxn>
              <a:cxn ang="T8">
                <a:pos x="T4" y="T5"/>
              </a:cxn>
            </a:cxnLst>
            <a:rect l="T9" t="T10" r="T11" b="T12"/>
            <a:pathLst>
              <a:path w="13950" h="21600" fill="none" extrusionOk="0">
                <a:moveTo>
                  <a:pt x="-1" y="3998"/>
                </a:moveTo>
                <a:cubicBezTo>
                  <a:pt x="3656" y="1397"/>
                  <a:pt x="8032" y="-1"/>
                  <a:pt x="12520" y="0"/>
                </a:cubicBezTo>
                <a:cubicBezTo>
                  <a:pt x="12997" y="0"/>
                  <a:pt x="13474" y="15"/>
                  <a:pt x="13950" y="47"/>
                </a:cubicBezTo>
              </a:path>
              <a:path w="13950" h="21600" stroke="0" extrusionOk="0">
                <a:moveTo>
                  <a:pt x="-1" y="3998"/>
                </a:moveTo>
                <a:cubicBezTo>
                  <a:pt x="3656" y="1397"/>
                  <a:pt x="8032" y="-1"/>
                  <a:pt x="12520" y="0"/>
                </a:cubicBezTo>
                <a:cubicBezTo>
                  <a:pt x="12997" y="0"/>
                  <a:pt x="13474" y="15"/>
                  <a:pt x="13950" y="47"/>
                </a:cubicBezTo>
                <a:lnTo>
                  <a:pt x="12520" y="21600"/>
                </a:lnTo>
                <a:lnTo>
                  <a:pt x="-1" y="39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25">
              <a:latin typeface="Times New Roman" panose="02020603050405020304" pitchFamily="18" charset="0"/>
              <a:cs typeface="Times New Roman" panose="02020603050405020304" pitchFamily="18" charset="0"/>
            </a:endParaRPr>
          </a:p>
        </p:txBody>
      </p:sp>
      <p:sp>
        <p:nvSpPr>
          <p:cNvPr id="21524" name="Line 99">
            <a:extLst>
              <a:ext uri="{FF2B5EF4-FFF2-40B4-BE49-F238E27FC236}">
                <a16:creationId xmlns="" xmlns:a16="http://schemas.microsoft.com/office/drawing/2014/main" id="{BE0ABAA2-968D-4214-AED6-90357770ADCB}"/>
              </a:ext>
            </a:extLst>
          </p:cNvPr>
          <p:cNvSpPr>
            <a:spLocks noChangeShapeType="1"/>
          </p:cNvSpPr>
          <p:nvPr/>
        </p:nvSpPr>
        <p:spPr bwMode="auto">
          <a:xfrm>
            <a:off x="5738813" y="4982766"/>
            <a:ext cx="171450" cy="58043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25">
              <a:latin typeface="Times New Roman" panose="02020603050405020304" pitchFamily="18" charset="0"/>
              <a:cs typeface="Times New Roman" panose="02020603050405020304" pitchFamily="18" charset="0"/>
            </a:endParaRPr>
          </a:p>
        </p:txBody>
      </p:sp>
      <p:sp>
        <p:nvSpPr>
          <p:cNvPr id="21525" name="Arc 100">
            <a:extLst>
              <a:ext uri="{FF2B5EF4-FFF2-40B4-BE49-F238E27FC236}">
                <a16:creationId xmlns="" xmlns:a16="http://schemas.microsoft.com/office/drawing/2014/main" id="{E35475D2-C125-417C-B55B-BDEBD0071925}"/>
              </a:ext>
            </a:extLst>
          </p:cNvPr>
          <p:cNvSpPr>
            <a:spLocks/>
          </p:cNvSpPr>
          <p:nvPr/>
        </p:nvSpPr>
        <p:spPr bwMode="auto">
          <a:xfrm>
            <a:off x="3958234" y="3334347"/>
            <a:ext cx="208954" cy="167878"/>
          </a:xfrm>
          <a:custGeom>
            <a:avLst/>
            <a:gdLst>
              <a:gd name="T0" fmla="*/ 2147483646 w 21180"/>
              <a:gd name="T1" fmla="*/ 0 h 16990"/>
              <a:gd name="T2" fmla="*/ 2147483646 w 21180"/>
              <a:gd name="T3" fmla="*/ 2147483646 h 16990"/>
              <a:gd name="T4" fmla="*/ 0 w 21180"/>
              <a:gd name="T5" fmla="*/ 2147483646 h 16990"/>
              <a:gd name="T6" fmla="*/ 0 60000 65536"/>
              <a:gd name="T7" fmla="*/ 0 60000 65536"/>
              <a:gd name="T8" fmla="*/ 0 60000 65536"/>
              <a:gd name="T9" fmla="*/ 0 w 21180"/>
              <a:gd name="T10" fmla="*/ 0 h 16990"/>
              <a:gd name="T11" fmla="*/ 21180 w 21180"/>
              <a:gd name="T12" fmla="*/ 16990 h 16990"/>
            </a:gdLst>
            <a:ahLst/>
            <a:cxnLst>
              <a:cxn ang="T6">
                <a:pos x="T0" y="T1"/>
              </a:cxn>
              <a:cxn ang="T7">
                <a:pos x="T2" y="T3"/>
              </a:cxn>
              <a:cxn ang="T8">
                <a:pos x="T4" y="T5"/>
              </a:cxn>
            </a:cxnLst>
            <a:rect l="T9" t="T10" r="T11" b="T12"/>
            <a:pathLst>
              <a:path w="21180" h="16990" fill="none" extrusionOk="0">
                <a:moveTo>
                  <a:pt x="13336" y="-1"/>
                </a:moveTo>
                <a:cubicBezTo>
                  <a:pt x="17388" y="3179"/>
                  <a:pt x="20170" y="7703"/>
                  <a:pt x="21180" y="12753"/>
                </a:cubicBezTo>
              </a:path>
              <a:path w="21180" h="16990" stroke="0" extrusionOk="0">
                <a:moveTo>
                  <a:pt x="13336" y="-1"/>
                </a:moveTo>
                <a:cubicBezTo>
                  <a:pt x="17388" y="3179"/>
                  <a:pt x="20170" y="7703"/>
                  <a:pt x="21180" y="12753"/>
                </a:cubicBezTo>
                <a:lnTo>
                  <a:pt x="0" y="16990"/>
                </a:lnTo>
                <a:lnTo>
                  <a:pt x="1333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25">
              <a:latin typeface="Times New Roman" panose="02020603050405020304" pitchFamily="18" charset="0"/>
              <a:cs typeface="Times New Roman" panose="02020603050405020304" pitchFamily="18" charset="0"/>
            </a:endParaRPr>
          </a:p>
        </p:txBody>
      </p:sp>
      <p:sp>
        <p:nvSpPr>
          <p:cNvPr id="21526" name="Line 101">
            <a:extLst>
              <a:ext uri="{FF2B5EF4-FFF2-40B4-BE49-F238E27FC236}">
                <a16:creationId xmlns="" xmlns:a16="http://schemas.microsoft.com/office/drawing/2014/main" id="{15C550EB-1FD0-4D17-8922-FED6DFEDFF73}"/>
              </a:ext>
            </a:extLst>
          </p:cNvPr>
          <p:cNvSpPr>
            <a:spLocks noChangeShapeType="1"/>
          </p:cNvSpPr>
          <p:nvPr/>
        </p:nvSpPr>
        <p:spPr bwMode="auto">
          <a:xfrm flipH="1">
            <a:off x="4124325" y="2732485"/>
            <a:ext cx="1087637" cy="64650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25">
              <a:latin typeface="Times New Roman" panose="02020603050405020304" pitchFamily="18" charset="0"/>
              <a:cs typeface="Times New Roman" panose="02020603050405020304" pitchFamily="18" charset="0"/>
            </a:endParaRPr>
          </a:p>
        </p:txBody>
      </p:sp>
      <p:sp>
        <p:nvSpPr>
          <p:cNvPr id="21527" name="Arc 102">
            <a:extLst>
              <a:ext uri="{FF2B5EF4-FFF2-40B4-BE49-F238E27FC236}">
                <a16:creationId xmlns="" xmlns:a16="http://schemas.microsoft.com/office/drawing/2014/main" id="{600802E2-9FA4-4EC6-954A-C2181E45F4F6}"/>
              </a:ext>
            </a:extLst>
          </p:cNvPr>
          <p:cNvSpPr>
            <a:spLocks/>
          </p:cNvSpPr>
          <p:nvPr/>
        </p:nvSpPr>
        <p:spPr bwMode="auto">
          <a:xfrm>
            <a:off x="7894440" y="3295055"/>
            <a:ext cx="212526" cy="150019"/>
          </a:xfrm>
          <a:custGeom>
            <a:avLst/>
            <a:gdLst>
              <a:gd name="T0" fmla="*/ 0 w 21508"/>
              <a:gd name="T1" fmla="*/ 2147483646 h 15273"/>
              <a:gd name="T2" fmla="*/ 2147483646 w 21508"/>
              <a:gd name="T3" fmla="*/ 0 h 15273"/>
              <a:gd name="T4" fmla="*/ 2147483646 w 21508"/>
              <a:gd name="T5" fmla="*/ 2147483646 h 15273"/>
              <a:gd name="T6" fmla="*/ 0 60000 65536"/>
              <a:gd name="T7" fmla="*/ 0 60000 65536"/>
              <a:gd name="T8" fmla="*/ 0 60000 65536"/>
              <a:gd name="T9" fmla="*/ 0 w 21508"/>
              <a:gd name="T10" fmla="*/ 0 h 15273"/>
              <a:gd name="T11" fmla="*/ 21508 w 21508"/>
              <a:gd name="T12" fmla="*/ 15273 h 15273"/>
            </a:gdLst>
            <a:ahLst/>
            <a:cxnLst>
              <a:cxn ang="T6">
                <a:pos x="T0" y="T1"/>
              </a:cxn>
              <a:cxn ang="T7">
                <a:pos x="T2" y="T3"/>
              </a:cxn>
              <a:cxn ang="T8">
                <a:pos x="T4" y="T5"/>
              </a:cxn>
            </a:cxnLst>
            <a:rect l="T9" t="T10" r="T11" b="T12"/>
            <a:pathLst>
              <a:path w="21508" h="15273" fill="none" extrusionOk="0">
                <a:moveTo>
                  <a:pt x="-1" y="13284"/>
                </a:moveTo>
                <a:cubicBezTo>
                  <a:pt x="463" y="8264"/>
                  <a:pt x="2669" y="3564"/>
                  <a:pt x="6234" y="-1"/>
                </a:cubicBezTo>
              </a:path>
              <a:path w="21508" h="15273" stroke="0" extrusionOk="0">
                <a:moveTo>
                  <a:pt x="-1" y="13284"/>
                </a:moveTo>
                <a:cubicBezTo>
                  <a:pt x="463" y="8264"/>
                  <a:pt x="2669" y="3564"/>
                  <a:pt x="6234" y="-1"/>
                </a:cubicBezTo>
                <a:lnTo>
                  <a:pt x="21508" y="15273"/>
                </a:lnTo>
                <a:lnTo>
                  <a:pt x="-1" y="132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25">
              <a:latin typeface="Times New Roman" panose="02020603050405020304" pitchFamily="18" charset="0"/>
              <a:cs typeface="Times New Roman" panose="02020603050405020304" pitchFamily="18" charset="0"/>
            </a:endParaRPr>
          </a:p>
        </p:txBody>
      </p:sp>
      <p:sp>
        <p:nvSpPr>
          <p:cNvPr id="21528" name="Line 103">
            <a:extLst>
              <a:ext uri="{FF2B5EF4-FFF2-40B4-BE49-F238E27FC236}">
                <a16:creationId xmlns="" xmlns:a16="http://schemas.microsoft.com/office/drawing/2014/main" id="{51911795-D0D9-4094-B4FC-32C91CEFE798}"/>
              </a:ext>
            </a:extLst>
          </p:cNvPr>
          <p:cNvSpPr>
            <a:spLocks noChangeShapeType="1"/>
          </p:cNvSpPr>
          <p:nvPr/>
        </p:nvSpPr>
        <p:spPr bwMode="auto">
          <a:xfrm>
            <a:off x="6608565" y="2746772"/>
            <a:ext cx="1291232" cy="59471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25">
              <a:latin typeface="Times New Roman" panose="02020603050405020304" pitchFamily="18" charset="0"/>
              <a:cs typeface="Times New Roman" panose="02020603050405020304" pitchFamily="18" charset="0"/>
            </a:endParaRPr>
          </a:p>
        </p:txBody>
      </p:sp>
      <p:sp>
        <p:nvSpPr>
          <p:cNvPr id="21529" name="Rectangle 104">
            <a:extLst>
              <a:ext uri="{FF2B5EF4-FFF2-40B4-BE49-F238E27FC236}">
                <a16:creationId xmlns="" xmlns:a16="http://schemas.microsoft.com/office/drawing/2014/main" id="{2A2D4F87-B6EA-41B8-9720-8AB19B197145}"/>
              </a:ext>
            </a:extLst>
          </p:cNvPr>
          <p:cNvSpPr>
            <a:spLocks noChangeArrowheads="1"/>
          </p:cNvSpPr>
          <p:nvPr/>
        </p:nvSpPr>
        <p:spPr bwMode="auto">
          <a:xfrm>
            <a:off x="4645819" y="3191472"/>
            <a:ext cx="448841" cy="21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nSpc>
                <a:spcPct val="90000"/>
              </a:lnSpc>
              <a:spcBef>
                <a:spcPct val="0"/>
              </a:spcBef>
              <a:buClrTx/>
              <a:buFontTx/>
              <a:buNone/>
            </a:pPr>
            <a:r>
              <a:rPr lang="en-US" altLang="en-US" sz="1575" b="1">
                <a:latin typeface="Times New Roman" panose="02020603050405020304" pitchFamily="18" charset="0"/>
                <a:cs typeface="Times New Roman" panose="02020603050405020304" pitchFamily="18" charset="0"/>
              </a:rPr>
              <a:t>chair</a:t>
            </a:r>
            <a:endParaRPr lang="en-US" altLang="en-US" sz="2025" b="1">
              <a:latin typeface="Times New Roman" panose="02020603050405020304" pitchFamily="18" charset="0"/>
              <a:cs typeface="Times New Roman" panose="02020603050405020304" pitchFamily="18" charset="0"/>
            </a:endParaRPr>
          </a:p>
        </p:txBody>
      </p:sp>
      <p:sp>
        <p:nvSpPr>
          <p:cNvPr id="21530" name="Rectangle 105">
            <a:extLst>
              <a:ext uri="{FF2B5EF4-FFF2-40B4-BE49-F238E27FC236}">
                <a16:creationId xmlns="" xmlns:a16="http://schemas.microsoft.com/office/drawing/2014/main" id="{2137E7E0-7078-4DD7-AFE4-2DB722A4FBB2}"/>
              </a:ext>
            </a:extLst>
          </p:cNvPr>
          <p:cNvSpPr>
            <a:spLocks noChangeArrowheads="1"/>
          </p:cNvSpPr>
          <p:nvPr/>
        </p:nvSpPr>
        <p:spPr bwMode="auto">
          <a:xfrm>
            <a:off x="3163491" y="3177184"/>
            <a:ext cx="426399" cy="21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nSpc>
                <a:spcPct val="90000"/>
              </a:lnSpc>
              <a:spcBef>
                <a:spcPct val="0"/>
              </a:spcBef>
              <a:buClrTx/>
              <a:buFontTx/>
              <a:buNone/>
            </a:pPr>
            <a:r>
              <a:rPr lang="en-US" altLang="en-US" sz="1575" b="1">
                <a:latin typeface="Times New Roman" panose="02020603050405020304" pitchFamily="18" charset="0"/>
                <a:cs typeface="Times New Roman" panose="02020603050405020304" pitchFamily="18" charset="0"/>
              </a:rPr>
              <a:t>table</a:t>
            </a:r>
            <a:endParaRPr lang="en-US" altLang="en-US" sz="2025" b="1">
              <a:latin typeface="Times New Roman" panose="02020603050405020304" pitchFamily="18" charset="0"/>
              <a:cs typeface="Times New Roman" panose="02020603050405020304" pitchFamily="18" charset="0"/>
            </a:endParaRPr>
          </a:p>
        </p:txBody>
      </p:sp>
      <p:sp>
        <p:nvSpPr>
          <p:cNvPr id="21531" name="Rectangle 106">
            <a:extLst>
              <a:ext uri="{FF2B5EF4-FFF2-40B4-BE49-F238E27FC236}">
                <a16:creationId xmlns="" xmlns:a16="http://schemas.microsoft.com/office/drawing/2014/main" id="{AB70AC47-FD14-4EB9-805E-AA0F8CECAFAA}"/>
              </a:ext>
            </a:extLst>
          </p:cNvPr>
          <p:cNvSpPr>
            <a:spLocks noChangeArrowheads="1"/>
          </p:cNvSpPr>
          <p:nvPr/>
        </p:nvSpPr>
        <p:spPr bwMode="auto">
          <a:xfrm>
            <a:off x="6771084" y="3191472"/>
            <a:ext cx="392736" cy="21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nSpc>
                <a:spcPct val="90000"/>
              </a:lnSpc>
              <a:spcBef>
                <a:spcPct val="0"/>
              </a:spcBef>
              <a:buClrTx/>
              <a:buFontTx/>
              <a:buNone/>
            </a:pPr>
            <a:r>
              <a:rPr lang="en-US" altLang="en-US" sz="1575" b="1">
                <a:latin typeface="Times New Roman" panose="02020603050405020304" pitchFamily="18" charset="0"/>
                <a:cs typeface="Times New Roman" panose="02020603050405020304" pitchFamily="18" charset="0"/>
              </a:rPr>
              <a:t>desk</a:t>
            </a:r>
            <a:endParaRPr lang="en-US" altLang="en-US" sz="2025" b="1">
              <a:latin typeface="Times New Roman" panose="02020603050405020304" pitchFamily="18" charset="0"/>
              <a:cs typeface="Times New Roman" panose="02020603050405020304" pitchFamily="18" charset="0"/>
            </a:endParaRPr>
          </a:p>
        </p:txBody>
      </p:sp>
      <p:sp>
        <p:nvSpPr>
          <p:cNvPr id="21532" name="Rectangle 108">
            <a:extLst>
              <a:ext uri="{FF2B5EF4-FFF2-40B4-BE49-F238E27FC236}">
                <a16:creationId xmlns="" xmlns:a16="http://schemas.microsoft.com/office/drawing/2014/main" id="{922D6DFD-A836-4EFE-AA8E-4474CB787BFB}"/>
              </a:ext>
            </a:extLst>
          </p:cNvPr>
          <p:cNvSpPr>
            <a:spLocks noChangeArrowheads="1"/>
          </p:cNvSpPr>
          <p:nvPr/>
        </p:nvSpPr>
        <p:spPr bwMode="auto">
          <a:xfrm>
            <a:off x="4502944" y="5927528"/>
            <a:ext cx="1505220" cy="21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nSpc>
                <a:spcPct val="90000"/>
              </a:lnSpc>
              <a:spcBef>
                <a:spcPct val="0"/>
              </a:spcBef>
              <a:buClrTx/>
              <a:buFontTx/>
              <a:buNone/>
            </a:pPr>
            <a:r>
              <a:rPr lang="en-US" altLang="en-US" sz="1575" b="1">
                <a:latin typeface="Times New Roman" panose="02020603050405020304" pitchFamily="18" charset="0"/>
                <a:cs typeface="Times New Roman" panose="02020603050405020304" pitchFamily="18" charset="0"/>
              </a:rPr>
              <a:t>instances of chair</a:t>
            </a:r>
            <a:endParaRPr lang="en-US" altLang="en-US" sz="2025" b="1">
              <a:latin typeface="Times New Roman" panose="02020603050405020304" pitchFamily="18" charset="0"/>
              <a:cs typeface="Times New Roman" panose="02020603050405020304" pitchFamily="18" charset="0"/>
            </a:endParaRPr>
          </a:p>
        </p:txBody>
      </p:sp>
      <p:sp>
        <p:nvSpPr>
          <p:cNvPr id="21533" name="Rectangle 109">
            <a:extLst>
              <a:ext uri="{FF2B5EF4-FFF2-40B4-BE49-F238E27FC236}">
                <a16:creationId xmlns="" xmlns:a16="http://schemas.microsoft.com/office/drawing/2014/main" id="{D03201F8-AA82-480F-9297-3292D9BAEE74}"/>
              </a:ext>
            </a:extLst>
          </p:cNvPr>
          <p:cNvSpPr>
            <a:spLocks noChangeArrowheads="1"/>
          </p:cNvSpPr>
          <p:nvPr/>
        </p:nvSpPr>
        <p:spPr bwMode="auto">
          <a:xfrm>
            <a:off x="5515572" y="1225154"/>
            <a:ext cx="1861792" cy="21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nSpc>
                <a:spcPct val="90000"/>
              </a:lnSpc>
              <a:spcBef>
                <a:spcPct val="0"/>
              </a:spcBef>
              <a:buClrTx/>
              <a:buFontTx/>
              <a:buNone/>
            </a:pPr>
            <a:r>
              <a:rPr lang="en-US" altLang="en-US" sz="1575" b="1">
                <a:latin typeface="Times New Roman" panose="02020603050405020304" pitchFamily="18" charset="0"/>
                <a:cs typeface="Times New Roman" panose="02020603050405020304" pitchFamily="18" charset="0"/>
              </a:rPr>
              <a:t>furniture (superclass)</a:t>
            </a:r>
            <a:endParaRPr lang="en-US" altLang="en-US" sz="2025" b="1">
              <a:latin typeface="Times New Roman" panose="02020603050405020304" pitchFamily="18" charset="0"/>
              <a:cs typeface="Times New Roman" panose="02020603050405020304" pitchFamily="18" charset="0"/>
            </a:endParaRPr>
          </a:p>
        </p:txBody>
      </p:sp>
      <p:sp>
        <p:nvSpPr>
          <p:cNvPr id="21534" name="Rectangle 110">
            <a:extLst>
              <a:ext uri="{FF2B5EF4-FFF2-40B4-BE49-F238E27FC236}">
                <a16:creationId xmlns="" xmlns:a16="http://schemas.microsoft.com/office/drawing/2014/main" id="{6D1F8235-41AB-4001-92E4-C10A638AD460}"/>
              </a:ext>
            </a:extLst>
          </p:cNvPr>
          <p:cNvSpPr>
            <a:spLocks noChangeArrowheads="1"/>
          </p:cNvSpPr>
          <p:nvPr/>
        </p:nvSpPr>
        <p:spPr bwMode="auto">
          <a:xfrm>
            <a:off x="7151490" y="5079206"/>
            <a:ext cx="1211870" cy="186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nSpc>
                <a:spcPct val="90000"/>
              </a:lnSpc>
              <a:spcBef>
                <a:spcPct val="0"/>
              </a:spcBef>
              <a:buClrTx/>
              <a:buFontTx/>
              <a:buNone/>
            </a:pPr>
            <a:r>
              <a:rPr lang="en-US" altLang="en-US" sz="1350" b="1">
                <a:latin typeface="Times New Roman" panose="02020603050405020304" pitchFamily="18" charset="0"/>
                <a:cs typeface="Times New Roman" panose="02020603050405020304" pitchFamily="18" charset="0"/>
              </a:rPr>
              <a:t>subclasses of the</a:t>
            </a:r>
            <a:endParaRPr lang="en-US" altLang="en-US" sz="2025" b="1">
              <a:latin typeface="Times New Roman" panose="02020603050405020304" pitchFamily="18" charset="0"/>
              <a:cs typeface="Times New Roman" panose="02020603050405020304" pitchFamily="18" charset="0"/>
            </a:endParaRPr>
          </a:p>
        </p:txBody>
      </p:sp>
      <p:sp>
        <p:nvSpPr>
          <p:cNvPr id="21535" name="Rectangle 111">
            <a:extLst>
              <a:ext uri="{FF2B5EF4-FFF2-40B4-BE49-F238E27FC236}">
                <a16:creationId xmlns="" xmlns:a16="http://schemas.microsoft.com/office/drawing/2014/main" id="{DAFA03B2-2F6C-4938-8D64-A04C6F2B2EC6}"/>
              </a:ext>
            </a:extLst>
          </p:cNvPr>
          <p:cNvSpPr>
            <a:spLocks noChangeArrowheads="1"/>
          </p:cNvSpPr>
          <p:nvPr/>
        </p:nvSpPr>
        <p:spPr bwMode="auto">
          <a:xfrm>
            <a:off x="7151490" y="5279231"/>
            <a:ext cx="1479700" cy="186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nSpc>
                <a:spcPct val="90000"/>
              </a:lnSpc>
              <a:spcBef>
                <a:spcPct val="0"/>
              </a:spcBef>
              <a:buClrTx/>
              <a:buFontTx/>
              <a:buNone/>
            </a:pPr>
            <a:r>
              <a:rPr lang="en-US" altLang="en-US" sz="1350" b="1">
                <a:latin typeface="Times New Roman" panose="02020603050405020304" pitchFamily="18" charset="0"/>
                <a:cs typeface="Times New Roman" panose="02020603050405020304" pitchFamily="18" charset="0"/>
              </a:rPr>
              <a:t>furniture superclass</a:t>
            </a:r>
            <a:endParaRPr lang="en-US" altLang="en-US" sz="2025"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660136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5">
            <a:extLst>
              <a:ext uri="{FF2B5EF4-FFF2-40B4-BE49-F238E27FC236}">
                <a16:creationId xmlns="" xmlns:a16="http://schemas.microsoft.com/office/drawing/2014/main" id="{772CB561-AFA1-4B91-A4F1-4964EE8D7459}"/>
              </a:ext>
            </a:extLst>
          </p:cNvPr>
          <p:cNvSpPr>
            <a:spLocks noGrp="1"/>
          </p:cNvSpPr>
          <p:nvPr>
            <p:ph type="sldNum" sz="quarter" idx="12"/>
          </p:nvPr>
        </p:nvSpPr>
        <p:spPr/>
        <p:txBody>
          <a:bodyPr/>
          <a:lstStyle>
            <a:lvl1pPr>
              <a:defRPr>
                <a:solidFill>
                  <a:schemeClr val="tx1"/>
                </a:solidFill>
                <a:latin typeface="Arial" panose="020B0604020202020204" pitchFamily="34" charset="0"/>
              </a:defRPr>
            </a:lvl1pPr>
            <a:lvl2pPr marL="835819" indent="-321469">
              <a:defRPr>
                <a:solidFill>
                  <a:schemeClr val="tx1"/>
                </a:solidFill>
                <a:latin typeface="Arial" panose="020B0604020202020204" pitchFamily="34" charset="0"/>
              </a:defRPr>
            </a:lvl2pPr>
            <a:lvl3pPr marL="1285875" indent="-257175">
              <a:defRPr>
                <a:solidFill>
                  <a:schemeClr val="tx1"/>
                </a:solidFill>
                <a:latin typeface="Arial" panose="020B0604020202020204" pitchFamily="34" charset="0"/>
              </a:defRPr>
            </a:lvl3pPr>
            <a:lvl4pPr marL="1800225" indent="-257175">
              <a:defRPr>
                <a:solidFill>
                  <a:schemeClr val="tx1"/>
                </a:solidFill>
                <a:latin typeface="Arial" panose="020B0604020202020204" pitchFamily="34" charset="0"/>
              </a:defRPr>
            </a:lvl4pPr>
            <a:lvl5pPr marL="2314575" indent="-257175">
              <a:defRPr>
                <a:solidFill>
                  <a:schemeClr val="tx1"/>
                </a:solidFill>
                <a:latin typeface="Arial" panose="020B0604020202020204" pitchFamily="34" charset="0"/>
              </a:defRPr>
            </a:lvl5pPr>
            <a:lvl6pPr marL="2828925" indent="-257175" eaLnBrk="0" fontAlgn="base" hangingPunct="0">
              <a:spcBef>
                <a:spcPct val="0"/>
              </a:spcBef>
              <a:spcAft>
                <a:spcPct val="0"/>
              </a:spcAft>
              <a:defRPr>
                <a:solidFill>
                  <a:schemeClr val="tx1"/>
                </a:solidFill>
                <a:latin typeface="Arial" panose="020B0604020202020204" pitchFamily="34" charset="0"/>
              </a:defRPr>
            </a:lvl6pPr>
            <a:lvl7pPr marL="3343275" indent="-257175" eaLnBrk="0" fontAlgn="base" hangingPunct="0">
              <a:spcBef>
                <a:spcPct val="0"/>
              </a:spcBef>
              <a:spcAft>
                <a:spcPct val="0"/>
              </a:spcAft>
              <a:defRPr>
                <a:solidFill>
                  <a:schemeClr val="tx1"/>
                </a:solidFill>
                <a:latin typeface="Arial" panose="020B0604020202020204" pitchFamily="34" charset="0"/>
              </a:defRPr>
            </a:lvl7pPr>
            <a:lvl8pPr marL="3857625" indent="-257175" eaLnBrk="0" fontAlgn="base" hangingPunct="0">
              <a:spcBef>
                <a:spcPct val="0"/>
              </a:spcBef>
              <a:spcAft>
                <a:spcPct val="0"/>
              </a:spcAft>
              <a:defRPr>
                <a:solidFill>
                  <a:schemeClr val="tx1"/>
                </a:solidFill>
                <a:latin typeface="Arial" panose="020B0604020202020204" pitchFamily="34" charset="0"/>
              </a:defRPr>
            </a:lvl8pPr>
            <a:lvl9pPr marL="4371975" indent="-257175" eaLnBrk="0" fontAlgn="base" hangingPunct="0">
              <a:spcBef>
                <a:spcPct val="0"/>
              </a:spcBef>
              <a:spcAft>
                <a:spcPct val="0"/>
              </a:spcAft>
              <a:defRPr>
                <a:solidFill>
                  <a:schemeClr val="tx1"/>
                </a:solidFill>
                <a:latin typeface="Arial" panose="020B0604020202020204" pitchFamily="34" charset="0"/>
              </a:defRPr>
            </a:lvl9pPr>
          </a:lstStyle>
          <a:p>
            <a:pPr>
              <a:defRPr/>
            </a:pPr>
            <a:fld id="{7792C309-DA75-4793-965C-8FC795EF375E}" type="slidenum">
              <a:rPr lang="en-US" altLang="en-US" smtClean="0"/>
              <a:pPr>
                <a:defRPr/>
              </a:pPr>
              <a:t>14</a:t>
            </a:fld>
            <a:endParaRPr lang="en-US" altLang="en-US"/>
          </a:p>
        </p:txBody>
      </p:sp>
      <p:sp>
        <p:nvSpPr>
          <p:cNvPr id="508930" name="Rectangle 2">
            <a:extLst>
              <a:ext uri="{FF2B5EF4-FFF2-40B4-BE49-F238E27FC236}">
                <a16:creationId xmlns="" xmlns:a16="http://schemas.microsoft.com/office/drawing/2014/main" id="{F9663822-CDD9-4FFB-83BE-59C0937A48EF}"/>
              </a:ext>
            </a:extLst>
          </p:cNvPr>
          <p:cNvSpPr>
            <a:spLocks noGrp="1" noRot="1" noChangeArrowheads="1"/>
          </p:cNvSpPr>
          <p:nvPr>
            <p:ph type="title"/>
          </p:nvPr>
        </p:nvSpPr>
        <p:spPr>
          <a:xfrm>
            <a:off x="859439" y="564260"/>
            <a:ext cx="10101005" cy="1719702"/>
          </a:xfrm>
        </p:spPr>
        <p:txBody>
          <a:bodyPr vert="horz" wrap="square" lIns="71438" tIns="28575" rIns="71438" bIns="28575" numCol="1" anchor="t" anchorCtr="0" compatLnSpc="1">
            <a:prstTxWarp prst="textNoShape">
              <a:avLst/>
            </a:prstTxWarp>
            <a:spAutoFit/>
          </a:bodyPr>
          <a:lstStyle/>
          <a:p>
            <a:pPr algn="ctr" eaLnBrk="1" hangingPunct="1">
              <a:defRPr/>
            </a:pPr>
            <a:r>
              <a:rPr lang="en-US" altLang="en-US" sz="3600" b="1" dirty="0">
                <a:latin typeface="Times New Roman" panose="02020603050405020304" pitchFamily="18" charset="0"/>
                <a:cs typeface="Times New Roman" panose="02020603050405020304" pitchFamily="18" charset="0"/>
              </a:rPr>
              <a:t>Methods </a:t>
            </a:r>
            <a:br>
              <a:rPr lang="en-US" altLang="en-US" sz="3600" b="1" dirty="0">
                <a:latin typeface="Times New Roman" panose="02020603050405020304" pitchFamily="18" charset="0"/>
                <a:cs typeface="Times New Roman" panose="02020603050405020304" pitchFamily="18" charset="0"/>
              </a:rPr>
            </a:br>
            <a:r>
              <a:rPr lang="en-US" altLang="en-US" sz="3600" b="1" dirty="0">
                <a:latin typeface="Times New Roman" panose="02020603050405020304" pitchFamily="18" charset="0"/>
                <a:cs typeface="Times New Roman" panose="02020603050405020304" pitchFamily="18" charset="0"/>
              </a:rPr>
              <a:t>(a.k.a. Operations, Services)</a:t>
            </a:r>
            <a:r>
              <a:rPr lang="en-US" sz="3600" b="1" dirty="0">
                <a:solidFill>
                  <a:schemeClr val="bg2"/>
                </a:solidFill>
                <a:latin typeface="Times New Roman" panose="02020603050405020304" pitchFamily="18" charset="0"/>
                <a:cs typeface="Times New Roman" panose="02020603050405020304" pitchFamily="18" charset="0"/>
              </a:rPr>
              <a:t/>
            </a:r>
            <a:br>
              <a:rPr lang="en-US" sz="3600" b="1" dirty="0">
                <a:solidFill>
                  <a:schemeClr val="bg2"/>
                </a:solidFill>
                <a:latin typeface="Times New Roman" panose="02020603050405020304" pitchFamily="18" charset="0"/>
                <a:cs typeface="Times New Roman" panose="02020603050405020304" pitchFamily="18" charset="0"/>
              </a:rPr>
            </a:br>
            <a:endParaRPr lang="en-US" sz="3600" b="1" dirty="0">
              <a:solidFill>
                <a:schemeClr val="bg2"/>
              </a:solidFill>
              <a:latin typeface="Times New Roman" panose="02020603050405020304" pitchFamily="18" charset="0"/>
              <a:cs typeface="Times New Roman" panose="02020603050405020304" pitchFamily="18" charset="0"/>
            </a:endParaRPr>
          </a:p>
        </p:txBody>
      </p:sp>
      <p:grpSp>
        <p:nvGrpSpPr>
          <p:cNvPr id="22532" name="Group 3">
            <a:extLst>
              <a:ext uri="{FF2B5EF4-FFF2-40B4-BE49-F238E27FC236}">
                <a16:creationId xmlns="" xmlns:a16="http://schemas.microsoft.com/office/drawing/2014/main" id="{828E4017-F7EB-4261-991D-7EB58374CAB7}"/>
              </a:ext>
            </a:extLst>
          </p:cNvPr>
          <p:cNvGrpSpPr>
            <a:grpSpLocks/>
          </p:cNvGrpSpPr>
          <p:nvPr/>
        </p:nvGrpSpPr>
        <p:grpSpPr bwMode="auto">
          <a:xfrm>
            <a:off x="7412237" y="4305897"/>
            <a:ext cx="2646759" cy="2459235"/>
            <a:chOff x="3131" y="1823"/>
            <a:chExt cx="1482" cy="1377"/>
          </a:xfrm>
        </p:grpSpPr>
        <p:sp>
          <p:nvSpPr>
            <p:cNvPr id="22534" name="Oval 4">
              <a:extLst>
                <a:ext uri="{FF2B5EF4-FFF2-40B4-BE49-F238E27FC236}">
                  <a16:creationId xmlns="" xmlns:a16="http://schemas.microsoft.com/office/drawing/2014/main" id="{4CC0539D-4DF7-4264-8551-7B5B6BC9BA60}"/>
                </a:ext>
              </a:extLst>
            </p:cNvPr>
            <p:cNvSpPr>
              <a:spLocks noChangeArrowheads="1"/>
            </p:cNvSpPr>
            <p:nvPr/>
          </p:nvSpPr>
          <p:spPr bwMode="auto">
            <a:xfrm>
              <a:off x="3131" y="1826"/>
              <a:ext cx="1482" cy="1374"/>
            </a:xfrm>
            <a:prstGeom prst="ellipse">
              <a:avLst/>
            </a:prstGeom>
            <a:solidFill>
              <a:schemeClr val="accent2"/>
            </a:solidFill>
            <a:ln w="25400">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p>
          </p:txBody>
        </p:sp>
        <p:sp>
          <p:nvSpPr>
            <p:cNvPr id="22535" name="Oval 5">
              <a:extLst>
                <a:ext uri="{FF2B5EF4-FFF2-40B4-BE49-F238E27FC236}">
                  <a16:creationId xmlns="" xmlns:a16="http://schemas.microsoft.com/office/drawing/2014/main" id="{10EB894E-A687-4AD3-AF53-6F4978200CA8}"/>
                </a:ext>
              </a:extLst>
            </p:cNvPr>
            <p:cNvSpPr>
              <a:spLocks noChangeArrowheads="1"/>
            </p:cNvSpPr>
            <p:nvPr/>
          </p:nvSpPr>
          <p:spPr bwMode="auto">
            <a:xfrm>
              <a:off x="3453" y="2122"/>
              <a:ext cx="851" cy="782"/>
            </a:xfrm>
            <a:prstGeom prst="ellipse">
              <a:avLst/>
            </a:prstGeom>
            <a:solidFill>
              <a:schemeClr val="folHlink"/>
            </a:solidFill>
            <a:ln w="25400">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p>
          </p:txBody>
        </p:sp>
        <p:sp>
          <p:nvSpPr>
            <p:cNvPr id="22536" name="Line 6">
              <a:extLst>
                <a:ext uri="{FF2B5EF4-FFF2-40B4-BE49-F238E27FC236}">
                  <a16:creationId xmlns="" xmlns:a16="http://schemas.microsoft.com/office/drawing/2014/main" id="{35292E09-1758-4D16-A3E3-F0FACCF226B3}"/>
                </a:ext>
              </a:extLst>
            </p:cNvPr>
            <p:cNvSpPr>
              <a:spLocks noChangeShapeType="1"/>
            </p:cNvSpPr>
            <p:nvPr/>
          </p:nvSpPr>
          <p:spPr bwMode="auto">
            <a:xfrm flipV="1">
              <a:off x="3862" y="1823"/>
              <a:ext cx="0" cy="2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025"/>
            </a:p>
          </p:txBody>
        </p:sp>
        <p:sp>
          <p:nvSpPr>
            <p:cNvPr id="22537" name="Line 7">
              <a:extLst>
                <a:ext uri="{FF2B5EF4-FFF2-40B4-BE49-F238E27FC236}">
                  <a16:creationId xmlns="" xmlns:a16="http://schemas.microsoft.com/office/drawing/2014/main" id="{04ED7CB3-EB18-48AE-B41C-68E7446E1417}"/>
                </a:ext>
              </a:extLst>
            </p:cNvPr>
            <p:cNvSpPr>
              <a:spLocks noChangeShapeType="1"/>
            </p:cNvSpPr>
            <p:nvPr/>
          </p:nvSpPr>
          <p:spPr bwMode="auto">
            <a:xfrm flipV="1">
              <a:off x="4245" y="2119"/>
              <a:ext cx="237" cy="17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025"/>
            </a:p>
          </p:txBody>
        </p:sp>
        <p:sp>
          <p:nvSpPr>
            <p:cNvPr id="22538" name="Line 8">
              <a:extLst>
                <a:ext uri="{FF2B5EF4-FFF2-40B4-BE49-F238E27FC236}">
                  <a16:creationId xmlns="" xmlns:a16="http://schemas.microsoft.com/office/drawing/2014/main" id="{CAEC1218-4147-4997-B499-38FA598ACDD4}"/>
                </a:ext>
              </a:extLst>
            </p:cNvPr>
            <p:cNvSpPr>
              <a:spLocks noChangeShapeType="1"/>
            </p:cNvSpPr>
            <p:nvPr/>
          </p:nvSpPr>
          <p:spPr bwMode="auto">
            <a:xfrm>
              <a:off x="4255" y="2733"/>
              <a:ext cx="245"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025"/>
            </a:p>
          </p:txBody>
        </p:sp>
        <p:sp>
          <p:nvSpPr>
            <p:cNvPr id="22539" name="Line 9">
              <a:extLst>
                <a:ext uri="{FF2B5EF4-FFF2-40B4-BE49-F238E27FC236}">
                  <a16:creationId xmlns="" xmlns:a16="http://schemas.microsoft.com/office/drawing/2014/main" id="{C843AD9A-CC42-43D1-9262-247A9139E9E3}"/>
                </a:ext>
              </a:extLst>
            </p:cNvPr>
            <p:cNvSpPr>
              <a:spLocks noChangeShapeType="1"/>
            </p:cNvSpPr>
            <p:nvPr/>
          </p:nvSpPr>
          <p:spPr bwMode="auto">
            <a:xfrm>
              <a:off x="3886" y="2920"/>
              <a:ext cx="0" cy="28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025"/>
            </a:p>
          </p:txBody>
        </p:sp>
        <p:sp>
          <p:nvSpPr>
            <p:cNvPr id="22540" name="Line 10">
              <a:extLst>
                <a:ext uri="{FF2B5EF4-FFF2-40B4-BE49-F238E27FC236}">
                  <a16:creationId xmlns="" xmlns:a16="http://schemas.microsoft.com/office/drawing/2014/main" id="{75FAB610-7291-450E-8661-04155533C714}"/>
                </a:ext>
              </a:extLst>
            </p:cNvPr>
            <p:cNvSpPr>
              <a:spLocks noChangeShapeType="1"/>
            </p:cNvSpPr>
            <p:nvPr/>
          </p:nvSpPr>
          <p:spPr bwMode="auto">
            <a:xfrm flipH="1">
              <a:off x="3305" y="2792"/>
              <a:ext cx="253" cy="16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025"/>
            </a:p>
          </p:txBody>
        </p:sp>
        <p:sp>
          <p:nvSpPr>
            <p:cNvPr id="22541" name="Line 11">
              <a:extLst>
                <a:ext uri="{FF2B5EF4-FFF2-40B4-BE49-F238E27FC236}">
                  <a16:creationId xmlns="" xmlns:a16="http://schemas.microsoft.com/office/drawing/2014/main" id="{B922C801-9FE7-4FA7-AA58-C1906FA1AB71}"/>
                </a:ext>
              </a:extLst>
            </p:cNvPr>
            <p:cNvSpPr>
              <a:spLocks noChangeShapeType="1"/>
            </p:cNvSpPr>
            <p:nvPr/>
          </p:nvSpPr>
          <p:spPr bwMode="auto">
            <a:xfrm flipH="1" flipV="1">
              <a:off x="3221" y="2174"/>
              <a:ext cx="267" cy="1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025"/>
            </a:p>
          </p:txBody>
        </p:sp>
        <p:sp>
          <p:nvSpPr>
            <p:cNvPr id="22542" name="Rectangle 12">
              <a:extLst>
                <a:ext uri="{FF2B5EF4-FFF2-40B4-BE49-F238E27FC236}">
                  <a16:creationId xmlns="" xmlns:a16="http://schemas.microsoft.com/office/drawing/2014/main" id="{DD24B3AC-0086-45FF-A66C-6B99FE5BEF65}"/>
                </a:ext>
              </a:extLst>
            </p:cNvPr>
            <p:cNvSpPr>
              <a:spLocks noChangeArrowheads="1"/>
            </p:cNvSpPr>
            <p:nvPr/>
          </p:nvSpPr>
          <p:spPr bwMode="auto">
            <a:xfrm>
              <a:off x="3655" y="2333"/>
              <a:ext cx="102" cy="96"/>
            </a:xfrm>
            <a:prstGeom prst="rect">
              <a:avLst/>
            </a:prstGeom>
            <a:solidFill>
              <a:srgbClr val="037C03"/>
            </a:solidFill>
            <a:ln w="25400">
              <a:solidFill>
                <a:schemeClr val="tx1"/>
              </a:solidFill>
              <a:miter lim="800000"/>
              <a:headEnd/>
              <a:tailEnd/>
            </a:ln>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p>
          </p:txBody>
        </p:sp>
        <p:sp>
          <p:nvSpPr>
            <p:cNvPr id="22543" name="Rectangle 13">
              <a:extLst>
                <a:ext uri="{FF2B5EF4-FFF2-40B4-BE49-F238E27FC236}">
                  <a16:creationId xmlns="" xmlns:a16="http://schemas.microsoft.com/office/drawing/2014/main" id="{8B98B1C2-6E87-4603-B228-80DF35BE0E02}"/>
                </a:ext>
              </a:extLst>
            </p:cNvPr>
            <p:cNvSpPr>
              <a:spLocks noChangeArrowheads="1"/>
            </p:cNvSpPr>
            <p:nvPr/>
          </p:nvSpPr>
          <p:spPr bwMode="auto">
            <a:xfrm>
              <a:off x="3810" y="2333"/>
              <a:ext cx="100" cy="96"/>
            </a:xfrm>
            <a:prstGeom prst="rect">
              <a:avLst/>
            </a:prstGeom>
            <a:solidFill>
              <a:srgbClr val="037C03"/>
            </a:solidFill>
            <a:ln w="25400">
              <a:solidFill>
                <a:schemeClr val="tx1"/>
              </a:solidFill>
              <a:miter lim="800000"/>
              <a:headEnd/>
              <a:tailEnd/>
            </a:ln>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p>
          </p:txBody>
        </p:sp>
        <p:sp>
          <p:nvSpPr>
            <p:cNvPr id="22544" name="Rectangle 14">
              <a:extLst>
                <a:ext uri="{FF2B5EF4-FFF2-40B4-BE49-F238E27FC236}">
                  <a16:creationId xmlns="" xmlns:a16="http://schemas.microsoft.com/office/drawing/2014/main" id="{E5ABC30D-EB7D-4710-BC8F-93051C18D382}"/>
                </a:ext>
              </a:extLst>
            </p:cNvPr>
            <p:cNvSpPr>
              <a:spLocks noChangeArrowheads="1"/>
            </p:cNvSpPr>
            <p:nvPr/>
          </p:nvSpPr>
          <p:spPr bwMode="auto">
            <a:xfrm>
              <a:off x="3964" y="2333"/>
              <a:ext cx="102" cy="96"/>
            </a:xfrm>
            <a:prstGeom prst="rect">
              <a:avLst/>
            </a:prstGeom>
            <a:solidFill>
              <a:srgbClr val="037C03"/>
            </a:solidFill>
            <a:ln w="25400">
              <a:solidFill>
                <a:schemeClr val="tx1"/>
              </a:solidFill>
              <a:miter lim="800000"/>
              <a:headEnd/>
              <a:tailEnd/>
            </a:ln>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p>
          </p:txBody>
        </p:sp>
        <p:sp>
          <p:nvSpPr>
            <p:cNvPr id="22545" name="Rectangle 15">
              <a:extLst>
                <a:ext uri="{FF2B5EF4-FFF2-40B4-BE49-F238E27FC236}">
                  <a16:creationId xmlns="" xmlns:a16="http://schemas.microsoft.com/office/drawing/2014/main" id="{55D6E191-A685-4902-B274-F0719D8E5CA0}"/>
                </a:ext>
              </a:extLst>
            </p:cNvPr>
            <p:cNvSpPr>
              <a:spLocks noChangeArrowheads="1"/>
            </p:cNvSpPr>
            <p:nvPr/>
          </p:nvSpPr>
          <p:spPr bwMode="auto">
            <a:xfrm>
              <a:off x="3655" y="2473"/>
              <a:ext cx="102" cy="99"/>
            </a:xfrm>
            <a:prstGeom prst="rect">
              <a:avLst/>
            </a:prstGeom>
            <a:solidFill>
              <a:srgbClr val="037C03"/>
            </a:solidFill>
            <a:ln w="25400">
              <a:solidFill>
                <a:schemeClr val="tx1"/>
              </a:solidFill>
              <a:miter lim="800000"/>
              <a:headEnd/>
              <a:tailEnd/>
            </a:ln>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p>
          </p:txBody>
        </p:sp>
        <p:sp>
          <p:nvSpPr>
            <p:cNvPr id="22546" name="Rectangle 16">
              <a:extLst>
                <a:ext uri="{FF2B5EF4-FFF2-40B4-BE49-F238E27FC236}">
                  <a16:creationId xmlns="" xmlns:a16="http://schemas.microsoft.com/office/drawing/2014/main" id="{5432BE89-E9E8-4B6A-8985-237C21AB0744}"/>
                </a:ext>
              </a:extLst>
            </p:cNvPr>
            <p:cNvSpPr>
              <a:spLocks noChangeArrowheads="1"/>
            </p:cNvSpPr>
            <p:nvPr/>
          </p:nvSpPr>
          <p:spPr bwMode="auto">
            <a:xfrm>
              <a:off x="3810" y="2473"/>
              <a:ext cx="100" cy="99"/>
            </a:xfrm>
            <a:prstGeom prst="rect">
              <a:avLst/>
            </a:prstGeom>
            <a:solidFill>
              <a:srgbClr val="037C03"/>
            </a:solidFill>
            <a:ln w="25400">
              <a:solidFill>
                <a:schemeClr val="tx1"/>
              </a:solidFill>
              <a:miter lim="800000"/>
              <a:headEnd/>
              <a:tailEnd/>
            </a:ln>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p>
          </p:txBody>
        </p:sp>
        <p:sp>
          <p:nvSpPr>
            <p:cNvPr id="22547" name="Rectangle 17">
              <a:extLst>
                <a:ext uri="{FF2B5EF4-FFF2-40B4-BE49-F238E27FC236}">
                  <a16:creationId xmlns="" xmlns:a16="http://schemas.microsoft.com/office/drawing/2014/main" id="{0060ADC0-B9D7-4740-9949-E430A7B2A731}"/>
                </a:ext>
              </a:extLst>
            </p:cNvPr>
            <p:cNvSpPr>
              <a:spLocks noChangeArrowheads="1"/>
            </p:cNvSpPr>
            <p:nvPr/>
          </p:nvSpPr>
          <p:spPr bwMode="auto">
            <a:xfrm>
              <a:off x="3964" y="2473"/>
              <a:ext cx="102" cy="99"/>
            </a:xfrm>
            <a:prstGeom prst="rect">
              <a:avLst/>
            </a:prstGeom>
            <a:solidFill>
              <a:srgbClr val="037C03"/>
            </a:solidFill>
            <a:ln w="25400">
              <a:solidFill>
                <a:schemeClr val="tx1"/>
              </a:solidFill>
              <a:miter lim="800000"/>
              <a:headEnd/>
              <a:tailEnd/>
            </a:ln>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p>
          </p:txBody>
        </p:sp>
        <p:sp>
          <p:nvSpPr>
            <p:cNvPr id="22548" name="Rectangle 18">
              <a:extLst>
                <a:ext uri="{FF2B5EF4-FFF2-40B4-BE49-F238E27FC236}">
                  <a16:creationId xmlns="" xmlns:a16="http://schemas.microsoft.com/office/drawing/2014/main" id="{62D31722-9061-486F-8F67-C2714D2C889E}"/>
                </a:ext>
              </a:extLst>
            </p:cNvPr>
            <p:cNvSpPr>
              <a:spLocks noChangeArrowheads="1"/>
            </p:cNvSpPr>
            <p:nvPr/>
          </p:nvSpPr>
          <p:spPr bwMode="auto">
            <a:xfrm>
              <a:off x="3655" y="2614"/>
              <a:ext cx="102" cy="99"/>
            </a:xfrm>
            <a:prstGeom prst="rect">
              <a:avLst/>
            </a:prstGeom>
            <a:solidFill>
              <a:srgbClr val="037C03"/>
            </a:solidFill>
            <a:ln w="25400">
              <a:solidFill>
                <a:schemeClr val="tx1"/>
              </a:solidFill>
              <a:miter lim="800000"/>
              <a:headEnd/>
              <a:tailEnd/>
            </a:ln>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p>
          </p:txBody>
        </p:sp>
        <p:sp>
          <p:nvSpPr>
            <p:cNvPr id="22549" name="Rectangle 19">
              <a:extLst>
                <a:ext uri="{FF2B5EF4-FFF2-40B4-BE49-F238E27FC236}">
                  <a16:creationId xmlns="" xmlns:a16="http://schemas.microsoft.com/office/drawing/2014/main" id="{A4F363F0-FC34-475A-B099-ABDB843182C8}"/>
                </a:ext>
              </a:extLst>
            </p:cNvPr>
            <p:cNvSpPr>
              <a:spLocks noChangeArrowheads="1"/>
            </p:cNvSpPr>
            <p:nvPr/>
          </p:nvSpPr>
          <p:spPr bwMode="auto">
            <a:xfrm>
              <a:off x="3810" y="2614"/>
              <a:ext cx="100" cy="99"/>
            </a:xfrm>
            <a:prstGeom prst="rect">
              <a:avLst/>
            </a:prstGeom>
            <a:solidFill>
              <a:srgbClr val="037C03"/>
            </a:solidFill>
            <a:ln w="25400">
              <a:solidFill>
                <a:schemeClr val="tx1"/>
              </a:solidFill>
              <a:miter lim="800000"/>
              <a:headEnd/>
              <a:tailEnd/>
            </a:ln>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p>
          </p:txBody>
        </p:sp>
        <p:sp>
          <p:nvSpPr>
            <p:cNvPr id="22550" name="Rectangle 20">
              <a:extLst>
                <a:ext uri="{FF2B5EF4-FFF2-40B4-BE49-F238E27FC236}">
                  <a16:creationId xmlns="" xmlns:a16="http://schemas.microsoft.com/office/drawing/2014/main" id="{E9F6F284-4809-49CB-9D00-D326A082BD3E}"/>
                </a:ext>
              </a:extLst>
            </p:cNvPr>
            <p:cNvSpPr>
              <a:spLocks noChangeArrowheads="1"/>
            </p:cNvSpPr>
            <p:nvPr/>
          </p:nvSpPr>
          <p:spPr bwMode="auto">
            <a:xfrm>
              <a:off x="3964" y="2614"/>
              <a:ext cx="102" cy="99"/>
            </a:xfrm>
            <a:prstGeom prst="rect">
              <a:avLst/>
            </a:prstGeom>
            <a:solidFill>
              <a:srgbClr val="037C03"/>
            </a:solidFill>
            <a:ln w="25400">
              <a:solidFill>
                <a:schemeClr val="tx1"/>
              </a:solidFill>
              <a:miter lim="800000"/>
              <a:headEnd/>
              <a:tailEnd/>
            </a:ln>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p>
          </p:txBody>
        </p:sp>
      </p:grpSp>
      <p:sp>
        <p:nvSpPr>
          <p:cNvPr id="22533" name="Rectangle 21">
            <a:extLst>
              <a:ext uri="{FF2B5EF4-FFF2-40B4-BE49-F238E27FC236}">
                <a16:creationId xmlns="" xmlns:a16="http://schemas.microsoft.com/office/drawing/2014/main" id="{FB571E85-A3F3-48EA-BB6D-18F7C79F49FD}"/>
              </a:ext>
            </a:extLst>
          </p:cNvPr>
          <p:cNvSpPr>
            <a:spLocks noChangeArrowheads="1"/>
          </p:cNvSpPr>
          <p:nvPr/>
        </p:nvSpPr>
        <p:spPr bwMode="auto">
          <a:xfrm>
            <a:off x="2266950" y="1877021"/>
            <a:ext cx="7708106" cy="2197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01798" tIns="50006" rIns="101798" bIns="50006">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nSpc>
                <a:spcPct val="80000"/>
              </a:lnSpc>
              <a:spcBef>
                <a:spcPct val="0"/>
              </a:spcBef>
              <a:buClrTx/>
              <a:buFontTx/>
              <a:buNone/>
            </a:pPr>
            <a:endParaRPr lang="en-US" altLang="en-US" sz="2700" dirty="0">
              <a:latin typeface="Helvetica" panose="020B0604020202020204" pitchFamily="34" charset="0"/>
            </a:endParaRPr>
          </a:p>
          <a:p>
            <a:pPr algn="just">
              <a:lnSpc>
                <a:spcPct val="80000"/>
              </a:lnSpc>
              <a:spcBef>
                <a:spcPct val="0"/>
              </a:spcBef>
              <a:buClrTx/>
              <a:buFontTx/>
              <a:buNone/>
            </a:pPr>
            <a:r>
              <a:rPr lang="en-US" altLang="en-US" sz="2800" dirty="0">
                <a:latin typeface="Times New Roman" panose="02020603050405020304" pitchFamily="18" charset="0"/>
                <a:cs typeface="Times New Roman" panose="02020603050405020304" pitchFamily="18" charset="0"/>
              </a:rPr>
              <a:t>An executable procedure that is encapsulated in a class and is designed to operate on one or more data attributes that are defined as part of the class.</a:t>
            </a:r>
          </a:p>
          <a:p>
            <a:pPr algn="just">
              <a:lnSpc>
                <a:spcPct val="40000"/>
              </a:lnSpc>
              <a:spcBef>
                <a:spcPct val="40000"/>
              </a:spcBef>
              <a:buClrTx/>
              <a:buFontTx/>
              <a:buNone/>
            </a:pPr>
            <a:endParaRPr lang="en-US" altLang="en-US" sz="2800" dirty="0">
              <a:latin typeface="Times New Roman" panose="02020603050405020304" pitchFamily="18" charset="0"/>
              <a:cs typeface="Times New Roman" panose="02020603050405020304" pitchFamily="18" charset="0"/>
            </a:endParaRPr>
          </a:p>
          <a:p>
            <a:pPr algn="just">
              <a:lnSpc>
                <a:spcPct val="40000"/>
              </a:lnSpc>
              <a:spcBef>
                <a:spcPct val="40000"/>
              </a:spcBef>
              <a:buClrTx/>
              <a:buFontTx/>
              <a:buNone/>
            </a:pPr>
            <a:r>
              <a:rPr lang="en-US" altLang="en-US" sz="2800" dirty="0">
                <a:latin typeface="Times New Roman" panose="02020603050405020304" pitchFamily="18" charset="0"/>
                <a:cs typeface="Times New Roman" panose="02020603050405020304" pitchFamily="18" charset="0"/>
              </a:rPr>
              <a:t>A method is invoked via message passing.</a:t>
            </a:r>
          </a:p>
        </p:txBody>
      </p:sp>
    </p:spTree>
    <p:extLst>
      <p:ext uri="{BB962C8B-B14F-4D97-AF65-F5344CB8AC3E}">
        <p14:creationId xmlns:p14="http://schemas.microsoft.com/office/powerpoint/2010/main" val="419192200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15D042D0-48DF-4243-A473-7AEB15D6DFA0}"/>
              </a:ext>
            </a:extLst>
          </p:cNvPr>
          <p:cNvSpPr>
            <a:spLocks noGrp="1"/>
          </p:cNvSpPr>
          <p:nvPr>
            <p:ph type="sldNum" sz="quarter" idx="12"/>
          </p:nvPr>
        </p:nvSpPr>
        <p:spPr/>
        <p:txBody>
          <a:bodyPr/>
          <a:lstStyle>
            <a:lvl1pPr>
              <a:defRPr>
                <a:solidFill>
                  <a:schemeClr val="tx1"/>
                </a:solidFill>
                <a:latin typeface="Arial" panose="020B0604020202020204" pitchFamily="34" charset="0"/>
              </a:defRPr>
            </a:lvl1pPr>
            <a:lvl2pPr marL="835819" indent="-321469">
              <a:defRPr>
                <a:solidFill>
                  <a:schemeClr val="tx1"/>
                </a:solidFill>
                <a:latin typeface="Arial" panose="020B0604020202020204" pitchFamily="34" charset="0"/>
              </a:defRPr>
            </a:lvl2pPr>
            <a:lvl3pPr marL="1285875" indent="-257175">
              <a:defRPr>
                <a:solidFill>
                  <a:schemeClr val="tx1"/>
                </a:solidFill>
                <a:latin typeface="Arial" panose="020B0604020202020204" pitchFamily="34" charset="0"/>
              </a:defRPr>
            </a:lvl3pPr>
            <a:lvl4pPr marL="1800225" indent="-257175">
              <a:defRPr>
                <a:solidFill>
                  <a:schemeClr val="tx1"/>
                </a:solidFill>
                <a:latin typeface="Arial" panose="020B0604020202020204" pitchFamily="34" charset="0"/>
              </a:defRPr>
            </a:lvl4pPr>
            <a:lvl5pPr marL="2314575" indent="-257175">
              <a:defRPr>
                <a:solidFill>
                  <a:schemeClr val="tx1"/>
                </a:solidFill>
                <a:latin typeface="Arial" panose="020B0604020202020204" pitchFamily="34" charset="0"/>
              </a:defRPr>
            </a:lvl5pPr>
            <a:lvl6pPr marL="2828925" indent="-257175" eaLnBrk="0" fontAlgn="base" hangingPunct="0">
              <a:spcBef>
                <a:spcPct val="0"/>
              </a:spcBef>
              <a:spcAft>
                <a:spcPct val="0"/>
              </a:spcAft>
              <a:defRPr>
                <a:solidFill>
                  <a:schemeClr val="tx1"/>
                </a:solidFill>
                <a:latin typeface="Arial" panose="020B0604020202020204" pitchFamily="34" charset="0"/>
              </a:defRPr>
            </a:lvl6pPr>
            <a:lvl7pPr marL="3343275" indent="-257175" eaLnBrk="0" fontAlgn="base" hangingPunct="0">
              <a:spcBef>
                <a:spcPct val="0"/>
              </a:spcBef>
              <a:spcAft>
                <a:spcPct val="0"/>
              </a:spcAft>
              <a:defRPr>
                <a:solidFill>
                  <a:schemeClr val="tx1"/>
                </a:solidFill>
                <a:latin typeface="Arial" panose="020B0604020202020204" pitchFamily="34" charset="0"/>
              </a:defRPr>
            </a:lvl7pPr>
            <a:lvl8pPr marL="3857625" indent="-257175" eaLnBrk="0" fontAlgn="base" hangingPunct="0">
              <a:spcBef>
                <a:spcPct val="0"/>
              </a:spcBef>
              <a:spcAft>
                <a:spcPct val="0"/>
              </a:spcAft>
              <a:defRPr>
                <a:solidFill>
                  <a:schemeClr val="tx1"/>
                </a:solidFill>
                <a:latin typeface="Arial" panose="020B0604020202020204" pitchFamily="34" charset="0"/>
              </a:defRPr>
            </a:lvl8pPr>
            <a:lvl9pPr marL="4371975" indent="-257175" eaLnBrk="0" fontAlgn="base" hangingPunct="0">
              <a:spcBef>
                <a:spcPct val="0"/>
              </a:spcBef>
              <a:spcAft>
                <a:spcPct val="0"/>
              </a:spcAft>
              <a:defRPr>
                <a:solidFill>
                  <a:schemeClr val="tx1"/>
                </a:solidFill>
                <a:latin typeface="Arial" panose="020B0604020202020204" pitchFamily="34" charset="0"/>
              </a:defRPr>
            </a:lvl9pPr>
          </a:lstStyle>
          <a:p>
            <a:pPr>
              <a:defRPr/>
            </a:pPr>
            <a:fld id="{DD058F7F-0C26-4BB0-841D-9C0FF25888CB}" type="slidenum">
              <a:rPr lang="en-US" altLang="en-US" smtClean="0"/>
              <a:pPr>
                <a:defRPr/>
              </a:pPr>
              <a:t>15</a:t>
            </a:fld>
            <a:endParaRPr lang="en-US" altLang="en-US"/>
          </a:p>
        </p:txBody>
      </p:sp>
      <p:sp>
        <p:nvSpPr>
          <p:cNvPr id="753666" name="Rectangle 2">
            <a:extLst>
              <a:ext uri="{FF2B5EF4-FFF2-40B4-BE49-F238E27FC236}">
                <a16:creationId xmlns="" xmlns:a16="http://schemas.microsoft.com/office/drawing/2014/main" id="{1BB14083-A196-466F-A74E-A04580AFB7EA}"/>
              </a:ext>
            </a:extLst>
          </p:cNvPr>
          <p:cNvSpPr>
            <a:spLocks noGrp="1" noRot="1" noChangeArrowheads="1"/>
          </p:cNvSpPr>
          <p:nvPr>
            <p:ph type="title"/>
          </p:nvPr>
        </p:nvSpPr>
        <p:spPr>
          <a:xfrm>
            <a:off x="1178280" y="585581"/>
            <a:ext cx="10074473" cy="480418"/>
          </a:xfrm>
        </p:spPr>
        <p:txBody>
          <a:bodyPr/>
          <a:lstStyle/>
          <a:p>
            <a:pPr algn="ctr" eaLnBrk="1" hangingPunct="1">
              <a:defRPr/>
            </a:pPr>
            <a:r>
              <a:rPr lang="en-US" altLang="en-US" sz="3600" b="1" dirty="0">
                <a:latin typeface="Times New Roman" panose="02020603050405020304" pitchFamily="18" charset="0"/>
                <a:cs typeface="Times New Roman" panose="02020603050405020304" pitchFamily="18" charset="0"/>
              </a:rPr>
              <a:t>Encapsulation and Inheritance</a:t>
            </a:r>
            <a:endParaRPr lang="en-US" sz="3600" b="1" dirty="0">
              <a:solidFill>
                <a:schemeClr val="bg2"/>
              </a:solidFill>
            </a:endParaRPr>
          </a:p>
        </p:txBody>
      </p:sp>
      <p:sp>
        <p:nvSpPr>
          <p:cNvPr id="753667" name="Rectangle 3">
            <a:extLst>
              <a:ext uri="{FF2B5EF4-FFF2-40B4-BE49-F238E27FC236}">
                <a16:creationId xmlns="" xmlns:a16="http://schemas.microsoft.com/office/drawing/2014/main" id="{65700CC4-8170-4EE9-BF3E-E5B9EA16A4CF}"/>
              </a:ext>
            </a:extLst>
          </p:cNvPr>
          <p:cNvSpPr>
            <a:spLocks noGrp="1" noRot="1" noChangeArrowheads="1"/>
          </p:cNvSpPr>
          <p:nvPr>
            <p:ph type="body" idx="1"/>
          </p:nvPr>
        </p:nvSpPr>
        <p:spPr>
          <a:xfrm>
            <a:off x="1921565" y="1213620"/>
            <a:ext cx="8847845" cy="5759648"/>
          </a:xfrm>
        </p:spPr>
        <p:txBody>
          <a:bodyPr/>
          <a:lstStyle/>
          <a:p>
            <a:pPr eaLnBrk="1" hangingPunct="1">
              <a:lnSpc>
                <a:spcPct val="80000"/>
              </a:lnSpc>
              <a:defRPr/>
            </a:pPr>
            <a:r>
              <a:rPr lang="en-US" sz="2800" dirty="0">
                <a:latin typeface="Times New Roman" panose="02020603050405020304" pitchFamily="18" charset="0"/>
                <a:cs typeface="Times New Roman" panose="02020603050405020304" pitchFamily="18" charset="0"/>
              </a:rPr>
              <a:t>A class </a:t>
            </a:r>
            <a:r>
              <a:rPr lang="en-US" sz="2800" b="1" i="1" dirty="0">
                <a:latin typeface="Times New Roman" panose="02020603050405020304" pitchFamily="18" charset="0"/>
                <a:cs typeface="Times New Roman" panose="02020603050405020304" pitchFamily="18" charset="0"/>
              </a:rPr>
              <a:t>encapsulates</a:t>
            </a:r>
            <a:r>
              <a:rPr lang="en-US" sz="2800" dirty="0">
                <a:latin typeface="Times New Roman" panose="02020603050405020304" pitchFamily="18" charset="0"/>
                <a:cs typeface="Times New Roman" panose="02020603050405020304" pitchFamily="18" charset="0"/>
              </a:rPr>
              <a:t> data and operations that manipulates the data in a single package</a:t>
            </a:r>
          </a:p>
          <a:p>
            <a:pPr eaLnBrk="1" hangingPunct="1">
              <a:lnSpc>
                <a:spcPct val="80000"/>
              </a:lnSpc>
              <a:defRPr/>
            </a:pPr>
            <a:endParaRPr lang="en-US" sz="2800" dirty="0">
              <a:latin typeface="Times New Roman" panose="02020603050405020304" pitchFamily="18" charset="0"/>
              <a:cs typeface="Times New Roman" panose="02020603050405020304" pitchFamily="18" charset="0"/>
            </a:endParaRPr>
          </a:p>
          <a:p>
            <a:pPr eaLnBrk="1" hangingPunct="1">
              <a:lnSpc>
                <a:spcPct val="80000"/>
              </a:lnSpc>
              <a:defRPr/>
            </a:pPr>
            <a:r>
              <a:rPr lang="en-US" sz="2800" dirty="0">
                <a:latin typeface="Times New Roman" panose="02020603050405020304" pitchFamily="18" charset="0"/>
                <a:cs typeface="Times New Roman" panose="02020603050405020304" pitchFamily="18" charset="0"/>
              </a:rPr>
              <a:t>Benefits of encapsulation:</a:t>
            </a:r>
          </a:p>
          <a:p>
            <a:pPr lvl="1" eaLnBrk="1" hangingPunct="1">
              <a:lnSpc>
                <a:spcPct val="80000"/>
              </a:lnSpc>
              <a:defRPr/>
            </a:pPr>
            <a:r>
              <a:rPr lang="en-US" sz="2800" dirty="0">
                <a:latin typeface="Times New Roman" panose="02020603050405020304" pitchFamily="18" charset="0"/>
                <a:cs typeface="Times New Roman" panose="02020603050405020304" pitchFamily="18" charset="0"/>
              </a:rPr>
              <a:t>implementation details are hidden (information hiding)- reduces the propagation of side effects when changes occur.</a:t>
            </a:r>
          </a:p>
          <a:p>
            <a:pPr lvl="1" eaLnBrk="1" hangingPunct="1">
              <a:lnSpc>
                <a:spcPct val="80000"/>
              </a:lnSpc>
              <a:defRPr/>
            </a:pPr>
            <a:endParaRPr lang="en-US" sz="2800" dirty="0">
              <a:latin typeface="Times New Roman" panose="02020603050405020304" pitchFamily="18" charset="0"/>
              <a:cs typeface="Times New Roman" panose="02020603050405020304" pitchFamily="18" charset="0"/>
            </a:endParaRPr>
          </a:p>
          <a:p>
            <a:pPr lvl="1" eaLnBrk="1" hangingPunct="1">
              <a:lnSpc>
                <a:spcPct val="80000"/>
              </a:lnSpc>
              <a:defRPr/>
            </a:pPr>
            <a:r>
              <a:rPr lang="en-US" sz="2800" dirty="0">
                <a:latin typeface="Times New Roman" panose="02020603050405020304" pitchFamily="18" charset="0"/>
                <a:cs typeface="Times New Roman" panose="02020603050405020304" pitchFamily="18" charset="0"/>
              </a:rPr>
              <a:t>Data structure and operations are in a single entity (class) – component reuse</a:t>
            </a:r>
          </a:p>
          <a:p>
            <a:pPr lvl="1" eaLnBrk="1" hangingPunct="1">
              <a:lnSpc>
                <a:spcPct val="80000"/>
              </a:lnSpc>
              <a:defRPr/>
            </a:pPr>
            <a:endParaRPr lang="en-US" sz="2800" dirty="0">
              <a:latin typeface="Times New Roman" panose="02020603050405020304" pitchFamily="18" charset="0"/>
              <a:cs typeface="Times New Roman" panose="02020603050405020304" pitchFamily="18" charset="0"/>
            </a:endParaRPr>
          </a:p>
          <a:p>
            <a:pPr lvl="1" eaLnBrk="1" hangingPunct="1">
              <a:lnSpc>
                <a:spcPct val="80000"/>
              </a:lnSpc>
              <a:defRPr/>
            </a:pPr>
            <a:r>
              <a:rPr lang="en-US" sz="2800" dirty="0">
                <a:latin typeface="Times New Roman" panose="02020603050405020304" pitchFamily="18" charset="0"/>
                <a:cs typeface="Times New Roman" panose="02020603050405020304" pitchFamily="18" charset="0"/>
              </a:rPr>
              <a:t>Object interfaces are simplified – by message passing and objects are not concerned with the details of internal data structures.</a:t>
            </a:r>
          </a:p>
        </p:txBody>
      </p:sp>
    </p:spTree>
    <p:extLst>
      <p:ext uri="{BB962C8B-B14F-4D97-AF65-F5344CB8AC3E}">
        <p14:creationId xmlns:p14="http://schemas.microsoft.com/office/powerpoint/2010/main" val="297349304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2F9F3023-2B29-4BFB-9CB9-792A0013CF1E}"/>
              </a:ext>
            </a:extLst>
          </p:cNvPr>
          <p:cNvSpPr>
            <a:spLocks noGrp="1"/>
          </p:cNvSpPr>
          <p:nvPr>
            <p:ph type="sldNum" sz="quarter" idx="12"/>
          </p:nvPr>
        </p:nvSpPr>
        <p:spPr/>
        <p:txBody>
          <a:bodyPr/>
          <a:lstStyle>
            <a:lvl1pPr>
              <a:defRPr>
                <a:solidFill>
                  <a:schemeClr val="tx1"/>
                </a:solidFill>
                <a:latin typeface="Arial" panose="020B0604020202020204" pitchFamily="34" charset="0"/>
              </a:defRPr>
            </a:lvl1pPr>
            <a:lvl2pPr marL="835819" indent="-321469">
              <a:defRPr>
                <a:solidFill>
                  <a:schemeClr val="tx1"/>
                </a:solidFill>
                <a:latin typeface="Arial" panose="020B0604020202020204" pitchFamily="34" charset="0"/>
              </a:defRPr>
            </a:lvl2pPr>
            <a:lvl3pPr marL="1285875" indent="-257175">
              <a:defRPr>
                <a:solidFill>
                  <a:schemeClr val="tx1"/>
                </a:solidFill>
                <a:latin typeface="Arial" panose="020B0604020202020204" pitchFamily="34" charset="0"/>
              </a:defRPr>
            </a:lvl3pPr>
            <a:lvl4pPr marL="1800225" indent="-257175">
              <a:defRPr>
                <a:solidFill>
                  <a:schemeClr val="tx1"/>
                </a:solidFill>
                <a:latin typeface="Arial" panose="020B0604020202020204" pitchFamily="34" charset="0"/>
              </a:defRPr>
            </a:lvl4pPr>
            <a:lvl5pPr marL="2314575" indent="-257175">
              <a:defRPr>
                <a:solidFill>
                  <a:schemeClr val="tx1"/>
                </a:solidFill>
                <a:latin typeface="Arial" panose="020B0604020202020204" pitchFamily="34" charset="0"/>
              </a:defRPr>
            </a:lvl5pPr>
            <a:lvl6pPr marL="2828925" indent="-257175" eaLnBrk="0" fontAlgn="base" hangingPunct="0">
              <a:spcBef>
                <a:spcPct val="0"/>
              </a:spcBef>
              <a:spcAft>
                <a:spcPct val="0"/>
              </a:spcAft>
              <a:defRPr>
                <a:solidFill>
                  <a:schemeClr val="tx1"/>
                </a:solidFill>
                <a:latin typeface="Arial" panose="020B0604020202020204" pitchFamily="34" charset="0"/>
              </a:defRPr>
            </a:lvl6pPr>
            <a:lvl7pPr marL="3343275" indent="-257175" eaLnBrk="0" fontAlgn="base" hangingPunct="0">
              <a:spcBef>
                <a:spcPct val="0"/>
              </a:spcBef>
              <a:spcAft>
                <a:spcPct val="0"/>
              </a:spcAft>
              <a:defRPr>
                <a:solidFill>
                  <a:schemeClr val="tx1"/>
                </a:solidFill>
                <a:latin typeface="Arial" panose="020B0604020202020204" pitchFamily="34" charset="0"/>
              </a:defRPr>
            </a:lvl7pPr>
            <a:lvl8pPr marL="3857625" indent="-257175" eaLnBrk="0" fontAlgn="base" hangingPunct="0">
              <a:spcBef>
                <a:spcPct val="0"/>
              </a:spcBef>
              <a:spcAft>
                <a:spcPct val="0"/>
              </a:spcAft>
              <a:defRPr>
                <a:solidFill>
                  <a:schemeClr val="tx1"/>
                </a:solidFill>
                <a:latin typeface="Arial" panose="020B0604020202020204" pitchFamily="34" charset="0"/>
              </a:defRPr>
            </a:lvl8pPr>
            <a:lvl9pPr marL="4371975" indent="-257175" eaLnBrk="0" fontAlgn="base" hangingPunct="0">
              <a:spcBef>
                <a:spcPct val="0"/>
              </a:spcBef>
              <a:spcAft>
                <a:spcPct val="0"/>
              </a:spcAft>
              <a:defRPr>
                <a:solidFill>
                  <a:schemeClr val="tx1"/>
                </a:solidFill>
                <a:latin typeface="Arial" panose="020B0604020202020204" pitchFamily="34" charset="0"/>
              </a:defRPr>
            </a:lvl9pPr>
          </a:lstStyle>
          <a:p>
            <a:pPr>
              <a:defRPr/>
            </a:pPr>
            <a:fld id="{5F7BE320-8AE8-4E08-A25C-E24166460C5A}" type="slidenum">
              <a:rPr lang="en-US" altLang="en-US" smtClean="0"/>
              <a:pPr>
                <a:defRPr/>
              </a:pPr>
              <a:t>16</a:t>
            </a:fld>
            <a:endParaRPr lang="en-US" altLang="en-US"/>
          </a:p>
        </p:txBody>
      </p:sp>
      <p:sp>
        <p:nvSpPr>
          <p:cNvPr id="754690" name="Rectangle 2">
            <a:extLst>
              <a:ext uri="{FF2B5EF4-FFF2-40B4-BE49-F238E27FC236}">
                <a16:creationId xmlns="" xmlns:a16="http://schemas.microsoft.com/office/drawing/2014/main" id="{95E3BB14-1565-4447-9BDE-45D66647C7D9}"/>
              </a:ext>
            </a:extLst>
          </p:cNvPr>
          <p:cNvSpPr>
            <a:spLocks noGrp="1" noRot="1" noChangeArrowheads="1"/>
          </p:cNvSpPr>
          <p:nvPr>
            <p:ph type="title"/>
          </p:nvPr>
        </p:nvSpPr>
        <p:spPr>
          <a:xfrm>
            <a:off x="3265108" y="533969"/>
            <a:ext cx="5318522" cy="600075"/>
          </a:xfrm>
        </p:spPr>
        <p:txBody>
          <a:bodyPr/>
          <a:lstStyle/>
          <a:p>
            <a:pPr algn="ctr" eaLnBrk="1" hangingPunct="1">
              <a:defRPr/>
            </a:pPr>
            <a:r>
              <a:rPr lang="en-US" altLang="en-US" sz="3600" b="1" dirty="0">
                <a:latin typeface="Times New Roman" panose="02020603050405020304" pitchFamily="18" charset="0"/>
                <a:cs typeface="Times New Roman" panose="02020603050405020304" pitchFamily="18" charset="0"/>
              </a:rPr>
              <a:t>Inheritance</a:t>
            </a:r>
            <a:endParaRPr lang="en-US" sz="3600" b="1" dirty="0">
              <a:solidFill>
                <a:schemeClr val="bg2"/>
              </a:solidFill>
            </a:endParaRPr>
          </a:p>
        </p:txBody>
      </p:sp>
      <p:sp>
        <p:nvSpPr>
          <p:cNvPr id="754691" name="Rectangle 3">
            <a:extLst>
              <a:ext uri="{FF2B5EF4-FFF2-40B4-BE49-F238E27FC236}">
                <a16:creationId xmlns="" xmlns:a16="http://schemas.microsoft.com/office/drawing/2014/main" id="{D4307B71-0814-4FD7-8DE5-256C516B2B89}"/>
              </a:ext>
            </a:extLst>
          </p:cNvPr>
          <p:cNvSpPr>
            <a:spLocks noGrp="1" noRot="1" noChangeArrowheads="1"/>
          </p:cNvSpPr>
          <p:nvPr>
            <p:ph type="body" idx="1"/>
          </p:nvPr>
        </p:nvSpPr>
        <p:spPr>
          <a:xfrm>
            <a:off x="1883259" y="1745068"/>
            <a:ext cx="9040416" cy="4138897"/>
          </a:xfrm>
        </p:spPr>
        <p:txBody>
          <a:bodyPr/>
          <a:lstStyle/>
          <a:p>
            <a:pPr eaLnBrk="1" hangingPunct="1">
              <a:lnSpc>
                <a:spcPct val="80000"/>
              </a:lnSpc>
              <a:defRPr/>
            </a:pPr>
            <a:r>
              <a:rPr lang="en-US" sz="2800" dirty="0">
                <a:latin typeface="Times New Roman" panose="02020603050405020304" pitchFamily="18" charset="0"/>
                <a:cs typeface="Times New Roman" panose="02020603050405020304" pitchFamily="18" charset="0"/>
              </a:rPr>
              <a:t>It is a key concept in OO paradigm</a:t>
            </a:r>
          </a:p>
          <a:p>
            <a:pPr eaLnBrk="1" hangingPunct="1">
              <a:lnSpc>
                <a:spcPct val="80000"/>
              </a:lnSpc>
              <a:buFont typeface="Wingdings" panose="05000000000000000000" pitchFamily="2" charset="2"/>
              <a:buNone/>
              <a:defRPr/>
            </a:pPr>
            <a:endParaRPr lang="en-US" sz="2800" dirty="0">
              <a:latin typeface="Times New Roman" panose="02020603050405020304" pitchFamily="18" charset="0"/>
              <a:cs typeface="Times New Roman" panose="02020603050405020304" pitchFamily="18" charset="0"/>
            </a:endParaRPr>
          </a:p>
          <a:p>
            <a:pPr eaLnBrk="1" hangingPunct="1">
              <a:lnSpc>
                <a:spcPct val="80000"/>
              </a:lnSpc>
              <a:defRPr/>
            </a:pPr>
            <a:r>
              <a:rPr lang="en-US" sz="2800" dirty="0">
                <a:latin typeface="Times New Roman" panose="02020603050405020304" pitchFamily="18" charset="0"/>
                <a:cs typeface="Times New Roman" panose="02020603050405020304" pitchFamily="18" charset="0"/>
              </a:rPr>
              <a:t>A subclass inherits all of the attributes and operations associated with its superclass.</a:t>
            </a:r>
          </a:p>
          <a:p>
            <a:pPr eaLnBrk="1" hangingPunct="1">
              <a:lnSpc>
                <a:spcPct val="80000"/>
              </a:lnSpc>
              <a:buFont typeface="Wingdings" panose="05000000000000000000" pitchFamily="2" charset="2"/>
              <a:buNone/>
              <a:defRPr/>
            </a:pPr>
            <a:endParaRPr lang="en-US" sz="2800" dirty="0">
              <a:latin typeface="Times New Roman" panose="02020603050405020304" pitchFamily="18" charset="0"/>
              <a:cs typeface="Times New Roman" panose="02020603050405020304" pitchFamily="18" charset="0"/>
            </a:endParaRPr>
          </a:p>
          <a:p>
            <a:pPr eaLnBrk="1" hangingPunct="1">
              <a:lnSpc>
                <a:spcPct val="80000"/>
              </a:lnSpc>
              <a:defRPr/>
            </a:pPr>
            <a:r>
              <a:rPr lang="en-US" sz="2800" dirty="0">
                <a:latin typeface="Times New Roman" panose="02020603050405020304" pitchFamily="18" charset="0"/>
                <a:cs typeface="Times New Roman" panose="02020603050405020304" pitchFamily="18" charset="0"/>
              </a:rPr>
              <a:t>It differentiates between conventional and OO development.</a:t>
            </a:r>
          </a:p>
          <a:p>
            <a:pPr eaLnBrk="1" hangingPunct="1">
              <a:lnSpc>
                <a:spcPct val="80000"/>
              </a:lnSpc>
              <a:buFont typeface="Wingdings" panose="05000000000000000000" pitchFamily="2" charset="2"/>
              <a:buNone/>
              <a:defRPr/>
            </a:pPr>
            <a:endParaRPr lang="en-US" sz="2800" dirty="0">
              <a:latin typeface="Times New Roman" panose="02020603050405020304" pitchFamily="18" charset="0"/>
              <a:cs typeface="Times New Roman" panose="02020603050405020304" pitchFamily="18" charset="0"/>
            </a:endParaRPr>
          </a:p>
          <a:p>
            <a:pPr eaLnBrk="1" hangingPunct="1">
              <a:lnSpc>
                <a:spcPct val="80000"/>
              </a:lnSpc>
              <a:defRPr/>
            </a:pPr>
            <a:r>
              <a:rPr lang="en-US" sz="2800" dirty="0">
                <a:latin typeface="Times New Roman" panose="02020603050405020304" pitchFamily="18" charset="0"/>
                <a:cs typeface="Times New Roman" panose="02020603050405020304" pitchFamily="18" charset="0"/>
              </a:rPr>
              <a:t>This implies that all data structures and algorithms that implemented for superclass are available for the subclass- </a:t>
            </a:r>
            <a:r>
              <a:rPr lang="en-US" sz="2800" b="1" i="1" dirty="0">
                <a:latin typeface="Times New Roman" panose="02020603050405020304" pitchFamily="18" charset="0"/>
                <a:cs typeface="Times New Roman" panose="02020603050405020304" pitchFamily="18" charset="0"/>
              </a:rPr>
              <a:t>Reuse is accomplished.</a:t>
            </a:r>
          </a:p>
        </p:txBody>
      </p:sp>
    </p:spTree>
    <p:extLst>
      <p:ext uri="{BB962C8B-B14F-4D97-AF65-F5344CB8AC3E}">
        <p14:creationId xmlns:p14="http://schemas.microsoft.com/office/powerpoint/2010/main" val="306677949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 xmlns:a16="http://schemas.microsoft.com/office/drawing/2014/main" id="{48A49834-C240-4A29-A351-F656B7F8CF8C}"/>
              </a:ext>
            </a:extLst>
          </p:cNvPr>
          <p:cNvSpPr>
            <a:spLocks noGrp="1"/>
          </p:cNvSpPr>
          <p:nvPr>
            <p:ph type="sldNum" sz="quarter" idx="12"/>
          </p:nvPr>
        </p:nvSpPr>
        <p:spPr/>
        <p:txBody>
          <a:bodyPr/>
          <a:lstStyle>
            <a:lvl1pPr>
              <a:defRPr>
                <a:solidFill>
                  <a:schemeClr val="tx1"/>
                </a:solidFill>
                <a:latin typeface="Arial" panose="020B0604020202020204" pitchFamily="34" charset="0"/>
              </a:defRPr>
            </a:lvl1pPr>
            <a:lvl2pPr marL="835819" indent="-321469">
              <a:defRPr>
                <a:solidFill>
                  <a:schemeClr val="tx1"/>
                </a:solidFill>
                <a:latin typeface="Arial" panose="020B0604020202020204" pitchFamily="34" charset="0"/>
              </a:defRPr>
            </a:lvl2pPr>
            <a:lvl3pPr marL="1285875" indent="-257175">
              <a:defRPr>
                <a:solidFill>
                  <a:schemeClr val="tx1"/>
                </a:solidFill>
                <a:latin typeface="Arial" panose="020B0604020202020204" pitchFamily="34" charset="0"/>
              </a:defRPr>
            </a:lvl3pPr>
            <a:lvl4pPr marL="1800225" indent="-257175">
              <a:defRPr>
                <a:solidFill>
                  <a:schemeClr val="tx1"/>
                </a:solidFill>
                <a:latin typeface="Arial" panose="020B0604020202020204" pitchFamily="34" charset="0"/>
              </a:defRPr>
            </a:lvl4pPr>
            <a:lvl5pPr marL="2314575" indent="-257175">
              <a:defRPr>
                <a:solidFill>
                  <a:schemeClr val="tx1"/>
                </a:solidFill>
                <a:latin typeface="Arial" panose="020B0604020202020204" pitchFamily="34" charset="0"/>
              </a:defRPr>
            </a:lvl5pPr>
            <a:lvl6pPr marL="2828925" indent="-257175" eaLnBrk="0" fontAlgn="base" hangingPunct="0">
              <a:spcBef>
                <a:spcPct val="0"/>
              </a:spcBef>
              <a:spcAft>
                <a:spcPct val="0"/>
              </a:spcAft>
              <a:defRPr>
                <a:solidFill>
                  <a:schemeClr val="tx1"/>
                </a:solidFill>
                <a:latin typeface="Arial" panose="020B0604020202020204" pitchFamily="34" charset="0"/>
              </a:defRPr>
            </a:lvl6pPr>
            <a:lvl7pPr marL="3343275" indent="-257175" eaLnBrk="0" fontAlgn="base" hangingPunct="0">
              <a:spcBef>
                <a:spcPct val="0"/>
              </a:spcBef>
              <a:spcAft>
                <a:spcPct val="0"/>
              </a:spcAft>
              <a:defRPr>
                <a:solidFill>
                  <a:schemeClr val="tx1"/>
                </a:solidFill>
                <a:latin typeface="Arial" panose="020B0604020202020204" pitchFamily="34" charset="0"/>
              </a:defRPr>
            </a:lvl7pPr>
            <a:lvl8pPr marL="3857625" indent="-257175" eaLnBrk="0" fontAlgn="base" hangingPunct="0">
              <a:spcBef>
                <a:spcPct val="0"/>
              </a:spcBef>
              <a:spcAft>
                <a:spcPct val="0"/>
              </a:spcAft>
              <a:defRPr>
                <a:solidFill>
                  <a:schemeClr val="tx1"/>
                </a:solidFill>
                <a:latin typeface="Arial" panose="020B0604020202020204" pitchFamily="34" charset="0"/>
              </a:defRPr>
            </a:lvl8pPr>
            <a:lvl9pPr marL="4371975" indent="-257175" eaLnBrk="0" fontAlgn="base" hangingPunct="0">
              <a:spcBef>
                <a:spcPct val="0"/>
              </a:spcBef>
              <a:spcAft>
                <a:spcPct val="0"/>
              </a:spcAft>
              <a:defRPr>
                <a:solidFill>
                  <a:schemeClr val="tx1"/>
                </a:solidFill>
                <a:latin typeface="Arial" panose="020B0604020202020204" pitchFamily="34" charset="0"/>
              </a:defRPr>
            </a:lvl9pPr>
          </a:lstStyle>
          <a:p>
            <a:pPr>
              <a:defRPr/>
            </a:pPr>
            <a:fld id="{342B88C1-A097-4232-9B3C-1B40862EA84C}" type="slidenum">
              <a:rPr lang="en-US" altLang="en-US" smtClean="0">
                <a:latin typeface="Times New Roman" panose="02020603050405020304" pitchFamily="18" charset="0"/>
                <a:cs typeface="Times New Roman" panose="02020603050405020304" pitchFamily="18" charset="0"/>
              </a:rPr>
              <a:pPr>
                <a:defRPr/>
              </a:pPr>
              <a:t>17</a:t>
            </a:fld>
            <a:endParaRPr lang="en-US" altLang="en-US">
              <a:latin typeface="Times New Roman" panose="02020603050405020304" pitchFamily="18" charset="0"/>
              <a:cs typeface="Times New Roman" panose="02020603050405020304" pitchFamily="18" charset="0"/>
            </a:endParaRPr>
          </a:p>
        </p:txBody>
      </p:sp>
      <p:sp>
        <p:nvSpPr>
          <p:cNvPr id="768002" name="Rectangle 2">
            <a:extLst>
              <a:ext uri="{FF2B5EF4-FFF2-40B4-BE49-F238E27FC236}">
                <a16:creationId xmlns="" xmlns:a16="http://schemas.microsoft.com/office/drawing/2014/main" id="{FD7E5DCE-3DE7-4640-8F45-6F64909A244E}"/>
              </a:ext>
            </a:extLst>
          </p:cNvPr>
          <p:cNvSpPr>
            <a:spLocks noGrp="1" noRot="1" noChangeArrowheads="1"/>
          </p:cNvSpPr>
          <p:nvPr>
            <p:ph type="title"/>
          </p:nvPr>
        </p:nvSpPr>
        <p:spPr>
          <a:xfrm>
            <a:off x="852695" y="818918"/>
            <a:ext cx="10124480" cy="532209"/>
          </a:xfrm>
        </p:spPr>
        <p:txBody>
          <a:bodyPr/>
          <a:lstStyle/>
          <a:p>
            <a:pPr algn="ctr" eaLnBrk="1" hangingPunct="1">
              <a:defRPr/>
            </a:pPr>
            <a:r>
              <a:rPr lang="en-US" b="1" dirty="0">
                <a:solidFill>
                  <a:schemeClr val="bg2"/>
                </a:solidFill>
                <a:latin typeface="Times New Roman" panose="02020603050405020304" pitchFamily="18" charset="0"/>
                <a:cs typeface="Times New Roman" panose="02020603050405020304" pitchFamily="18" charset="0"/>
              </a:rPr>
              <a:t/>
            </a:r>
            <a:br>
              <a:rPr lang="en-US" b="1" dirty="0">
                <a:solidFill>
                  <a:schemeClr val="bg2"/>
                </a:solidFill>
                <a:latin typeface="Times New Roman" panose="02020603050405020304" pitchFamily="18" charset="0"/>
                <a:cs typeface="Times New Roman" panose="02020603050405020304" pitchFamily="18" charset="0"/>
              </a:rPr>
            </a:br>
            <a:r>
              <a:rPr lang="en-US" altLang="en-US" sz="3600" b="1" dirty="0">
                <a:latin typeface="Times New Roman" panose="02020603050405020304" pitchFamily="18" charset="0"/>
                <a:cs typeface="Times New Roman" panose="02020603050405020304" pitchFamily="18" charset="0"/>
              </a:rPr>
              <a:t>Representing Classes in UML</a:t>
            </a:r>
            <a:endParaRPr lang="en-US" sz="3600" b="1" dirty="0">
              <a:solidFill>
                <a:schemeClr val="bg2"/>
              </a:solidFill>
              <a:latin typeface="Times New Roman" panose="02020603050405020304" pitchFamily="18" charset="0"/>
              <a:cs typeface="Times New Roman" panose="02020603050405020304" pitchFamily="18" charset="0"/>
            </a:endParaRPr>
          </a:p>
        </p:txBody>
      </p:sp>
      <p:sp>
        <p:nvSpPr>
          <p:cNvPr id="768003" name="Rectangle 3">
            <a:extLst>
              <a:ext uri="{FF2B5EF4-FFF2-40B4-BE49-F238E27FC236}">
                <a16:creationId xmlns="" xmlns:a16="http://schemas.microsoft.com/office/drawing/2014/main" id="{C87A805D-3BB4-4144-9C90-D9B0B291A194}"/>
              </a:ext>
            </a:extLst>
          </p:cNvPr>
          <p:cNvSpPr>
            <a:spLocks noGrp="1" noRot="1" noChangeArrowheads="1"/>
          </p:cNvSpPr>
          <p:nvPr>
            <p:ph type="body" idx="1"/>
          </p:nvPr>
        </p:nvSpPr>
        <p:spPr>
          <a:xfrm>
            <a:off x="1113183" y="1966914"/>
            <a:ext cx="9863992" cy="4389437"/>
          </a:xfrm>
        </p:spPr>
        <p:txBody>
          <a:bodyPr/>
          <a:lstStyle/>
          <a:p>
            <a:pPr eaLnBrk="1" hangingPunct="1">
              <a:defRPr/>
            </a:pPr>
            <a:r>
              <a:rPr lang="en-US" sz="2800" dirty="0">
                <a:latin typeface="Times New Roman" panose="02020603050405020304" pitchFamily="18" charset="0"/>
                <a:cs typeface="Times New Roman" panose="02020603050405020304" pitchFamily="18" charset="0"/>
              </a:rPr>
              <a:t>A class is represented using a rectangle with compartments.</a:t>
            </a:r>
          </a:p>
          <a:p>
            <a:pPr eaLnBrk="1" hangingPunct="1">
              <a:defRPr/>
            </a:pPr>
            <a:endParaRPr lang="en-US" dirty="0">
              <a:latin typeface="Times New Roman" panose="02020603050405020304" pitchFamily="18" charset="0"/>
              <a:cs typeface="Times New Roman" panose="02020603050405020304" pitchFamily="18" charset="0"/>
            </a:endParaRPr>
          </a:p>
        </p:txBody>
      </p:sp>
      <p:pic>
        <p:nvPicPr>
          <p:cNvPr id="25605" name="Picture 4">
            <a:extLst>
              <a:ext uri="{FF2B5EF4-FFF2-40B4-BE49-F238E27FC236}">
                <a16:creationId xmlns="" xmlns:a16="http://schemas.microsoft.com/office/drawing/2014/main" id="{72D842E3-81C5-48CC-9BE9-B96A03D039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8869" y="2698751"/>
            <a:ext cx="3041452"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393728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a:extLst>
              <a:ext uri="{FF2B5EF4-FFF2-40B4-BE49-F238E27FC236}">
                <a16:creationId xmlns="" xmlns:a16="http://schemas.microsoft.com/office/drawing/2014/main" id="{162A4DA1-2711-4264-A7A7-BB9DE2765359}"/>
              </a:ext>
            </a:extLst>
          </p:cNvPr>
          <p:cNvSpPr>
            <a:spLocks noGrp="1"/>
          </p:cNvSpPr>
          <p:nvPr>
            <p:ph type="sldNum" sz="quarter" idx="12"/>
          </p:nvPr>
        </p:nvSpPr>
        <p:spPr/>
        <p:txBody>
          <a:bodyPr/>
          <a:lstStyle>
            <a:lvl1pPr>
              <a:defRPr>
                <a:solidFill>
                  <a:schemeClr val="tx1"/>
                </a:solidFill>
                <a:latin typeface="Arial" panose="020B0604020202020204" pitchFamily="34" charset="0"/>
              </a:defRPr>
            </a:lvl1pPr>
            <a:lvl2pPr marL="835819" indent="-321469">
              <a:defRPr>
                <a:solidFill>
                  <a:schemeClr val="tx1"/>
                </a:solidFill>
                <a:latin typeface="Arial" panose="020B0604020202020204" pitchFamily="34" charset="0"/>
              </a:defRPr>
            </a:lvl2pPr>
            <a:lvl3pPr marL="1285875" indent="-257175">
              <a:defRPr>
                <a:solidFill>
                  <a:schemeClr val="tx1"/>
                </a:solidFill>
                <a:latin typeface="Arial" panose="020B0604020202020204" pitchFamily="34" charset="0"/>
              </a:defRPr>
            </a:lvl3pPr>
            <a:lvl4pPr marL="1800225" indent="-257175">
              <a:defRPr>
                <a:solidFill>
                  <a:schemeClr val="tx1"/>
                </a:solidFill>
                <a:latin typeface="Arial" panose="020B0604020202020204" pitchFamily="34" charset="0"/>
              </a:defRPr>
            </a:lvl4pPr>
            <a:lvl5pPr marL="2314575" indent="-257175">
              <a:defRPr>
                <a:solidFill>
                  <a:schemeClr val="tx1"/>
                </a:solidFill>
                <a:latin typeface="Arial" panose="020B0604020202020204" pitchFamily="34" charset="0"/>
              </a:defRPr>
            </a:lvl5pPr>
            <a:lvl6pPr marL="2828925" indent="-257175" eaLnBrk="0" fontAlgn="base" hangingPunct="0">
              <a:spcBef>
                <a:spcPct val="0"/>
              </a:spcBef>
              <a:spcAft>
                <a:spcPct val="0"/>
              </a:spcAft>
              <a:defRPr>
                <a:solidFill>
                  <a:schemeClr val="tx1"/>
                </a:solidFill>
                <a:latin typeface="Arial" panose="020B0604020202020204" pitchFamily="34" charset="0"/>
              </a:defRPr>
            </a:lvl6pPr>
            <a:lvl7pPr marL="3343275" indent="-257175" eaLnBrk="0" fontAlgn="base" hangingPunct="0">
              <a:spcBef>
                <a:spcPct val="0"/>
              </a:spcBef>
              <a:spcAft>
                <a:spcPct val="0"/>
              </a:spcAft>
              <a:defRPr>
                <a:solidFill>
                  <a:schemeClr val="tx1"/>
                </a:solidFill>
                <a:latin typeface="Arial" panose="020B0604020202020204" pitchFamily="34" charset="0"/>
              </a:defRPr>
            </a:lvl7pPr>
            <a:lvl8pPr marL="3857625" indent="-257175" eaLnBrk="0" fontAlgn="base" hangingPunct="0">
              <a:spcBef>
                <a:spcPct val="0"/>
              </a:spcBef>
              <a:spcAft>
                <a:spcPct val="0"/>
              </a:spcAft>
              <a:defRPr>
                <a:solidFill>
                  <a:schemeClr val="tx1"/>
                </a:solidFill>
                <a:latin typeface="Arial" panose="020B0604020202020204" pitchFamily="34" charset="0"/>
              </a:defRPr>
            </a:lvl8pPr>
            <a:lvl9pPr marL="4371975" indent="-257175" eaLnBrk="0" fontAlgn="base" hangingPunct="0">
              <a:spcBef>
                <a:spcPct val="0"/>
              </a:spcBef>
              <a:spcAft>
                <a:spcPct val="0"/>
              </a:spcAft>
              <a:defRPr>
                <a:solidFill>
                  <a:schemeClr val="tx1"/>
                </a:solidFill>
                <a:latin typeface="Arial" panose="020B0604020202020204" pitchFamily="34" charset="0"/>
              </a:defRPr>
            </a:lvl9pPr>
          </a:lstStyle>
          <a:p>
            <a:pPr>
              <a:defRPr/>
            </a:pPr>
            <a:fld id="{F19390FF-7157-449E-A574-38C5F722F8FD}" type="slidenum">
              <a:rPr lang="en-US" altLang="en-US" smtClean="0">
                <a:latin typeface="Times New Roman" panose="02020603050405020304" pitchFamily="18" charset="0"/>
                <a:cs typeface="Times New Roman" panose="02020603050405020304" pitchFamily="18" charset="0"/>
              </a:rPr>
              <a:pPr>
                <a:defRPr/>
              </a:pPr>
              <a:t>18</a:t>
            </a:fld>
            <a:endParaRPr lang="en-US" altLang="en-US">
              <a:latin typeface="Times New Roman" panose="02020603050405020304" pitchFamily="18" charset="0"/>
              <a:cs typeface="Times New Roman" panose="02020603050405020304" pitchFamily="18" charset="0"/>
            </a:endParaRPr>
          </a:p>
        </p:txBody>
      </p:sp>
      <p:sp>
        <p:nvSpPr>
          <p:cNvPr id="27651" name="Rectangle 2">
            <a:extLst>
              <a:ext uri="{FF2B5EF4-FFF2-40B4-BE49-F238E27FC236}">
                <a16:creationId xmlns="" xmlns:a16="http://schemas.microsoft.com/office/drawing/2014/main" id="{C009186D-4411-4E13-8400-A772943F7522}"/>
              </a:ext>
            </a:extLst>
          </p:cNvPr>
          <p:cNvSpPr>
            <a:spLocks noChangeArrowheads="1"/>
          </p:cNvSpPr>
          <p:nvPr/>
        </p:nvSpPr>
        <p:spPr bwMode="auto">
          <a:xfrm>
            <a:off x="1033760" y="504527"/>
            <a:ext cx="10124480" cy="533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584" tIns="51793" rIns="103584" bIns="51793"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
                <a:srgbClr val="73E1FF"/>
              </a:buClr>
              <a:buFontTx/>
              <a:buNone/>
            </a:pPr>
            <a:r>
              <a:rPr lang="en-US" altLang="en-US" sz="3600" b="1" dirty="0">
                <a:solidFill>
                  <a:srgbClr val="024F6A"/>
                </a:solidFill>
                <a:latin typeface="Times New Roman" panose="02020603050405020304" pitchFamily="18" charset="0"/>
                <a:cs typeface="Times New Roman" panose="02020603050405020304" pitchFamily="18" charset="0"/>
              </a:rPr>
              <a:t>What Should You Name Your Classes?</a:t>
            </a:r>
          </a:p>
        </p:txBody>
      </p:sp>
      <p:sp>
        <p:nvSpPr>
          <p:cNvPr id="770051" name="Rectangle 3">
            <a:extLst>
              <a:ext uri="{FF2B5EF4-FFF2-40B4-BE49-F238E27FC236}">
                <a16:creationId xmlns="" xmlns:a16="http://schemas.microsoft.com/office/drawing/2014/main" id="{0154800A-84C3-41D6-9327-B5EBB6808FC4}"/>
              </a:ext>
            </a:extLst>
          </p:cNvPr>
          <p:cNvSpPr>
            <a:spLocks noGrp="1" noChangeArrowheads="1"/>
          </p:cNvSpPr>
          <p:nvPr>
            <p:ph type="body" idx="1"/>
          </p:nvPr>
        </p:nvSpPr>
        <p:spPr>
          <a:xfrm>
            <a:off x="1865925" y="1434108"/>
            <a:ext cx="9551194" cy="2223493"/>
          </a:xfrm>
        </p:spPr>
        <p:txBody>
          <a:bodyPr vert="horz" wrap="square" lIns="121444" tIns="60722" rIns="121444" bIns="60722" numCol="1" anchor="t" anchorCtr="0" compatLnSpc="1">
            <a:prstTxWarp prst="textNoShape">
              <a:avLst/>
            </a:prstTxWarp>
          </a:bodyPr>
          <a:lstStyle/>
          <a:p>
            <a:pPr eaLnBrk="1" hangingPunct="1">
              <a:buClr>
                <a:schemeClr val="bg1"/>
              </a:buClr>
              <a:defRPr/>
            </a:pPr>
            <a:r>
              <a:rPr lang="en-US" sz="2800" dirty="0">
                <a:latin typeface="Times New Roman" panose="02020603050405020304" pitchFamily="18" charset="0"/>
                <a:cs typeface="Times New Roman" panose="02020603050405020304" pitchFamily="18" charset="0"/>
              </a:rPr>
              <a:t>Name classes to reflect what they represent.</a:t>
            </a:r>
          </a:p>
          <a:p>
            <a:pPr eaLnBrk="1" hangingPunct="1">
              <a:buClr>
                <a:schemeClr val="bg1"/>
              </a:buClr>
              <a:defRPr/>
            </a:pPr>
            <a:r>
              <a:rPr lang="en-US" sz="2800" dirty="0">
                <a:latin typeface="Times New Roman" panose="02020603050405020304" pitchFamily="18" charset="0"/>
                <a:cs typeface="Times New Roman" panose="02020603050405020304" pitchFamily="18" charset="0"/>
              </a:rPr>
              <a:t>The name should be a noun and not have a prefix or suffix.</a:t>
            </a:r>
          </a:p>
          <a:p>
            <a:pPr eaLnBrk="1" hangingPunct="1">
              <a:buClr>
                <a:schemeClr val="bg1"/>
              </a:buClr>
              <a:defRPr/>
            </a:pPr>
            <a:r>
              <a:rPr lang="en-US" sz="2800" dirty="0">
                <a:latin typeface="Times New Roman" panose="02020603050405020304" pitchFamily="18" charset="0"/>
                <a:cs typeface="Times New Roman" panose="02020603050405020304" pitchFamily="18" charset="0"/>
              </a:rPr>
              <a:t>Typically, capitalize the first letter in every word in the class name.</a:t>
            </a:r>
          </a:p>
        </p:txBody>
      </p:sp>
      <p:pic>
        <p:nvPicPr>
          <p:cNvPr id="27653" name="Picture 4">
            <a:extLst>
              <a:ext uri="{FF2B5EF4-FFF2-40B4-BE49-F238E27FC236}">
                <a16:creationId xmlns="" xmlns:a16="http://schemas.microsoft.com/office/drawing/2014/main" id="{7A03B5F5-48DC-4E6E-8C1B-09F383DF68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0479" y="4952405"/>
            <a:ext cx="2118122" cy="769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5">
            <a:extLst>
              <a:ext uri="{FF2B5EF4-FFF2-40B4-BE49-F238E27FC236}">
                <a16:creationId xmlns="" xmlns:a16="http://schemas.microsoft.com/office/drawing/2014/main" id="{4CAC6E8D-F99B-4608-A8E5-377B05C17A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5475" y="3657601"/>
            <a:ext cx="2143125" cy="767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5" name="Line 6">
            <a:extLst>
              <a:ext uri="{FF2B5EF4-FFF2-40B4-BE49-F238E27FC236}">
                <a16:creationId xmlns="" xmlns:a16="http://schemas.microsoft.com/office/drawing/2014/main" id="{0864176B-EA12-4A51-B92C-422817C32F71}"/>
              </a:ext>
            </a:extLst>
          </p:cNvPr>
          <p:cNvSpPr>
            <a:spLocks noChangeShapeType="1"/>
          </p:cNvSpPr>
          <p:nvPr/>
        </p:nvSpPr>
        <p:spPr bwMode="auto">
          <a:xfrm flipH="1" flipV="1">
            <a:off x="3867150" y="4114801"/>
            <a:ext cx="1114425" cy="305396"/>
          </a:xfrm>
          <a:prstGeom prst="line">
            <a:avLst/>
          </a:prstGeom>
          <a:noFill/>
          <a:ln w="22225">
            <a:solidFill>
              <a:srgbClr val="FF0000"/>
            </a:solidFill>
            <a:round/>
            <a:headEnd/>
            <a:tailEnd type="triangle" w="med" len="med"/>
          </a:ln>
          <a:extLst>
            <a:ext uri="{909E8E84-426E-40DD-AFC4-6F175D3DCCD1}">
              <a14:hiddenFill xmlns:a14="http://schemas.microsoft.com/office/drawing/2010/main">
                <a:noFill/>
              </a14:hiddenFill>
            </a:ext>
          </a:extLst>
        </p:spPr>
        <p:txBody>
          <a:bodyPr lIns="121444" tIns="60722" rIns="121444" bIns="60722"/>
          <a:lstStyle/>
          <a:p>
            <a:endParaRPr lang="en-US" sz="2025">
              <a:latin typeface="Times New Roman" panose="02020603050405020304" pitchFamily="18" charset="0"/>
              <a:cs typeface="Times New Roman" panose="02020603050405020304" pitchFamily="18" charset="0"/>
            </a:endParaRPr>
          </a:p>
        </p:txBody>
      </p:sp>
      <p:sp>
        <p:nvSpPr>
          <p:cNvPr id="27656" name="Line 7">
            <a:extLst>
              <a:ext uri="{FF2B5EF4-FFF2-40B4-BE49-F238E27FC236}">
                <a16:creationId xmlns="" xmlns:a16="http://schemas.microsoft.com/office/drawing/2014/main" id="{4883414E-A498-4E3E-BEE8-ADB3F8220393}"/>
              </a:ext>
            </a:extLst>
          </p:cNvPr>
          <p:cNvSpPr>
            <a:spLocks noChangeShapeType="1"/>
          </p:cNvSpPr>
          <p:nvPr/>
        </p:nvSpPr>
        <p:spPr bwMode="auto">
          <a:xfrm flipH="1">
            <a:off x="3952875" y="4572000"/>
            <a:ext cx="1028700" cy="609005"/>
          </a:xfrm>
          <a:prstGeom prst="line">
            <a:avLst/>
          </a:prstGeom>
          <a:noFill/>
          <a:ln w="22225">
            <a:solidFill>
              <a:srgbClr val="FF0000"/>
            </a:solidFill>
            <a:round/>
            <a:headEnd/>
            <a:tailEnd type="triangle" w="med" len="med"/>
          </a:ln>
          <a:extLst>
            <a:ext uri="{909E8E84-426E-40DD-AFC4-6F175D3DCCD1}">
              <a14:hiddenFill xmlns:a14="http://schemas.microsoft.com/office/drawing/2010/main">
                <a:noFill/>
              </a14:hiddenFill>
            </a:ext>
          </a:extLst>
        </p:spPr>
        <p:txBody>
          <a:bodyPr lIns="121444" tIns="60722" rIns="121444" bIns="60722"/>
          <a:lstStyle/>
          <a:p>
            <a:endParaRPr lang="en-US" sz="2025">
              <a:latin typeface="Times New Roman" panose="02020603050405020304" pitchFamily="18" charset="0"/>
              <a:cs typeface="Times New Roman" panose="02020603050405020304" pitchFamily="18" charset="0"/>
            </a:endParaRPr>
          </a:p>
        </p:txBody>
      </p:sp>
      <p:sp>
        <p:nvSpPr>
          <p:cNvPr id="27657" name="Text Box 8">
            <a:extLst>
              <a:ext uri="{FF2B5EF4-FFF2-40B4-BE49-F238E27FC236}">
                <a16:creationId xmlns="" xmlns:a16="http://schemas.microsoft.com/office/drawing/2014/main" id="{79589099-E124-4CB5-AC1F-9AE204D202D2}"/>
              </a:ext>
            </a:extLst>
          </p:cNvPr>
          <p:cNvSpPr txBox="1">
            <a:spLocks noChangeArrowheads="1"/>
          </p:cNvSpPr>
          <p:nvPr/>
        </p:nvSpPr>
        <p:spPr bwMode="auto">
          <a:xfrm>
            <a:off x="4895851" y="4320184"/>
            <a:ext cx="1598194" cy="399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444" tIns="60722" rIns="121444" bIns="60722">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1800">
                <a:latin typeface="Times New Roman" panose="02020603050405020304" pitchFamily="18" charset="0"/>
                <a:cs typeface="Times New Roman" panose="02020603050405020304" pitchFamily="18" charset="0"/>
              </a:rPr>
              <a:t>Simple Names</a:t>
            </a:r>
          </a:p>
        </p:txBody>
      </p:sp>
    </p:spTree>
    <p:extLst>
      <p:ext uri="{BB962C8B-B14F-4D97-AF65-F5344CB8AC3E}">
        <p14:creationId xmlns:p14="http://schemas.microsoft.com/office/powerpoint/2010/main" val="53279173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 xmlns:a16="http://schemas.microsoft.com/office/drawing/2014/main" id="{7A4E028D-DF98-42F7-8CBA-6CAF25CFC36A}"/>
              </a:ext>
            </a:extLst>
          </p:cNvPr>
          <p:cNvSpPr>
            <a:spLocks noGrp="1"/>
          </p:cNvSpPr>
          <p:nvPr>
            <p:ph type="sldNum" sz="quarter" idx="12"/>
          </p:nvPr>
        </p:nvSpPr>
        <p:spPr/>
        <p:txBody>
          <a:bodyPr/>
          <a:lstStyle>
            <a:lvl1pPr>
              <a:defRPr>
                <a:solidFill>
                  <a:schemeClr val="tx1"/>
                </a:solidFill>
                <a:latin typeface="Arial" panose="020B0604020202020204" pitchFamily="34" charset="0"/>
              </a:defRPr>
            </a:lvl1pPr>
            <a:lvl2pPr marL="835819" indent="-321469">
              <a:defRPr>
                <a:solidFill>
                  <a:schemeClr val="tx1"/>
                </a:solidFill>
                <a:latin typeface="Arial" panose="020B0604020202020204" pitchFamily="34" charset="0"/>
              </a:defRPr>
            </a:lvl2pPr>
            <a:lvl3pPr marL="1285875" indent="-257175">
              <a:defRPr>
                <a:solidFill>
                  <a:schemeClr val="tx1"/>
                </a:solidFill>
                <a:latin typeface="Arial" panose="020B0604020202020204" pitchFamily="34" charset="0"/>
              </a:defRPr>
            </a:lvl3pPr>
            <a:lvl4pPr marL="1800225" indent="-257175">
              <a:defRPr>
                <a:solidFill>
                  <a:schemeClr val="tx1"/>
                </a:solidFill>
                <a:latin typeface="Arial" panose="020B0604020202020204" pitchFamily="34" charset="0"/>
              </a:defRPr>
            </a:lvl4pPr>
            <a:lvl5pPr marL="2314575" indent="-257175">
              <a:defRPr>
                <a:solidFill>
                  <a:schemeClr val="tx1"/>
                </a:solidFill>
                <a:latin typeface="Arial" panose="020B0604020202020204" pitchFamily="34" charset="0"/>
              </a:defRPr>
            </a:lvl5pPr>
            <a:lvl6pPr marL="2828925" indent="-257175" eaLnBrk="0" fontAlgn="base" hangingPunct="0">
              <a:spcBef>
                <a:spcPct val="0"/>
              </a:spcBef>
              <a:spcAft>
                <a:spcPct val="0"/>
              </a:spcAft>
              <a:defRPr>
                <a:solidFill>
                  <a:schemeClr val="tx1"/>
                </a:solidFill>
                <a:latin typeface="Arial" panose="020B0604020202020204" pitchFamily="34" charset="0"/>
              </a:defRPr>
            </a:lvl6pPr>
            <a:lvl7pPr marL="3343275" indent="-257175" eaLnBrk="0" fontAlgn="base" hangingPunct="0">
              <a:spcBef>
                <a:spcPct val="0"/>
              </a:spcBef>
              <a:spcAft>
                <a:spcPct val="0"/>
              </a:spcAft>
              <a:defRPr>
                <a:solidFill>
                  <a:schemeClr val="tx1"/>
                </a:solidFill>
                <a:latin typeface="Arial" panose="020B0604020202020204" pitchFamily="34" charset="0"/>
              </a:defRPr>
            </a:lvl7pPr>
            <a:lvl8pPr marL="3857625" indent="-257175" eaLnBrk="0" fontAlgn="base" hangingPunct="0">
              <a:spcBef>
                <a:spcPct val="0"/>
              </a:spcBef>
              <a:spcAft>
                <a:spcPct val="0"/>
              </a:spcAft>
              <a:defRPr>
                <a:solidFill>
                  <a:schemeClr val="tx1"/>
                </a:solidFill>
                <a:latin typeface="Arial" panose="020B0604020202020204" pitchFamily="34" charset="0"/>
              </a:defRPr>
            </a:lvl8pPr>
            <a:lvl9pPr marL="4371975" indent="-257175" eaLnBrk="0" fontAlgn="base" hangingPunct="0">
              <a:spcBef>
                <a:spcPct val="0"/>
              </a:spcBef>
              <a:spcAft>
                <a:spcPct val="0"/>
              </a:spcAft>
              <a:defRPr>
                <a:solidFill>
                  <a:schemeClr val="tx1"/>
                </a:solidFill>
                <a:latin typeface="Arial" panose="020B0604020202020204" pitchFamily="34" charset="0"/>
              </a:defRPr>
            </a:lvl9pPr>
          </a:lstStyle>
          <a:p>
            <a:pPr>
              <a:defRPr/>
            </a:pPr>
            <a:fld id="{860BEA7A-3285-48D4-B417-C519B9FB7AA8}" type="slidenum">
              <a:rPr lang="en-US" altLang="en-US" smtClean="0"/>
              <a:pPr>
                <a:defRPr/>
              </a:pPr>
              <a:t>19</a:t>
            </a:fld>
            <a:endParaRPr lang="en-US" altLang="en-US"/>
          </a:p>
        </p:txBody>
      </p:sp>
      <p:sp>
        <p:nvSpPr>
          <p:cNvPr id="29699" name="Rectangle 2">
            <a:extLst>
              <a:ext uri="{FF2B5EF4-FFF2-40B4-BE49-F238E27FC236}">
                <a16:creationId xmlns="" xmlns:a16="http://schemas.microsoft.com/office/drawing/2014/main" id="{2CAE2677-D300-4708-A140-39645D51A91C}"/>
              </a:ext>
            </a:extLst>
          </p:cNvPr>
          <p:cNvSpPr>
            <a:spLocks noChangeArrowheads="1"/>
          </p:cNvSpPr>
          <p:nvPr/>
        </p:nvSpPr>
        <p:spPr bwMode="auto">
          <a:xfrm>
            <a:off x="1033760" y="639725"/>
            <a:ext cx="10124480" cy="532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584" tIns="51793" rIns="103584" bIns="51793"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
                <a:srgbClr val="73E1FF"/>
              </a:buClr>
              <a:buNone/>
            </a:pPr>
            <a:r>
              <a:rPr lang="en-US" altLang="en-US" sz="3600" b="1" dirty="0">
                <a:solidFill>
                  <a:srgbClr val="024C66"/>
                </a:solidFill>
                <a:latin typeface="Times New Roman" panose="02020603050405020304" pitchFamily="18" charset="0"/>
                <a:cs typeface="Times New Roman" panose="02020603050405020304" pitchFamily="18" charset="0"/>
              </a:rPr>
              <a:t>What is Class Responsibility?</a:t>
            </a:r>
            <a:endParaRPr lang="en-US" altLang="en-US" sz="3600" b="1" dirty="0">
              <a:solidFill>
                <a:srgbClr val="024C66"/>
              </a:solidFill>
              <a:latin typeface="Arial Narrow" panose="020B0606020202030204" pitchFamily="34" charset="0"/>
            </a:endParaRPr>
          </a:p>
        </p:txBody>
      </p:sp>
      <p:sp>
        <p:nvSpPr>
          <p:cNvPr id="772099" name="Rectangle 3">
            <a:extLst>
              <a:ext uri="{FF2B5EF4-FFF2-40B4-BE49-F238E27FC236}">
                <a16:creationId xmlns="" xmlns:a16="http://schemas.microsoft.com/office/drawing/2014/main" id="{1D6DE11A-F3CE-4A40-98B4-1B018637D0A1}"/>
              </a:ext>
            </a:extLst>
          </p:cNvPr>
          <p:cNvSpPr>
            <a:spLocks noGrp="1" noChangeArrowheads="1"/>
          </p:cNvSpPr>
          <p:nvPr>
            <p:ph type="body" idx="1"/>
          </p:nvPr>
        </p:nvSpPr>
        <p:spPr>
          <a:xfrm>
            <a:off x="1761815" y="1474304"/>
            <a:ext cx="6193631" cy="5638205"/>
          </a:xfrm>
        </p:spPr>
        <p:txBody>
          <a:bodyPr vert="horz" wrap="square" lIns="121444" tIns="60722" rIns="121444" bIns="60722" numCol="1" anchor="t" anchorCtr="0" compatLnSpc="1">
            <a:prstTxWarp prst="textNoShape">
              <a:avLst/>
            </a:prstTxWarp>
          </a:bodyPr>
          <a:lstStyle/>
          <a:p>
            <a:pPr eaLnBrk="1" hangingPunct="1">
              <a:lnSpc>
                <a:spcPct val="70000"/>
              </a:lnSpc>
              <a:buClr>
                <a:schemeClr val="bg1"/>
              </a:buClr>
              <a:defRPr/>
            </a:pPr>
            <a:r>
              <a:rPr lang="en-US" sz="2800" dirty="0">
                <a:latin typeface="Times New Roman" panose="02020603050405020304" pitchFamily="18" charset="0"/>
                <a:cs typeface="Times New Roman" panose="02020603050405020304" pitchFamily="18" charset="0"/>
              </a:rPr>
              <a:t>A responsibility is a contract or obligation of the class.</a:t>
            </a:r>
          </a:p>
          <a:p>
            <a:pPr eaLnBrk="1" hangingPunct="1">
              <a:lnSpc>
                <a:spcPct val="70000"/>
              </a:lnSpc>
              <a:buClr>
                <a:schemeClr val="bg1"/>
              </a:buClr>
              <a:defRPr/>
            </a:pPr>
            <a:endParaRPr lang="en-US" sz="2800" dirty="0">
              <a:latin typeface="Times New Roman" panose="02020603050405020304" pitchFamily="18" charset="0"/>
              <a:cs typeface="Times New Roman" panose="02020603050405020304" pitchFamily="18" charset="0"/>
            </a:endParaRPr>
          </a:p>
          <a:p>
            <a:pPr eaLnBrk="1" hangingPunct="1">
              <a:lnSpc>
                <a:spcPct val="70000"/>
              </a:lnSpc>
              <a:buClr>
                <a:schemeClr val="bg1"/>
              </a:buClr>
              <a:defRPr/>
            </a:pPr>
            <a:r>
              <a:rPr lang="en-US" sz="2800" dirty="0">
                <a:latin typeface="Times New Roman" panose="02020603050405020304" pitchFamily="18" charset="0"/>
                <a:cs typeface="Times New Roman" panose="02020603050405020304" pitchFamily="18" charset="0"/>
              </a:rPr>
              <a:t>The class responsibilities are carried out by the corresponding attributes and operations.</a:t>
            </a:r>
          </a:p>
          <a:p>
            <a:pPr eaLnBrk="1" hangingPunct="1">
              <a:lnSpc>
                <a:spcPct val="70000"/>
              </a:lnSpc>
              <a:buClr>
                <a:schemeClr val="bg1"/>
              </a:buClr>
              <a:defRPr/>
            </a:pPr>
            <a:endParaRPr lang="en-US" sz="2800" dirty="0">
              <a:latin typeface="Times New Roman" panose="02020603050405020304" pitchFamily="18" charset="0"/>
              <a:cs typeface="Times New Roman" panose="02020603050405020304" pitchFamily="18" charset="0"/>
            </a:endParaRPr>
          </a:p>
          <a:p>
            <a:pPr eaLnBrk="1" hangingPunct="1">
              <a:lnSpc>
                <a:spcPct val="70000"/>
              </a:lnSpc>
              <a:buClr>
                <a:schemeClr val="bg1"/>
              </a:buClr>
              <a:defRPr/>
            </a:pPr>
            <a:r>
              <a:rPr lang="en-US" sz="2800" dirty="0">
                <a:latin typeface="Times New Roman" panose="02020603050405020304" pitchFamily="18" charset="0"/>
                <a:cs typeface="Times New Roman" panose="02020603050405020304" pitchFamily="18" charset="0"/>
              </a:rPr>
              <a:t>Responsibilities translate into operations and attributes as models are refined.</a:t>
            </a:r>
          </a:p>
        </p:txBody>
      </p:sp>
      <p:pic>
        <p:nvPicPr>
          <p:cNvPr id="29701" name="Picture 4">
            <a:extLst>
              <a:ext uri="{FF2B5EF4-FFF2-40B4-BE49-F238E27FC236}">
                <a16:creationId xmlns="" xmlns:a16="http://schemas.microsoft.com/office/drawing/2014/main" id="{886B27C4-E692-4593-AC7B-4BCB897B51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426" y="1638597"/>
            <a:ext cx="3600450" cy="3580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470085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a:extLst>
              <a:ext uri="{FF2B5EF4-FFF2-40B4-BE49-F238E27FC236}">
                <a16:creationId xmlns="" xmlns:a16="http://schemas.microsoft.com/office/drawing/2014/main" id="{8B9D3702-FEC7-4E43-86DB-FF472D4B22DE}"/>
              </a:ext>
            </a:extLst>
          </p:cNvPr>
          <p:cNvSpPr>
            <a:spLocks noGrp="1"/>
          </p:cNvSpPr>
          <p:nvPr>
            <p:ph type="sldNum" sz="quarter" idx="12"/>
          </p:nvPr>
        </p:nvSpPr>
        <p:spPr/>
        <p:txBody>
          <a:bodyPr/>
          <a:lstStyle>
            <a:lvl1pPr>
              <a:defRPr>
                <a:solidFill>
                  <a:schemeClr val="tx1"/>
                </a:solidFill>
                <a:latin typeface="Arial" panose="020B0604020202020204" pitchFamily="34" charset="0"/>
              </a:defRPr>
            </a:lvl1pPr>
            <a:lvl2pPr marL="835819" indent="-321469">
              <a:defRPr>
                <a:solidFill>
                  <a:schemeClr val="tx1"/>
                </a:solidFill>
                <a:latin typeface="Arial" panose="020B0604020202020204" pitchFamily="34" charset="0"/>
              </a:defRPr>
            </a:lvl2pPr>
            <a:lvl3pPr marL="1285875" indent="-257175">
              <a:defRPr>
                <a:solidFill>
                  <a:schemeClr val="tx1"/>
                </a:solidFill>
                <a:latin typeface="Arial" panose="020B0604020202020204" pitchFamily="34" charset="0"/>
              </a:defRPr>
            </a:lvl3pPr>
            <a:lvl4pPr marL="1800225" indent="-257175">
              <a:defRPr>
                <a:solidFill>
                  <a:schemeClr val="tx1"/>
                </a:solidFill>
                <a:latin typeface="Arial" panose="020B0604020202020204" pitchFamily="34" charset="0"/>
              </a:defRPr>
            </a:lvl4pPr>
            <a:lvl5pPr marL="2314575" indent="-257175">
              <a:defRPr>
                <a:solidFill>
                  <a:schemeClr val="tx1"/>
                </a:solidFill>
                <a:latin typeface="Arial" panose="020B0604020202020204" pitchFamily="34" charset="0"/>
              </a:defRPr>
            </a:lvl5pPr>
            <a:lvl6pPr marL="2828925" indent="-257175" eaLnBrk="0" fontAlgn="base" hangingPunct="0">
              <a:spcBef>
                <a:spcPct val="0"/>
              </a:spcBef>
              <a:spcAft>
                <a:spcPct val="0"/>
              </a:spcAft>
              <a:defRPr>
                <a:solidFill>
                  <a:schemeClr val="tx1"/>
                </a:solidFill>
                <a:latin typeface="Arial" panose="020B0604020202020204" pitchFamily="34" charset="0"/>
              </a:defRPr>
            </a:lvl6pPr>
            <a:lvl7pPr marL="3343275" indent="-257175" eaLnBrk="0" fontAlgn="base" hangingPunct="0">
              <a:spcBef>
                <a:spcPct val="0"/>
              </a:spcBef>
              <a:spcAft>
                <a:spcPct val="0"/>
              </a:spcAft>
              <a:defRPr>
                <a:solidFill>
                  <a:schemeClr val="tx1"/>
                </a:solidFill>
                <a:latin typeface="Arial" panose="020B0604020202020204" pitchFamily="34" charset="0"/>
              </a:defRPr>
            </a:lvl7pPr>
            <a:lvl8pPr marL="3857625" indent="-257175" eaLnBrk="0" fontAlgn="base" hangingPunct="0">
              <a:spcBef>
                <a:spcPct val="0"/>
              </a:spcBef>
              <a:spcAft>
                <a:spcPct val="0"/>
              </a:spcAft>
              <a:defRPr>
                <a:solidFill>
                  <a:schemeClr val="tx1"/>
                </a:solidFill>
                <a:latin typeface="Arial" panose="020B0604020202020204" pitchFamily="34" charset="0"/>
              </a:defRPr>
            </a:lvl8pPr>
            <a:lvl9pPr marL="4371975" indent="-257175" eaLnBrk="0" fontAlgn="base" hangingPunct="0">
              <a:spcBef>
                <a:spcPct val="0"/>
              </a:spcBef>
              <a:spcAft>
                <a:spcPct val="0"/>
              </a:spcAft>
              <a:defRPr>
                <a:solidFill>
                  <a:schemeClr val="tx1"/>
                </a:solidFill>
                <a:latin typeface="Arial" panose="020B0604020202020204" pitchFamily="34" charset="0"/>
              </a:defRPr>
            </a:lvl9pPr>
          </a:lstStyle>
          <a:p>
            <a:pPr>
              <a:defRPr/>
            </a:pPr>
            <a:fld id="{010996E7-5B52-4BD0-8D80-282566259CE3}" type="slidenum">
              <a:rPr lang="en-US" altLang="en-US" smtClean="0">
                <a:latin typeface="Times New Roman" panose="02020603050405020304" pitchFamily="18" charset="0"/>
                <a:cs typeface="Times New Roman" panose="02020603050405020304" pitchFamily="18" charset="0"/>
              </a:rPr>
              <a:pPr>
                <a:defRPr/>
              </a:pPr>
              <a:t>2</a:t>
            </a:fld>
            <a:endParaRPr lang="en-US" altLang="en-US">
              <a:latin typeface="Times New Roman" panose="02020603050405020304" pitchFamily="18" charset="0"/>
              <a:cs typeface="Times New Roman" panose="02020603050405020304" pitchFamily="18" charset="0"/>
            </a:endParaRPr>
          </a:p>
        </p:txBody>
      </p:sp>
      <p:sp>
        <p:nvSpPr>
          <p:cNvPr id="501762" name="Rectangle 2">
            <a:extLst>
              <a:ext uri="{FF2B5EF4-FFF2-40B4-BE49-F238E27FC236}">
                <a16:creationId xmlns="" xmlns:a16="http://schemas.microsoft.com/office/drawing/2014/main" id="{342F9D21-2A12-4174-97B8-533FFC542304}"/>
              </a:ext>
            </a:extLst>
          </p:cNvPr>
          <p:cNvSpPr>
            <a:spLocks noGrp="1" noRot="1" noChangeArrowheads="1"/>
          </p:cNvSpPr>
          <p:nvPr>
            <p:ph type="title"/>
          </p:nvPr>
        </p:nvSpPr>
        <p:spPr>
          <a:xfrm>
            <a:off x="4146004" y="605867"/>
            <a:ext cx="3478517" cy="611706"/>
          </a:xfrm>
        </p:spPr>
        <p:txBody>
          <a:bodyPr vert="horz" wrap="none" lIns="71438" tIns="28575" rIns="71438" bIns="28575" numCol="1" anchor="t" anchorCtr="0" compatLnSpc="1">
            <a:prstTxWarp prst="textNoShape">
              <a:avLst/>
            </a:prstTxWarp>
            <a:spAutoFit/>
          </a:bodyPr>
          <a:lstStyle/>
          <a:p>
            <a:pPr algn="ctr" eaLnBrk="1" hangingPunct="1">
              <a:defRPr/>
            </a:pPr>
            <a:r>
              <a:rPr lang="en-US" altLang="en-US" sz="3600" b="1" dirty="0">
                <a:latin typeface="Times New Roman" panose="02020603050405020304" pitchFamily="18" charset="0"/>
                <a:cs typeface="Times New Roman" panose="02020603050405020304" pitchFamily="18" charset="0"/>
              </a:rPr>
              <a:t>The OO Mindset</a:t>
            </a:r>
            <a:endParaRPr lang="en-US" sz="3600" b="1" dirty="0">
              <a:solidFill>
                <a:srgbClr val="006699"/>
              </a:solidFill>
              <a:latin typeface="Times New Roman" panose="02020603050405020304" pitchFamily="18" charset="0"/>
              <a:cs typeface="Times New Roman" panose="02020603050405020304" pitchFamily="18" charset="0"/>
            </a:endParaRPr>
          </a:p>
        </p:txBody>
      </p:sp>
      <p:sp>
        <p:nvSpPr>
          <p:cNvPr id="5124" name="Freeform 3">
            <a:extLst>
              <a:ext uri="{FF2B5EF4-FFF2-40B4-BE49-F238E27FC236}">
                <a16:creationId xmlns="" xmlns:a16="http://schemas.microsoft.com/office/drawing/2014/main" id="{8302BF26-C344-46C1-8C02-FB5E23298632}"/>
              </a:ext>
            </a:extLst>
          </p:cNvPr>
          <p:cNvSpPr>
            <a:spLocks/>
          </p:cNvSpPr>
          <p:nvPr/>
        </p:nvSpPr>
        <p:spPr bwMode="auto">
          <a:xfrm>
            <a:off x="4070747" y="1832372"/>
            <a:ext cx="4130874" cy="3330774"/>
          </a:xfrm>
          <a:custGeom>
            <a:avLst/>
            <a:gdLst>
              <a:gd name="T0" fmla="*/ 2147483646 w 2313"/>
              <a:gd name="T1" fmla="*/ 2147483646 h 1865"/>
              <a:gd name="T2" fmla="*/ 2147483646 w 2313"/>
              <a:gd name="T3" fmla="*/ 0 h 1865"/>
              <a:gd name="T4" fmla="*/ 2147483646 w 2313"/>
              <a:gd name="T5" fmla="*/ 0 h 1865"/>
              <a:gd name="T6" fmla="*/ 2147483646 w 2313"/>
              <a:gd name="T7" fmla="*/ 2147483646 h 1865"/>
              <a:gd name="T8" fmla="*/ 2147483646 w 2313"/>
              <a:gd name="T9" fmla="*/ 2147483646 h 1865"/>
              <a:gd name="T10" fmla="*/ 2147483646 w 2313"/>
              <a:gd name="T11" fmla="*/ 2147483646 h 1865"/>
              <a:gd name="T12" fmla="*/ 2147483646 w 2313"/>
              <a:gd name="T13" fmla="*/ 2147483646 h 1865"/>
              <a:gd name="T14" fmla="*/ 2147483646 w 2313"/>
              <a:gd name="T15" fmla="*/ 2147483646 h 1865"/>
              <a:gd name="T16" fmla="*/ 2147483646 w 2313"/>
              <a:gd name="T17" fmla="*/ 2147483646 h 1865"/>
              <a:gd name="T18" fmla="*/ 2147483646 w 2313"/>
              <a:gd name="T19" fmla="*/ 2147483646 h 1865"/>
              <a:gd name="T20" fmla="*/ 2147483646 w 2313"/>
              <a:gd name="T21" fmla="*/ 2147483646 h 1865"/>
              <a:gd name="T22" fmla="*/ 2147483646 w 2313"/>
              <a:gd name="T23" fmla="*/ 2147483646 h 1865"/>
              <a:gd name="T24" fmla="*/ 0 w 2313"/>
              <a:gd name="T25" fmla="*/ 2147483646 h 1865"/>
              <a:gd name="T26" fmla="*/ 0 w 2313"/>
              <a:gd name="T27" fmla="*/ 2147483646 h 1865"/>
              <a:gd name="T28" fmla="*/ 2147483646 w 2313"/>
              <a:gd name="T29" fmla="*/ 2147483646 h 1865"/>
              <a:gd name="T30" fmla="*/ 2147483646 w 2313"/>
              <a:gd name="T31" fmla="*/ 2147483646 h 1865"/>
              <a:gd name="T32" fmla="*/ 2147483646 w 2313"/>
              <a:gd name="T33" fmla="*/ 2147483646 h 1865"/>
              <a:gd name="T34" fmla="*/ 2147483646 w 2313"/>
              <a:gd name="T35" fmla="*/ 2147483646 h 1865"/>
              <a:gd name="T36" fmla="*/ 2147483646 w 2313"/>
              <a:gd name="T37" fmla="*/ 2147483646 h 1865"/>
              <a:gd name="T38" fmla="*/ 2147483646 w 2313"/>
              <a:gd name="T39" fmla="*/ 2147483646 h 1865"/>
              <a:gd name="T40" fmla="*/ 2147483646 w 2313"/>
              <a:gd name="T41" fmla="*/ 2147483646 h 1865"/>
              <a:gd name="T42" fmla="*/ 2147483646 w 2313"/>
              <a:gd name="T43" fmla="*/ 2147483646 h 1865"/>
              <a:gd name="T44" fmla="*/ 2147483646 w 2313"/>
              <a:gd name="T45" fmla="*/ 2147483646 h 1865"/>
              <a:gd name="T46" fmla="*/ 2147483646 w 2313"/>
              <a:gd name="T47" fmla="*/ 2147483646 h 1865"/>
              <a:gd name="T48" fmla="*/ 2147483646 w 2313"/>
              <a:gd name="T49" fmla="*/ 2147483646 h 1865"/>
              <a:gd name="T50" fmla="*/ 2147483646 w 2313"/>
              <a:gd name="T51" fmla="*/ 2147483646 h 1865"/>
              <a:gd name="T52" fmla="*/ 2147483646 w 2313"/>
              <a:gd name="T53" fmla="*/ 2147483646 h 1865"/>
              <a:gd name="T54" fmla="*/ 2147483646 w 2313"/>
              <a:gd name="T55" fmla="*/ 2147483646 h 1865"/>
              <a:gd name="T56" fmla="*/ 2147483646 w 2313"/>
              <a:gd name="T57" fmla="*/ 2147483646 h 1865"/>
              <a:gd name="T58" fmla="*/ 2147483646 w 2313"/>
              <a:gd name="T59" fmla="*/ 2147483646 h 1865"/>
              <a:gd name="T60" fmla="*/ 2147483646 w 2313"/>
              <a:gd name="T61" fmla="*/ 2147483646 h 1865"/>
              <a:gd name="T62" fmla="*/ 2147483646 w 2313"/>
              <a:gd name="T63" fmla="*/ 2147483646 h 1865"/>
              <a:gd name="T64" fmla="*/ 2147483646 w 2313"/>
              <a:gd name="T65" fmla="*/ 2147483646 h 1865"/>
              <a:gd name="T66" fmla="*/ 2147483646 w 2313"/>
              <a:gd name="T67" fmla="*/ 2147483646 h 1865"/>
              <a:gd name="T68" fmla="*/ 2147483646 w 2313"/>
              <a:gd name="T69" fmla="*/ 2147483646 h 1865"/>
              <a:gd name="T70" fmla="*/ 2147483646 w 2313"/>
              <a:gd name="T71" fmla="*/ 2147483646 h 1865"/>
              <a:gd name="T72" fmla="*/ 2147483646 w 2313"/>
              <a:gd name="T73" fmla="*/ 2147483646 h 1865"/>
              <a:gd name="T74" fmla="*/ 2147483646 w 2313"/>
              <a:gd name="T75" fmla="*/ 2147483646 h 1865"/>
              <a:gd name="T76" fmla="*/ 2147483646 w 2313"/>
              <a:gd name="T77" fmla="*/ 2147483646 h 1865"/>
              <a:gd name="T78" fmla="*/ 2147483646 w 2313"/>
              <a:gd name="T79" fmla="*/ 2147483646 h 1865"/>
              <a:gd name="T80" fmla="*/ 2147483646 w 2313"/>
              <a:gd name="T81" fmla="*/ 2147483646 h 1865"/>
              <a:gd name="T82" fmla="*/ 2147483646 w 2313"/>
              <a:gd name="T83" fmla="*/ 2147483646 h 1865"/>
              <a:gd name="T84" fmla="*/ 2147483646 w 2313"/>
              <a:gd name="T85" fmla="*/ 2147483646 h 1865"/>
              <a:gd name="T86" fmla="*/ 2147483646 w 2313"/>
              <a:gd name="T87" fmla="*/ 2147483646 h 1865"/>
              <a:gd name="T88" fmla="*/ 2147483646 w 2313"/>
              <a:gd name="T89" fmla="*/ 2147483646 h 1865"/>
              <a:gd name="T90" fmla="*/ 2147483646 w 2313"/>
              <a:gd name="T91" fmla="*/ 2147483646 h 1865"/>
              <a:gd name="T92" fmla="*/ 2147483646 w 2313"/>
              <a:gd name="T93" fmla="*/ 2147483646 h 1865"/>
              <a:gd name="T94" fmla="*/ 2147483646 w 2313"/>
              <a:gd name="T95" fmla="*/ 2147483646 h 1865"/>
              <a:gd name="T96" fmla="*/ 2147483646 w 2313"/>
              <a:gd name="T97" fmla="*/ 2147483646 h 1865"/>
              <a:gd name="T98" fmla="*/ 2147483646 w 2313"/>
              <a:gd name="T99" fmla="*/ 2147483646 h 1865"/>
              <a:gd name="T100" fmla="*/ 2147483646 w 2313"/>
              <a:gd name="T101" fmla="*/ 2147483646 h 1865"/>
              <a:gd name="T102" fmla="*/ 2147483646 w 2313"/>
              <a:gd name="T103" fmla="*/ 2147483646 h 1865"/>
              <a:gd name="T104" fmla="*/ 2147483646 w 2313"/>
              <a:gd name="T105" fmla="*/ 2147483646 h 1865"/>
              <a:gd name="T106" fmla="*/ 2147483646 w 2313"/>
              <a:gd name="T107" fmla="*/ 2147483646 h 1865"/>
              <a:gd name="T108" fmla="*/ 2147483646 w 2313"/>
              <a:gd name="T109" fmla="*/ 2147483646 h 1865"/>
              <a:gd name="T110" fmla="*/ 2147483646 w 2313"/>
              <a:gd name="T111" fmla="*/ 2147483646 h 1865"/>
              <a:gd name="T112" fmla="*/ 2147483646 w 2313"/>
              <a:gd name="T113" fmla="*/ 2147483646 h 1865"/>
              <a:gd name="T114" fmla="*/ 2147483646 w 2313"/>
              <a:gd name="T115" fmla="*/ 2147483646 h 1865"/>
              <a:gd name="T116" fmla="*/ 2147483646 w 2313"/>
              <a:gd name="T117" fmla="*/ 2147483646 h 1865"/>
              <a:gd name="T118" fmla="*/ 2147483646 w 2313"/>
              <a:gd name="T119" fmla="*/ 2147483646 h 1865"/>
              <a:gd name="T120" fmla="*/ 2147483646 w 2313"/>
              <a:gd name="T121" fmla="*/ 2147483646 h 1865"/>
              <a:gd name="T122" fmla="*/ 2147483646 w 2313"/>
              <a:gd name="T123" fmla="*/ 2147483646 h 1865"/>
              <a:gd name="T124" fmla="*/ 2147483646 w 2313"/>
              <a:gd name="T125" fmla="*/ 2147483646 h 186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313" h="1865">
                <a:moveTo>
                  <a:pt x="920" y="24"/>
                </a:moveTo>
                <a:lnTo>
                  <a:pt x="904" y="24"/>
                </a:lnTo>
                <a:lnTo>
                  <a:pt x="888" y="24"/>
                </a:lnTo>
                <a:lnTo>
                  <a:pt x="872" y="24"/>
                </a:lnTo>
                <a:lnTo>
                  <a:pt x="792" y="8"/>
                </a:lnTo>
                <a:lnTo>
                  <a:pt x="760" y="8"/>
                </a:lnTo>
                <a:lnTo>
                  <a:pt x="736" y="8"/>
                </a:lnTo>
                <a:lnTo>
                  <a:pt x="712" y="0"/>
                </a:lnTo>
                <a:lnTo>
                  <a:pt x="688" y="0"/>
                </a:lnTo>
                <a:lnTo>
                  <a:pt x="664" y="0"/>
                </a:lnTo>
                <a:lnTo>
                  <a:pt x="648" y="0"/>
                </a:lnTo>
                <a:lnTo>
                  <a:pt x="632" y="0"/>
                </a:lnTo>
                <a:lnTo>
                  <a:pt x="608" y="0"/>
                </a:lnTo>
                <a:lnTo>
                  <a:pt x="592" y="0"/>
                </a:lnTo>
                <a:lnTo>
                  <a:pt x="576" y="0"/>
                </a:lnTo>
                <a:lnTo>
                  <a:pt x="560" y="0"/>
                </a:lnTo>
                <a:lnTo>
                  <a:pt x="544" y="0"/>
                </a:lnTo>
                <a:lnTo>
                  <a:pt x="528" y="0"/>
                </a:lnTo>
                <a:lnTo>
                  <a:pt x="512" y="8"/>
                </a:lnTo>
                <a:lnTo>
                  <a:pt x="496" y="8"/>
                </a:lnTo>
                <a:lnTo>
                  <a:pt x="480" y="8"/>
                </a:lnTo>
                <a:lnTo>
                  <a:pt x="464" y="16"/>
                </a:lnTo>
                <a:lnTo>
                  <a:pt x="464" y="32"/>
                </a:lnTo>
                <a:lnTo>
                  <a:pt x="448" y="32"/>
                </a:lnTo>
                <a:lnTo>
                  <a:pt x="448" y="48"/>
                </a:lnTo>
                <a:lnTo>
                  <a:pt x="432" y="56"/>
                </a:lnTo>
                <a:lnTo>
                  <a:pt x="416" y="72"/>
                </a:lnTo>
                <a:lnTo>
                  <a:pt x="400" y="80"/>
                </a:lnTo>
                <a:lnTo>
                  <a:pt x="384" y="88"/>
                </a:lnTo>
                <a:lnTo>
                  <a:pt x="368" y="104"/>
                </a:lnTo>
                <a:lnTo>
                  <a:pt x="344" y="120"/>
                </a:lnTo>
                <a:lnTo>
                  <a:pt x="328" y="136"/>
                </a:lnTo>
                <a:lnTo>
                  <a:pt x="304" y="160"/>
                </a:lnTo>
                <a:lnTo>
                  <a:pt x="288" y="176"/>
                </a:lnTo>
                <a:lnTo>
                  <a:pt x="272" y="192"/>
                </a:lnTo>
                <a:lnTo>
                  <a:pt x="272" y="208"/>
                </a:lnTo>
                <a:lnTo>
                  <a:pt x="256" y="224"/>
                </a:lnTo>
                <a:lnTo>
                  <a:pt x="256" y="240"/>
                </a:lnTo>
                <a:lnTo>
                  <a:pt x="248" y="256"/>
                </a:lnTo>
                <a:lnTo>
                  <a:pt x="232" y="272"/>
                </a:lnTo>
                <a:lnTo>
                  <a:pt x="224" y="288"/>
                </a:lnTo>
                <a:lnTo>
                  <a:pt x="224" y="304"/>
                </a:lnTo>
                <a:lnTo>
                  <a:pt x="208" y="320"/>
                </a:lnTo>
                <a:lnTo>
                  <a:pt x="200" y="336"/>
                </a:lnTo>
                <a:lnTo>
                  <a:pt x="184" y="352"/>
                </a:lnTo>
                <a:lnTo>
                  <a:pt x="168" y="376"/>
                </a:lnTo>
                <a:lnTo>
                  <a:pt x="152" y="392"/>
                </a:lnTo>
                <a:lnTo>
                  <a:pt x="136" y="408"/>
                </a:lnTo>
                <a:lnTo>
                  <a:pt x="120" y="432"/>
                </a:lnTo>
                <a:lnTo>
                  <a:pt x="104" y="448"/>
                </a:lnTo>
                <a:lnTo>
                  <a:pt x="96" y="464"/>
                </a:lnTo>
                <a:lnTo>
                  <a:pt x="80" y="488"/>
                </a:lnTo>
                <a:lnTo>
                  <a:pt x="64" y="504"/>
                </a:lnTo>
                <a:lnTo>
                  <a:pt x="56" y="520"/>
                </a:lnTo>
                <a:lnTo>
                  <a:pt x="40" y="536"/>
                </a:lnTo>
                <a:lnTo>
                  <a:pt x="40" y="552"/>
                </a:lnTo>
                <a:lnTo>
                  <a:pt x="24" y="568"/>
                </a:lnTo>
                <a:lnTo>
                  <a:pt x="16" y="584"/>
                </a:lnTo>
                <a:lnTo>
                  <a:pt x="8" y="600"/>
                </a:lnTo>
                <a:lnTo>
                  <a:pt x="8" y="616"/>
                </a:lnTo>
                <a:lnTo>
                  <a:pt x="8" y="632"/>
                </a:lnTo>
                <a:lnTo>
                  <a:pt x="0" y="648"/>
                </a:lnTo>
                <a:lnTo>
                  <a:pt x="0" y="664"/>
                </a:lnTo>
                <a:lnTo>
                  <a:pt x="0" y="680"/>
                </a:lnTo>
                <a:lnTo>
                  <a:pt x="0" y="696"/>
                </a:lnTo>
                <a:lnTo>
                  <a:pt x="0" y="712"/>
                </a:lnTo>
                <a:lnTo>
                  <a:pt x="0" y="728"/>
                </a:lnTo>
                <a:lnTo>
                  <a:pt x="0" y="744"/>
                </a:lnTo>
                <a:lnTo>
                  <a:pt x="0" y="760"/>
                </a:lnTo>
                <a:lnTo>
                  <a:pt x="0" y="776"/>
                </a:lnTo>
                <a:lnTo>
                  <a:pt x="8" y="792"/>
                </a:lnTo>
                <a:lnTo>
                  <a:pt x="16" y="808"/>
                </a:lnTo>
                <a:lnTo>
                  <a:pt x="16" y="824"/>
                </a:lnTo>
                <a:lnTo>
                  <a:pt x="24" y="840"/>
                </a:lnTo>
                <a:lnTo>
                  <a:pt x="32" y="856"/>
                </a:lnTo>
                <a:lnTo>
                  <a:pt x="32" y="872"/>
                </a:lnTo>
                <a:lnTo>
                  <a:pt x="40" y="888"/>
                </a:lnTo>
                <a:lnTo>
                  <a:pt x="48" y="904"/>
                </a:lnTo>
                <a:lnTo>
                  <a:pt x="48" y="920"/>
                </a:lnTo>
                <a:lnTo>
                  <a:pt x="48" y="936"/>
                </a:lnTo>
                <a:lnTo>
                  <a:pt x="48" y="952"/>
                </a:lnTo>
                <a:lnTo>
                  <a:pt x="56" y="968"/>
                </a:lnTo>
                <a:lnTo>
                  <a:pt x="56" y="984"/>
                </a:lnTo>
                <a:lnTo>
                  <a:pt x="56" y="1000"/>
                </a:lnTo>
                <a:lnTo>
                  <a:pt x="56" y="1016"/>
                </a:lnTo>
                <a:lnTo>
                  <a:pt x="56" y="1032"/>
                </a:lnTo>
                <a:lnTo>
                  <a:pt x="56" y="1048"/>
                </a:lnTo>
                <a:lnTo>
                  <a:pt x="56" y="1064"/>
                </a:lnTo>
                <a:lnTo>
                  <a:pt x="56" y="1080"/>
                </a:lnTo>
                <a:lnTo>
                  <a:pt x="56" y="1096"/>
                </a:lnTo>
                <a:lnTo>
                  <a:pt x="56" y="1112"/>
                </a:lnTo>
                <a:lnTo>
                  <a:pt x="56" y="1128"/>
                </a:lnTo>
                <a:lnTo>
                  <a:pt x="56" y="1144"/>
                </a:lnTo>
                <a:lnTo>
                  <a:pt x="56" y="1160"/>
                </a:lnTo>
                <a:lnTo>
                  <a:pt x="56" y="1176"/>
                </a:lnTo>
                <a:lnTo>
                  <a:pt x="56" y="1192"/>
                </a:lnTo>
                <a:lnTo>
                  <a:pt x="56" y="1216"/>
                </a:lnTo>
                <a:lnTo>
                  <a:pt x="64" y="1240"/>
                </a:lnTo>
                <a:lnTo>
                  <a:pt x="64" y="1264"/>
                </a:lnTo>
                <a:lnTo>
                  <a:pt x="72" y="1288"/>
                </a:lnTo>
                <a:lnTo>
                  <a:pt x="80" y="1312"/>
                </a:lnTo>
                <a:lnTo>
                  <a:pt x="88" y="1336"/>
                </a:lnTo>
                <a:lnTo>
                  <a:pt x="96" y="1360"/>
                </a:lnTo>
                <a:lnTo>
                  <a:pt x="104" y="1384"/>
                </a:lnTo>
                <a:lnTo>
                  <a:pt x="112" y="1400"/>
                </a:lnTo>
                <a:lnTo>
                  <a:pt x="120" y="1424"/>
                </a:lnTo>
                <a:lnTo>
                  <a:pt x="136" y="1440"/>
                </a:lnTo>
                <a:lnTo>
                  <a:pt x="152" y="1456"/>
                </a:lnTo>
                <a:lnTo>
                  <a:pt x="168" y="1472"/>
                </a:lnTo>
                <a:lnTo>
                  <a:pt x="184" y="1488"/>
                </a:lnTo>
                <a:lnTo>
                  <a:pt x="200" y="1504"/>
                </a:lnTo>
                <a:lnTo>
                  <a:pt x="216" y="1512"/>
                </a:lnTo>
                <a:lnTo>
                  <a:pt x="240" y="1520"/>
                </a:lnTo>
                <a:lnTo>
                  <a:pt x="256" y="1528"/>
                </a:lnTo>
                <a:lnTo>
                  <a:pt x="280" y="1536"/>
                </a:lnTo>
                <a:lnTo>
                  <a:pt x="304" y="1544"/>
                </a:lnTo>
                <a:lnTo>
                  <a:pt x="320" y="1552"/>
                </a:lnTo>
                <a:lnTo>
                  <a:pt x="344" y="1552"/>
                </a:lnTo>
                <a:lnTo>
                  <a:pt x="368" y="1560"/>
                </a:lnTo>
                <a:lnTo>
                  <a:pt x="392" y="1568"/>
                </a:lnTo>
                <a:lnTo>
                  <a:pt x="416" y="1568"/>
                </a:lnTo>
                <a:lnTo>
                  <a:pt x="440" y="1568"/>
                </a:lnTo>
                <a:lnTo>
                  <a:pt x="464" y="1568"/>
                </a:lnTo>
                <a:lnTo>
                  <a:pt x="488" y="1568"/>
                </a:lnTo>
                <a:lnTo>
                  <a:pt x="512" y="1568"/>
                </a:lnTo>
                <a:lnTo>
                  <a:pt x="536" y="1568"/>
                </a:lnTo>
                <a:lnTo>
                  <a:pt x="560" y="1568"/>
                </a:lnTo>
                <a:lnTo>
                  <a:pt x="584" y="1568"/>
                </a:lnTo>
                <a:lnTo>
                  <a:pt x="608" y="1568"/>
                </a:lnTo>
                <a:lnTo>
                  <a:pt x="640" y="1568"/>
                </a:lnTo>
                <a:lnTo>
                  <a:pt x="664" y="1568"/>
                </a:lnTo>
                <a:lnTo>
                  <a:pt x="696" y="1568"/>
                </a:lnTo>
                <a:lnTo>
                  <a:pt x="728" y="1568"/>
                </a:lnTo>
                <a:lnTo>
                  <a:pt x="760" y="1576"/>
                </a:lnTo>
                <a:lnTo>
                  <a:pt x="792" y="1576"/>
                </a:lnTo>
                <a:lnTo>
                  <a:pt x="824" y="1584"/>
                </a:lnTo>
                <a:lnTo>
                  <a:pt x="856" y="1592"/>
                </a:lnTo>
                <a:lnTo>
                  <a:pt x="888" y="1600"/>
                </a:lnTo>
                <a:lnTo>
                  <a:pt x="920" y="1608"/>
                </a:lnTo>
                <a:lnTo>
                  <a:pt x="952" y="1616"/>
                </a:lnTo>
                <a:lnTo>
                  <a:pt x="984" y="1624"/>
                </a:lnTo>
                <a:lnTo>
                  <a:pt x="1008" y="1640"/>
                </a:lnTo>
                <a:lnTo>
                  <a:pt x="1032" y="1648"/>
                </a:lnTo>
                <a:lnTo>
                  <a:pt x="1048" y="1656"/>
                </a:lnTo>
                <a:lnTo>
                  <a:pt x="1072" y="1664"/>
                </a:lnTo>
                <a:lnTo>
                  <a:pt x="1088" y="1672"/>
                </a:lnTo>
                <a:lnTo>
                  <a:pt x="1104" y="1688"/>
                </a:lnTo>
                <a:lnTo>
                  <a:pt x="1120" y="1704"/>
                </a:lnTo>
                <a:lnTo>
                  <a:pt x="1144" y="1712"/>
                </a:lnTo>
                <a:lnTo>
                  <a:pt x="1160" y="1720"/>
                </a:lnTo>
                <a:lnTo>
                  <a:pt x="1176" y="1728"/>
                </a:lnTo>
                <a:lnTo>
                  <a:pt x="1192" y="1736"/>
                </a:lnTo>
                <a:lnTo>
                  <a:pt x="1216" y="1752"/>
                </a:lnTo>
                <a:lnTo>
                  <a:pt x="1240" y="1768"/>
                </a:lnTo>
                <a:lnTo>
                  <a:pt x="1264" y="1776"/>
                </a:lnTo>
                <a:lnTo>
                  <a:pt x="1288" y="1792"/>
                </a:lnTo>
                <a:lnTo>
                  <a:pt x="1320" y="1800"/>
                </a:lnTo>
                <a:lnTo>
                  <a:pt x="1344" y="1808"/>
                </a:lnTo>
                <a:lnTo>
                  <a:pt x="1376" y="1816"/>
                </a:lnTo>
                <a:lnTo>
                  <a:pt x="1400" y="1824"/>
                </a:lnTo>
                <a:lnTo>
                  <a:pt x="1432" y="1832"/>
                </a:lnTo>
                <a:lnTo>
                  <a:pt x="1464" y="1840"/>
                </a:lnTo>
                <a:lnTo>
                  <a:pt x="1496" y="1848"/>
                </a:lnTo>
                <a:lnTo>
                  <a:pt x="1528" y="1856"/>
                </a:lnTo>
                <a:lnTo>
                  <a:pt x="1560" y="1856"/>
                </a:lnTo>
                <a:lnTo>
                  <a:pt x="1592" y="1864"/>
                </a:lnTo>
                <a:lnTo>
                  <a:pt x="1624" y="1864"/>
                </a:lnTo>
                <a:lnTo>
                  <a:pt x="1688" y="1864"/>
                </a:lnTo>
                <a:lnTo>
                  <a:pt x="1712" y="1864"/>
                </a:lnTo>
                <a:lnTo>
                  <a:pt x="1744" y="1864"/>
                </a:lnTo>
                <a:lnTo>
                  <a:pt x="1768" y="1856"/>
                </a:lnTo>
                <a:lnTo>
                  <a:pt x="1792" y="1856"/>
                </a:lnTo>
                <a:lnTo>
                  <a:pt x="1816" y="1848"/>
                </a:lnTo>
                <a:lnTo>
                  <a:pt x="1840" y="1840"/>
                </a:lnTo>
                <a:lnTo>
                  <a:pt x="1864" y="1840"/>
                </a:lnTo>
                <a:lnTo>
                  <a:pt x="1888" y="1832"/>
                </a:lnTo>
                <a:lnTo>
                  <a:pt x="1912" y="1824"/>
                </a:lnTo>
                <a:lnTo>
                  <a:pt x="1928" y="1808"/>
                </a:lnTo>
                <a:lnTo>
                  <a:pt x="1952" y="1800"/>
                </a:lnTo>
                <a:lnTo>
                  <a:pt x="1968" y="1784"/>
                </a:lnTo>
                <a:lnTo>
                  <a:pt x="1984" y="1768"/>
                </a:lnTo>
                <a:lnTo>
                  <a:pt x="2000" y="1752"/>
                </a:lnTo>
                <a:lnTo>
                  <a:pt x="2016" y="1736"/>
                </a:lnTo>
                <a:lnTo>
                  <a:pt x="2032" y="1720"/>
                </a:lnTo>
                <a:lnTo>
                  <a:pt x="2048" y="1704"/>
                </a:lnTo>
                <a:lnTo>
                  <a:pt x="2064" y="1688"/>
                </a:lnTo>
                <a:lnTo>
                  <a:pt x="2072" y="1672"/>
                </a:lnTo>
                <a:lnTo>
                  <a:pt x="2088" y="1656"/>
                </a:lnTo>
                <a:lnTo>
                  <a:pt x="2104" y="1640"/>
                </a:lnTo>
                <a:lnTo>
                  <a:pt x="2112" y="1624"/>
                </a:lnTo>
                <a:lnTo>
                  <a:pt x="2128" y="1608"/>
                </a:lnTo>
                <a:lnTo>
                  <a:pt x="2136" y="1584"/>
                </a:lnTo>
                <a:lnTo>
                  <a:pt x="2152" y="1568"/>
                </a:lnTo>
                <a:lnTo>
                  <a:pt x="2160" y="1544"/>
                </a:lnTo>
                <a:lnTo>
                  <a:pt x="2168" y="1520"/>
                </a:lnTo>
                <a:lnTo>
                  <a:pt x="2176" y="1504"/>
                </a:lnTo>
                <a:lnTo>
                  <a:pt x="2192" y="1488"/>
                </a:lnTo>
                <a:lnTo>
                  <a:pt x="2224" y="1392"/>
                </a:lnTo>
                <a:lnTo>
                  <a:pt x="2248" y="1344"/>
                </a:lnTo>
                <a:lnTo>
                  <a:pt x="2248" y="1328"/>
                </a:lnTo>
                <a:lnTo>
                  <a:pt x="2248" y="1312"/>
                </a:lnTo>
                <a:lnTo>
                  <a:pt x="2248" y="1296"/>
                </a:lnTo>
                <a:lnTo>
                  <a:pt x="2248" y="1280"/>
                </a:lnTo>
                <a:lnTo>
                  <a:pt x="2248" y="1264"/>
                </a:lnTo>
                <a:lnTo>
                  <a:pt x="2248" y="1240"/>
                </a:lnTo>
                <a:lnTo>
                  <a:pt x="2256" y="1216"/>
                </a:lnTo>
                <a:lnTo>
                  <a:pt x="2256" y="1192"/>
                </a:lnTo>
                <a:lnTo>
                  <a:pt x="2256" y="1168"/>
                </a:lnTo>
                <a:lnTo>
                  <a:pt x="2264" y="1144"/>
                </a:lnTo>
                <a:lnTo>
                  <a:pt x="2264" y="1120"/>
                </a:lnTo>
                <a:lnTo>
                  <a:pt x="2264" y="1096"/>
                </a:lnTo>
                <a:lnTo>
                  <a:pt x="2272" y="1072"/>
                </a:lnTo>
                <a:lnTo>
                  <a:pt x="2272" y="1048"/>
                </a:lnTo>
                <a:lnTo>
                  <a:pt x="2272" y="1024"/>
                </a:lnTo>
                <a:lnTo>
                  <a:pt x="2272" y="1000"/>
                </a:lnTo>
                <a:lnTo>
                  <a:pt x="2272" y="976"/>
                </a:lnTo>
                <a:lnTo>
                  <a:pt x="2280" y="952"/>
                </a:lnTo>
                <a:lnTo>
                  <a:pt x="2280" y="928"/>
                </a:lnTo>
                <a:lnTo>
                  <a:pt x="2280" y="912"/>
                </a:lnTo>
                <a:lnTo>
                  <a:pt x="2288" y="896"/>
                </a:lnTo>
                <a:lnTo>
                  <a:pt x="2288" y="880"/>
                </a:lnTo>
                <a:lnTo>
                  <a:pt x="2296" y="864"/>
                </a:lnTo>
                <a:lnTo>
                  <a:pt x="2304" y="848"/>
                </a:lnTo>
                <a:lnTo>
                  <a:pt x="2304" y="832"/>
                </a:lnTo>
                <a:lnTo>
                  <a:pt x="2312" y="816"/>
                </a:lnTo>
                <a:lnTo>
                  <a:pt x="2312" y="800"/>
                </a:lnTo>
                <a:lnTo>
                  <a:pt x="2312" y="784"/>
                </a:lnTo>
                <a:lnTo>
                  <a:pt x="2312" y="768"/>
                </a:lnTo>
                <a:lnTo>
                  <a:pt x="2304" y="752"/>
                </a:lnTo>
                <a:lnTo>
                  <a:pt x="2296" y="736"/>
                </a:lnTo>
                <a:lnTo>
                  <a:pt x="2296" y="720"/>
                </a:lnTo>
                <a:lnTo>
                  <a:pt x="2280" y="688"/>
                </a:lnTo>
                <a:lnTo>
                  <a:pt x="2272" y="664"/>
                </a:lnTo>
                <a:lnTo>
                  <a:pt x="2264" y="648"/>
                </a:lnTo>
                <a:lnTo>
                  <a:pt x="2248" y="632"/>
                </a:lnTo>
                <a:lnTo>
                  <a:pt x="2232" y="616"/>
                </a:lnTo>
                <a:lnTo>
                  <a:pt x="2216" y="600"/>
                </a:lnTo>
                <a:lnTo>
                  <a:pt x="2200" y="584"/>
                </a:lnTo>
                <a:lnTo>
                  <a:pt x="2184" y="568"/>
                </a:lnTo>
                <a:lnTo>
                  <a:pt x="2168" y="552"/>
                </a:lnTo>
                <a:lnTo>
                  <a:pt x="2144" y="544"/>
                </a:lnTo>
                <a:lnTo>
                  <a:pt x="2128" y="528"/>
                </a:lnTo>
                <a:lnTo>
                  <a:pt x="2104" y="520"/>
                </a:lnTo>
                <a:lnTo>
                  <a:pt x="2088" y="504"/>
                </a:lnTo>
                <a:lnTo>
                  <a:pt x="2072" y="496"/>
                </a:lnTo>
                <a:lnTo>
                  <a:pt x="2056" y="480"/>
                </a:lnTo>
                <a:lnTo>
                  <a:pt x="2040" y="480"/>
                </a:lnTo>
                <a:lnTo>
                  <a:pt x="2024" y="464"/>
                </a:lnTo>
                <a:lnTo>
                  <a:pt x="2008" y="464"/>
                </a:lnTo>
                <a:lnTo>
                  <a:pt x="1992" y="464"/>
                </a:lnTo>
                <a:lnTo>
                  <a:pt x="1968" y="464"/>
                </a:lnTo>
                <a:lnTo>
                  <a:pt x="1952" y="456"/>
                </a:lnTo>
                <a:lnTo>
                  <a:pt x="1936" y="456"/>
                </a:lnTo>
                <a:lnTo>
                  <a:pt x="1920" y="456"/>
                </a:lnTo>
                <a:lnTo>
                  <a:pt x="1904" y="456"/>
                </a:lnTo>
                <a:lnTo>
                  <a:pt x="1888" y="456"/>
                </a:lnTo>
                <a:lnTo>
                  <a:pt x="1872" y="456"/>
                </a:lnTo>
                <a:lnTo>
                  <a:pt x="1856" y="456"/>
                </a:lnTo>
                <a:lnTo>
                  <a:pt x="1840" y="448"/>
                </a:lnTo>
                <a:lnTo>
                  <a:pt x="1824" y="448"/>
                </a:lnTo>
                <a:lnTo>
                  <a:pt x="1808" y="448"/>
                </a:lnTo>
                <a:lnTo>
                  <a:pt x="1792" y="440"/>
                </a:lnTo>
                <a:lnTo>
                  <a:pt x="1776" y="432"/>
                </a:lnTo>
                <a:lnTo>
                  <a:pt x="1760" y="416"/>
                </a:lnTo>
                <a:lnTo>
                  <a:pt x="1752" y="400"/>
                </a:lnTo>
                <a:lnTo>
                  <a:pt x="1736" y="384"/>
                </a:lnTo>
                <a:lnTo>
                  <a:pt x="1720" y="368"/>
                </a:lnTo>
                <a:lnTo>
                  <a:pt x="1712" y="352"/>
                </a:lnTo>
                <a:lnTo>
                  <a:pt x="1696" y="336"/>
                </a:lnTo>
                <a:lnTo>
                  <a:pt x="1688" y="320"/>
                </a:lnTo>
                <a:lnTo>
                  <a:pt x="1680" y="304"/>
                </a:lnTo>
                <a:lnTo>
                  <a:pt x="1672" y="280"/>
                </a:lnTo>
                <a:lnTo>
                  <a:pt x="1656" y="256"/>
                </a:lnTo>
                <a:lnTo>
                  <a:pt x="1648" y="240"/>
                </a:lnTo>
                <a:lnTo>
                  <a:pt x="1632" y="224"/>
                </a:lnTo>
                <a:lnTo>
                  <a:pt x="1616" y="200"/>
                </a:lnTo>
                <a:lnTo>
                  <a:pt x="1608" y="184"/>
                </a:lnTo>
                <a:lnTo>
                  <a:pt x="1592" y="160"/>
                </a:lnTo>
                <a:lnTo>
                  <a:pt x="1576" y="144"/>
                </a:lnTo>
                <a:lnTo>
                  <a:pt x="1552" y="136"/>
                </a:lnTo>
                <a:lnTo>
                  <a:pt x="1544" y="120"/>
                </a:lnTo>
                <a:lnTo>
                  <a:pt x="1528" y="104"/>
                </a:lnTo>
                <a:lnTo>
                  <a:pt x="1504" y="96"/>
                </a:lnTo>
                <a:lnTo>
                  <a:pt x="1488" y="80"/>
                </a:lnTo>
                <a:lnTo>
                  <a:pt x="1472" y="72"/>
                </a:lnTo>
                <a:lnTo>
                  <a:pt x="1456" y="56"/>
                </a:lnTo>
                <a:lnTo>
                  <a:pt x="1440" y="40"/>
                </a:lnTo>
                <a:lnTo>
                  <a:pt x="1424" y="32"/>
                </a:lnTo>
                <a:lnTo>
                  <a:pt x="1408" y="24"/>
                </a:lnTo>
                <a:lnTo>
                  <a:pt x="1392" y="16"/>
                </a:lnTo>
                <a:lnTo>
                  <a:pt x="1376" y="16"/>
                </a:lnTo>
                <a:lnTo>
                  <a:pt x="1360" y="16"/>
                </a:lnTo>
                <a:lnTo>
                  <a:pt x="1336" y="16"/>
                </a:lnTo>
                <a:lnTo>
                  <a:pt x="1320" y="16"/>
                </a:lnTo>
                <a:lnTo>
                  <a:pt x="1304" y="16"/>
                </a:lnTo>
                <a:lnTo>
                  <a:pt x="1288" y="16"/>
                </a:lnTo>
                <a:lnTo>
                  <a:pt x="1272" y="24"/>
                </a:lnTo>
                <a:lnTo>
                  <a:pt x="1256" y="24"/>
                </a:lnTo>
                <a:lnTo>
                  <a:pt x="1240" y="32"/>
                </a:lnTo>
                <a:lnTo>
                  <a:pt x="1224" y="32"/>
                </a:lnTo>
                <a:lnTo>
                  <a:pt x="1208" y="32"/>
                </a:lnTo>
                <a:lnTo>
                  <a:pt x="1192" y="32"/>
                </a:lnTo>
                <a:lnTo>
                  <a:pt x="1176" y="32"/>
                </a:lnTo>
                <a:lnTo>
                  <a:pt x="1160" y="32"/>
                </a:lnTo>
                <a:lnTo>
                  <a:pt x="1144" y="40"/>
                </a:lnTo>
                <a:lnTo>
                  <a:pt x="1128" y="40"/>
                </a:lnTo>
                <a:lnTo>
                  <a:pt x="1112" y="32"/>
                </a:lnTo>
                <a:lnTo>
                  <a:pt x="1096" y="32"/>
                </a:lnTo>
                <a:lnTo>
                  <a:pt x="1080" y="32"/>
                </a:lnTo>
                <a:lnTo>
                  <a:pt x="1064" y="24"/>
                </a:lnTo>
                <a:lnTo>
                  <a:pt x="1048" y="24"/>
                </a:lnTo>
                <a:lnTo>
                  <a:pt x="1032" y="16"/>
                </a:lnTo>
                <a:lnTo>
                  <a:pt x="1016" y="16"/>
                </a:lnTo>
                <a:lnTo>
                  <a:pt x="1000" y="8"/>
                </a:lnTo>
                <a:lnTo>
                  <a:pt x="984" y="8"/>
                </a:lnTo>
                <a:lnTo>
                  <a:pt x="968" y="8"/>
                </a:lnTo>
                <a:lnTo>
                  <a:pt x="952" y="8"/>
                </a:lnTo>
                <a:lnTo>
                  <a:pt x="936" y="8"/>
                </a:lnTo>
                <a:lnTo>
                  <a:pt x="920" y="24"/>
                </a:lnTo>
              </a:path>
            </a:pathLst>
          </a:custGeom>
          <a:solidFill>
            <a:schemeClr val="accent2"/>
          </a:solidFill>
          <a:ln>
            <a:noFill/>
          </a:ln>
          <a:effectLst>
            <a:outerShdw dist="107763" dir="2700000" algn="ctr" rotWithShape="0">
              <a:schemeClr val="bg2"/>
            </a:outerShdw>
          </a:effectLst>
          <a:extLst>
            <a:ext uri="{91240B29-F687-4F45-9708-019B960494DF}">
              <a14:hiddenLine xmlns:a14="http://schemas.microsoft.com/office/drawing/2010/main" w="25400" cap="rnd" cmpd="sng">
                <a:solidFill>
                  <a:srgbClr val="000000"/>
                </a:solidFill>
                <a:prstDash val="solid"/>
                <a:round/>
                <a:headEnd type="none" w="med" len="med"/>
                <a:tailEnd type="none" w="med" len="med"/>
              </a14:hiddenLine>
            </a:ext>
          </a:extLst>
        </p:spPr>
        <p:txBody>
          <a:bodyPr/>
          <a:lstStyle/>
          <a:p>
            <a:endParaRPr lang="en-US" sz="2025">
              <a:latin typeface="Times New Roman" panose="02020603050405020304" pitchFamily="18" charset="0"/>
              <a:cs typeface="Times New Roman" panose="02020603050405020304" pitchFamily="18" charset="0"/>
            </a:endParaRPr>
          </a:p>
        </p:txBody>
      </p:sp>
      <p:sp>
        <p:nvSpPr>
          <p:cNvPr id="5125" name="AutoShape 4">
            <a:extLst>
              <a:ext uri="{FF2B5EF4-FFF2-40B4-BE49-F238E27FC236}">
                <a16:creationId xmlns="" xmlns:a16="http://schemas.microsoft.com/office/drawing/2014/main" id="{987676EE-81A0-477A-A41D-3B60A7E24C1C}"/>
              </a:ext>
            </a:extLst>
          </p:cNvPr>
          <p:cNvSpPr>
            <a:spLocks noChangeArrowheads="1"/>
          </p:cNvSpPr>
          <p:nvPr/>
        </p:nvSpPr>
        <p:spPr bwMode="auto">
          <a:xfrm>
            <a:off x="4742259" y="2446734"/>
            <a:ext cx="914400" cy="700088"/>
          </a:xfrm>
          <a:prstGeom prst="cube">
            <a:avLst>
              <a:gd name="adj" fmla="val 24995"/>
            </a:avLst>
          </a:prstGeom>
          <a:solidFill>
            <a:srgbClr val="F76681"/>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5126" name="AutoShape 5">
            <a:extLst>
              <a:ext uri="{FF2B5EF4-FFF2-40B4-BE49-F238E27FC236}">
                <a16:creationId xmlns="" xmlns:a16="http://schemas.microsoft.com/office/drawing/2014/main" id="{256A71AA-81D9-4CA4-B0CA-A1C876E3D0BD}"/>
              </a:ext>
            </a:extLst>
          </p:cNvPr>
          <p:cNvSpPr>
            <a:spLocks noChangeArrowheads="1"/>
          </p:cNvSpPr>
          <p:nvPr/>
        </p:nvSpPr>
        <p:spPr bwMode="auto">
          <a:xfrm>
            <a:off x="5356622" y="3418284"/>
            <a:ext cx="1057275" cy="771525"/>
          </a:xfrm>
          <a:prstGeom prst="plus">
            <a:avLst>
              <a:gd name="adj" fmla="val 24995"/>
            </a:avLst>
          </a:prstGeom>
          <a:solidFill>
            <a:schemeClr val="tx2"/>
          </a:solidFill>
          <a:ln w="25400">
            <a:solidFill>
              <a:schemeClr val="bg2"/>
            </a:solidFill>
            <a:miter lim="800000"/>
            <a:headEnd/>
            <a:tailEnd/>
          </a:ln>
          <a:effectLst>
            <a:outerShdw dist="107763" dir="2700000" algn="ctr" rotWithShape="0">
              <a:schemeClr val="bg2"/>
            </a:outerShdw>
          </a:effectLst>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gn="ctr">
              <a:lnSpc>
                <a:spcPct val="90000"/>
              </a:lnSpc>
              <a:spcBef>
                <a:spcPct val="0"/>
              </a:spcBef>
              <a:buClrTx/>
              <a:buFontTx/>
              <a:buNone/>
            </a:pPr>
            <a:endParaRPr lang="en-US" altLang="en-US" sz="2025" b="1">
              <a:solidFill>
                <a:schemeClr val="bg2"/>
              </a:solidFill>
              <a:latin typeface="Times New Roman" panose="02020603050405020304" pitchFamily="18" charset="0"/>
              <a:cs typeface="Times New Roman" panose="02020603050405020304" pitchFamily="18" charset="0"/>
            </a:endParaRPr>
          </a:p>
        </p:txBody>
      </p:sp>
      <p:sp>
        <p:nvSpPr>
          <p:cNvPr id="5127" name="Oval 6">
            <a:extLst>
              <a:ext uri="{FF2B5EF4-FFF2-40B4-BE49-F238E27FC236}">
                <a16:creationId xmlns="" xmlns:a16="http://schemas.microsoft.com/office/drawing/2014/main" id="{CD972BA2-26E7-4A5B-89DB-5A427AE09E92}"/>
              </a:ext>
            </a:extLst>
          </p:cNvPr>
          <p:cNvSpPr>
            <a:spLocks noChangeArrowheads="1"/>
          </p:cNvSpPr>
          <p:nvPr/>
        </p:nvSpPr>
        <p:spPr bwMode="auto">
          <a:xfrm>
            <a:off x="6070997" y="2518172"/>
            <a:ext cx="857250" cy="500063"/>
          </a:xfrm>
          <a:prstGeom prst="ellipse">
            <a:avLst/>
          </a:prstGeom>
          <a:solidFill>
            <a:srgbClr val="005400"/>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round/>
                <a:headEnd/>
                <a:tailEnd/>
              </a14:hiddenLine>
            </a:ext>
          </a:extLst>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5128" name="AutoShape 7">
            <a:extLst>
              <a:ext uri="{FF2B5EF4-FFF2-40B4-BE49-F238E27FC236}">
                <a16:creationId xmlns="" xmlns:a16="http://schemas.microsoft.com/office/drawing/2014/main" id="{CBD82FB7-678D-4B90-AD65-1FA650A53953}"/>
              </a:ext>
            </a:extLst>
          </p:cNvPr>
          <p:cNvSpPr>
            <a:spLocks noChangeArrowheads="1"/>
          </p:cNvSpPr>
          <p:nvPr/>
        </p:nvSpPr>
        <p:spPr bwMode="auto">
          <a:xfrm>
            <a:off x="6613922" y="3089672"/>
            <a:ext cx="842963" cy="742950"/>
          </a:xfrm>
          <a:prstGeom prst="diamond">
            <a:avLst/>
          </a:prstGeom>
          <a:solidFill>
            <a:schemeClr val="accent1"/>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501768" name="Rectangle 8">
            <a:extLst>
              <a:ext uri="{FF2B5EF4-FFF2-40B4-BE49-F238E27FC236}">
                <a16:creationId xmlns="" xmlns:a16="http://schemas.microsoft.com/office/drawing/2014/main" id="{64F308E0-ECC7-437F-94FC-265DB51E5733}"/>
              </a:ext>
            </a:extLst>
          </p:cNvPr>
          <p:cNvSpPr>
            <a:spLocks noChangeArrowheads="1"/>
          </p:cNvSpPr>
          <p:nvPr/>
        </p:nvSpPr>
        <p:spPr bwMode="auto">
          <a:xfrm>
            <a:off x="3254574" y="4902400"/>
            <a:ext cx="2651895" cy="516487"/>
          </a:xfrm>
          <a:prstGeom prst="rect">
            <a:avLst/>
          </a:prstGeom>
          <a:noFill/>
          <a:ln w="25400">
            <a:noFill/>
            <a:miter lim="800000"/>
            <a:headEnd/>
            <a:tailEnd/>
          </a:ln>
          <a:effectLst/>
        </p:spPr>
        <p:txBody>
          <a:bodyPr wrap="none" lIns="101798" tIns="50006" rIns="101798" bIns="50006">
            <a:spAutoFit/>
          </a:bodyPr>
          <a:lstStyle/>
          <a:p>
            <a:pPr>
              <a:defRPr/>
            </a:pPr>
            <a:r>
              <a:rPr lang="en-US" sz="2700" b="1" dirty="0">
                <a:latin typeface="Times New Roman" panose="02020603050405020304" pitchFamily="18" charset="0"/>
                <a:cs typeface="Times New Roman" panose="02020603050405020304" pitchFamily="18" charset="0"/>
              </a:rPr>
              <a:t>problem domain</a:t>
            </a:r>
          </a:p>
        </p:txBody>
      </p:sp>
      <p:sp>
        <p:nvSpPr>
          <p:cNvPr id="501769" name="Rectangle 9">
            <a:extLst>
              <a:ext uri="{FF2B5EF4-FFF2-40B4-BE49-F238E27FC236}">
                <a16:creationId xmlns="" xmlns:a16="http://schemas.microsoft.com/office/drawing/2014/main" id="{BFC898E9-66F6-4F03-B3E6-D7A38C003D93}"/>
              </a:ext>
            </a:extLst>
          </p:cNvPr>
          <p:cNvSpPr>
            <a:spLocks noChangeArrowheads="1"/>
          </p:cNvSpPr>
          <p:nvPr/>
        </p:nvSpPr>
        <p:spPr bwMode="auto">
          <a:xfrm>
            <a:off x="8040886" y="1573412"/>
            <a:ext cx="1244330" cy="516487"/>
          </a:xfrm>
          <a:prstGeom prst="rect">
            <a:avLst/>
          </a:prstGeom>
          <a:noFill/>
          <a:ln w="25400">
            <a:noFill/>
            <a:miter lim="800000"/>
            <a:headEnd/>
            <a:tailEnd/>
          </a:ln>
          <a:effectLst/>
        </p:spPr>
        <p:txBody>
          <a:bodyPr wrap="none" lIns="101798" tIns="50006" rIns="101798" bIns="50006">
            <a:spAutoFit/>
          </a:bodyPr>
          <a:lstStyle/>
          <a:p>
            <a:pPr>
              <a:defRPr/>
            </a:pPr>
            <a:r>
              <a:rPr lang="en-US" sz="2700" b="1" dirty="0">
                <a:latin typeface="Times New Roman" panose="02020603050405020304" pitchFamily="18" charset="0"/>
                <a:cs typeface="Times New Roman" panose="02020603050405020304" pitchFamily="18" charset="0"/>
              </a:rPr>
              <a:t>objects</a:t>
            </a:r>
          </a:p>
        </p:txBody>
      </p:sp>
      <p:sp>
        <p:nvSpPr>
          <p:cNvPr id="5131" name="Arc 10">
            <a:extLst>
              <a:ext uri="{FF2B5EF4-FFF2-40B4-BE49-F238E27FC236}">
                <a16:creationId xmlns="" xmlns:a16="http://schemas.microsoft.com/office/drawing/2014/main" id="{94443BE2-C67F-4EA7-AEDC-FB15D87E4617}"/>
              </a:ext>
            </a:extLst>
          </p:cNvPr>
          <p:cNvSpPr>
            <a:spLocks/>
          </p:cNvSpPr>
          <p:nvPr/>
        </p:nvSpPr>
        <p:spPr bwMode="auto">
          <a:xfrm>
            <a:off x="5958483" y="1862733"/>
            <a:ext cx="2057400" cy="771525"/>
          </a:xfrm>
          <a:custGeom>
            <a:avLst/>
            <a:gdLst>
              <a:gd name="T0" fmla="*/ 0 w 21600"/>
              <a:gd name="T1" fmla="*/ 2147483646 h 21599"/>
              <a:gd name="T2" fmla="*/ 2147483646 w 21600"/>
              <a:gd name="T3" fmla="*/ 0 h 21599"/>
              <a:gd name="T4" fmla="*/ 2147483646 w 21600"/>
              <a:gd name="T5" fmla="*/ 2147483646 h 21599"/>
              <a:gd name="T6" fmla="*/ 0 60000 65536"/>
              <a:gd name="T7" fmla="*/ 0 60000 65536"/>
              <a:gd name="T8" fmla="*/ 0 60000 65536"/>
            </a:gdLst>
            <a:ahLst/>
            <a:cxnLst>
              <a:cxn ang="T6">
                <a:pos x="T0" y="T1"/>
              </a:cxn>
              <a:cxn ang="T7">
                <a:pos x="T2" y="T3"/>
              </a:cxn>
              <a:cxn ang="T8">
                <a:pos x="T4" y="T5"/>
              </a:cxn>
            </a:cxnLst>
            <a:rect l="0" t="0" r="r" b="b"/>
            <a:pathLst>
              <a:path w="21600" h="21599" fill="none" extrusionOk="0">
                <a:moveTo>
                  <a:pt x="0" y="21599"/>
                </a:moveTo>
                <a:cubicBezTo>
                  <a:pt x="0" y="9676"/>
                  <a:pt x="9659" y="8"/>
                  <a:pt x="21581" y="-1"/>
                </a:cubicBezTo>
              </a:path>
              <a:path w="21600" h="21599" stroke="0" extrusionOk="0">
                <a:moveTo>
                  <a:pt x="0" y="21599"/>
                </a:moveTo>
                <a:cubicBezTo>
                  <a:pt x="0" y="9676"/>
                  <a:pt x="9659" y="8"/>
                  <a:pt x="21581" y="-1"/>
                </a:cubicBezTo>
                <a:lnTo>
                  <a:pt x="21600" y="21599"/>
                </a:lnTo>
                <a:lnTo>
                  <a:pt x="0" y="21599"/>
                </a:lnTo>
                <a:close/>
              </a:path>
            </a:pathLst>
          </a:custGeom>
          <a:noFill/>
          <a:ln w="50800" cap="rnd">
            <a:solidFill>
              <a:schemeClr val="tx1"/>
            </a:solidFill>
            <a:round/>
            <a:headEnd type="triangle" w="med" len="me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sz="2025">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79595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19014300-416F-4F09-92E7-B6652EE989E1}"/>
              </a:ext>
            </a:extLst>
          </p:cNvPr>
          <p:cNvSpPr>
            <a:spLocks noGrp="1"/>
          </p:cNvSpPr>
          <p:nvPr>
            <p:ph type="sldNum" sz="quarter" idx="12"/>
          </p:nvPr>
        </p:nvSpPr>
        <p:spPr/>
        <p:txBody>
          <a:bodyPr/>
          <a:lstStyle>
            <a:lvl1pPr>
              <a:defRPr>
                <a:solidFill>
                  <a:schemeClr val="tx1"/>
                </a:solidFill>
                <a:latin typeface="Arial" panose="020B0604020202020204" pitchFamily="34" charset="0"/>
              </a:defRPr>
            </a:lvl1pPr>
            <a:lvl2pPr marL="835819" indent="-321469">
              <a:defRPr>
                <a:solidFill>
                  <a:schemeClr val="tx1"/>
                </a:solidFill>
                <a:latin typeface="Arial" panose="020B0604020202020204" pitchFamily="34" charset="0"/>
              </a:defRPr>
            </a:lvl2pPr>
            <a:lvl3pPr marL="1285875" indent="-257175">
              <a:defRPr>
                <a:solidFill>
                  <a:schemeClr val="tx1"/>
                </a:solidFill>
                <a:latin typeface="Arial" panose="020B0604020202020204" pitchFamily="34" charset="0"/>
              </a:defRPr>
            </a:lvl3pPr>
            <a:lvl4pPr marL="1800225" indent="-257175">
              <a:defRPr>
                <a:solidFill>
                  <a:schemeClr val="tx1"/>
                </a:solidFill>
                <a:latin typeface="Arial" panose="020B0604020202020204" pitchFamily="34" charset="0"/>
              </a:defRPr>
            </a:lvl4pPr>
            <a:lvl5pPr marL="2314575" indent="-257175">
              <a:defRPr>
                <a:solidFill>
                  <a:schemeClr val="tx1"/>
                </a:solidFill>
                <a:latin typeface="Arial" panose="020B0604020202020204" pitchFamily="34" charset="0"/>
              </a:defRPr>
            </a:lvl5pPr>
            <a:lvl6pPr marL="2828925" indent="-257175" eaLnBrk="0" fontAlgn="base" hangingPunct="0">
              <a:spcBef>
                <a:spcPct val="0"/>
              </a:spcBef>
              <a:spcAft>
                <a:spcPct val="0"/>
              </a:spcAft>
              <a:defRPr>
                <a:solidFill>
                  <a:schemeClr val="tx1"/>
                </a:solidFill>
                <a:latin typeface="Arial" panose="020B0604020202020204" pitchFamily="34" charset="0"/>
              </a:defRPr>
            </a:lvl6pPr>
            <a:lvl7pPr marL="3343275" indent="-257175" eaLnBrk="0" fontAlgn="base" hangingPunct="0">
              <a:spcBef>
                <a:spcPct val="0"/>
              </a:spcBef>
              <a:spcAft>
                <a:spcPct val="0"/>
              </a:spcAft>
              <a:defRPr>
                <a:solidFill>
                  <a:schemeClr val="tx1"/>
                </a:solidFill>
                <a:latin typeface="Arial" panose="020B0604020202020204" pitchFamily="34" charset="0"/>
              </a:defRPr>
            </a:lvl7pPr>
            <a:lvl8pPr marL="3857625" indent="-257175" eaLnBrk="0" fontAlgn="base" hangingPunct="0">
              <a:spcBef>
                <a:spcPct val="0"/>
              </a:spcBef>
              <a:spcAft>
                <a:spcPct val="0"/>
              </a:spcAft>
              <a:defRPr>
                <a:solidFill>
                  <a:schemeClr val="tx1"/>
                </a:solidFill>
                <a:latin typeface="Arial" panose="020B0604020202020204" pitchFamily="34" charset="0"/>
              </a:defRPr>
            </a:lvl8pPr>
            <a:lvl9pPr marL="4371975" indent="-257175" eaLnBrk="0" fontAlgn="base" hangingPunct="0">
              <a:spcBef>
                <a:spcPct val="0"/>
              </a:spcBef>
              <a:spcAft>
                <a:spcPct val="0"/>
              </a:spcAft>
              <a:defRPr>
                <a:solidFill>
                  <a:schemeClr val="tx1"/>
                </a:solidFill>
                <a:latin typeface="Arial" panose="020B0604020202020204" pitchFamily="34" charset="0"/>
              </a:defRPr>
            </a:lvl9pPr>
          </a:lstStyle>
          <a:p>
            <a:pPr>
              <a:defRPr/>
            </a:pPr>
            <a:fld id="{B077AEBE-88D0-4F1B-AC08-D8EF2B6AFAB4}" type="slidenum">
              <a:rPr lang="en-US" altLang="en-US" smtClean="0"/>
              <a:pPr>
                <a:defRPr/>
              </a:pPr>
              <a:t>20</a:t>
            </a:fld>
            <a:endParaRPr lang="en-US" altLang="en-US"/>
          </a:p>
        </p:txBody>
      </p:sp>
      <p:sp>
        <p:nvSpPr>
          <p:cNvPr id="31747" name="Rectangle 2">
            <a:extLst>
              <a:ext uri="{FF2B5EF4-FFF2-40B4-BE49-F238E27FC236}">
                <a16:creationId xmlns="" xmlns:a16="http://schemas.microsoft.com/office/drawing/2014/main" id="{55260AF2-3A67-4569-BB96-87F9EC36C8BE}"/>
              </a:ext>
            </a:extLst>
          </p:cNvPr>
          <p:cNvSpPr>
            <a:spLocks noChangeArrowheads="1"/>
          </p:cNvSpPr>
          <p:nvPr/>
        </p:nvSpPr>
        <p:spPr bwMode="auto">
          <a:xfrm>
            <a:off x="1157495" y="514119"/>
            <a:ext cx="10124480" cy="532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584" tIns="51793" rIns="103584" bIns="51793"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
                <a:srgbClr val="73E1FF"/>
              </a:buClr>
              <a:buFontTx/>
              <a:buNone/>
            </a:pPr>
            <a:endParaRPr lang="en-US" altLang="en-US" sz="4050" b="1" dirty="0">
              <a:solidFill>
                <a:schemeClr val="bg2"/>
              </a:solidFill>
              <a:latin typeface="Arial Narrow" panose="020B0606020202030204" pitchFamily="34" charset="0"/>
            </a:endParaRPr>
          </a:p>
          <a:p>
            <a:pPr algn="ctr">
              <a:spcBef>
                <a:spcPct val="0"/>
              </a:spcBef>
              <a:buClr>
                <a:srgbClr val="73E1FF"/>
              </a:buClr>
              <a:buNone/>
            </a:pPr>
            <a:r>
              <a:rPr lang="en-US" altLang="en-US" sz="3600" b="1" dirty="0">
                <a:solidFill>
                  <a:srgbClr val="024C66"/>
                </a:solidFill>
                <a:latin typeface="Times New Roman" panose="02020603050405020304" pitchFamily="18" charset="0"/>
                <a:cs typeface="Times New Roman" panose="02020603050405020304" pitchFamily="18" charset="0"/>
              </a:rPr>
              <a:t>Classes Objects Need to Collaborate</a:t>
            </a:r>
            <a:endParaRPr lang="en-US" altLang="en-US" sz="3600" b="1" dirty="0">
              <a:solidFill>
                <a:srgbClr val="024C66"/>
              </a:solidFill>
              <a:latin typeface="Arial Narrow" panose="020B0606020202030204" pitchFamily="34" charset="0"/>
            </a:endParaRPr>
          </a:p>
        </p:txBody>
      </p:sp>
      <p:sp>
        <p:nvSpPr>
          <p:cNvPr id="774147" name="Rectangle 3">
            <a:extLst>
              <a:ext uri="{FF2B5EF4-FFF2-40B4-BE49-F238E27FC236}">
                <a16:creationId xmlns="" xmlns:a16="http://schemas.microsoft.com/office/drawing/2014/main" id="{6F76A351-76F0-421E-99F6-E45B9812B2BA}"/>
              </a:ext>
            </a:extLst>
          </p:cNvPr>
          <p:cNvSpPr>
            <a:spLocks noGrp="1" noChangeArrowheads="1"/>
          </p:cNvSpPr>
          <p:nvPr>
            <p:ph type="body" idx="1"/>
          </p:nvPr>
        </p:nvSpPr>
        <p:spPr>
          <a:xfrm>
            <a:off x="1611511" y="1676995"/>
            <a:ext cx="9551194" cy="5181005"/>
          </a:xfrm>
        </p:spPr>
        <p:txBody>
          <a:bodyPr vert="horz" wrap="square" lIns="121444" tIns="60722" rIns="121444" bIns="60722" numCol="1" anchor="t" anchorCtr="0" compatLnSpc="1">
            <a:prstTxWarp prst="textNoShape">
              <a:avLst/>
            </a:prstTxWarp>
          </a:bodyPr>
          <a:lstStyle/>
          <a:p>
            <a:pPr eaLnBrk="1" hangingPunct="1">
              <a:lnSpc>
                <a:spcPct val="70000"/>
              </a:lnSpc>
              <a:buClr>
                <a:schemeClr val="bg1"/>
              </a:buClr>
              <a:defRPr/>
            </a:pPr>
            <a:r>
              <a:rPr lang="en-US" sz="2800" dirty="0">
                <a:latin typeface="Times New Roman" panose="02020603050405020304" pitchFamily="18" charset="0"/>
                <a:cs typeface="Times New Roman" panose="02020603050405020304" pitchFamily="18" charset="0"/>
              </a:rPr>
              <a:t>Objects are useless unless they can collaborate together to solve a problem.</a:t>
            </a:r>
          </a:p>
          <a:p>
            <a:pPr eaLnBrk="1" hangingPunct="1">
              <a:lnSpc>
                <a:spcPct val="70000"/>
              </a:lnSpc>
              <a:buClr>
                <a:schemeClr val="bg1"/>
              </a:buClr>
              <a:buFont typeface="Wingdings" panose="05000000000000000000" pitchFamily="2" charset="2"/>
              <a:buNone/>
              <a:defRPr/>
            </a:pPr>
            <a:endParaRPr lang="en-US" sz="2800" dirty="0">
              <a:latin typeface="Times New Roman" panose="02020603050405020304" pitchFamily="18" charset="0"/>
              <a:cs typeface="Times New Roman" panose="02020603050405020304" pitchFamily="18" charset="0"/>
            </a:endParaRPr>
          </a:p>
          <a:p>
            <a:pPr lvl="1" eaLnBrk="1" hangingPunct="1">
              <a:lnSpc>
                <a:spcPct val="77000"/>
              </a:lnSpc>
              <a:buClr>
                <a:schemeClr val="bg1"/>
              </a:buClr>
              <a:defRPr/>
            </a:pPr>
            <a:r>
              <a:rPr lang="en-US" sz="2800" dirty="0">
                <a:latin typeface="Times New Roman" panose="02020603050405020304" pitchFamily="18" charset="0"/>
                <a:cs typeface="Times New Roman" panose="02020603050405020304" pitchFamily="18" charset="0"/>
              </a:rPr>
              <a:t>Each object is responsible for its own behavior and status.</a:t>
            </a:r>
          </a:p>
          <a:p>
            <a:pPr lvl="1" eaLnBrk="1" hangingPunct="1">
              <a:lnSpc>
                <a:spcPct val="77000"/>
              </a:lnSpc>
              <a:buClr>
                <a:schemeClr val="bg1"/>
              </a:buClr>
              <a:defRPr/>
            </a:pPr>
            <a:endParaRPr lang="en-US" sz="2800" dirty="0">
              <a:latin typeface="Times New Roman" panose="02020603050405020304" pitchFamily="18" charset="0"/>
              <a:cs typeface="Times New Roman" panose="02020603050405020304" pitchFamily="18" charset="0"/>
            </a:endParaRPr>
          </a:p>
          <a:p>
            <a:pPr lvl="1" eaLnBrk="1" hangingPunct="1">
              <a:lnSpc>
                <a:spcPct val="77000"/>
              </a:lnSpc>
              <a:buClr>
                <a:schemeClr val="bg1"/>
              </a:buClr>
              <a:defRPr/>
            </a:pPr>
            <a:r>
              <a:rPr lang="en-US" sz="2800" dirty="0">
                <a:latin typeface="Times New Roman" panose="02020603050405020304" pitchFamily="18" charset="0"/>
                <a:cs typeface="Times New Roman" panose="02020603050405020304" pitchFamily="18" charset="0"/>
              </a:rPr>
              <a:t>No one object can carry out every responsibility on its own.</a:t>
            </a:r>
          </a:p>
          <a:p>
            <a:pPr eaLnBrk="1" hangingPunct="1">
              <a:lnSpc>
                <a:spcPct val="70000"/>
              </a:lnSpc>
              <a:buClr>
                <a:schemeClr val="bg1"/>
              </a:buClr>
              <a:defRPr/>
            </a:pPr>
            <a:endParaRPr lang="en-US" sz="2800" dirty="0">
              <a:latin typeface="Times New Roman" panose="02020603050405020304" pitchFamily="18" charset="0"/>
              <a:cs typeface="Times New Roman" panose="02020603050405020304" pitchFamily="18" charset="0"/>
            </a:endParaRPr>
          </a:p>
          <a:p>
            <a:pPr eaLnBrk="1" hangingPunct="1">
              <a:lnSpc>
                <a:spcPct val="70000"/>
              </a:lnSpc>
              <a:buClr>
                <a:schemeClr val="bg1"/>
              </a:buClr>
              <a:defRPr/>
            </a:pPr>
            <a:r>
              <a:rPr lang="en-US" sz="2800" dirty="0">
                <a:latin typeface="Times New Roman" panose="02020603050405020304" pitchFamily="18" charset="0"/>
                <a:cs typeface="Times New Roman" panose="02020603050405020304" pitchFamily="18" charset="0"/>
              </a:rPr>
              <a:t>How do objects interact with each other?</a:t>
            </a:r>
          </a:p>
          <a:p>
            <a:pPr lvl="1" eaLnBrk="1" hangingPunct="1">
              <a:lnSpc>
                <a:spcPct val="77000"/>
              </a:lnSpc>
              <a:buClr>
                <a:schemeClr val="bg1"/>
              </a:buClr>
              <a:defRPr/>
            </a:pPr>
            <a:r>
              <a:rPr lang="en-US" sz="2800" dirty="0">
                <a:latin typeface="Times New Roman" panose="02020603050405020304" pitchFamily="18" charset="0"/>
                <a:cs typeface="Times New Roman" panose="02020603050405020304" pitchFamily="18" charset="0"/>
              </a:rPr>
              <a:t>They interact through messages.</a:t>
            </a:r>
          </a:p>
        </p:txBody>
      </p:sp>
    </p:spTree>
    <p:extLst>
      <p:ext uri="{BB962C8B-B14F-4D97-AF65-F5344CB8AC3E}">
        <p14:creationId xmlns:p14="http://schemas.microsoft.com/office/powerpoint/2010/main" val="261672681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AC31F828-873F-4C0D-8D71-6987AB33A69E}"/>
              </a:ext>
            </a:extLst>
          </p:cNvPr>
          <p:cNvSpPr>
            <a:spLocks noGrp="1"/>
          </p:cNvSpPr>
          <p:nvPr>
            <p:ph type="sldNum" sz="quarter" idx="12"/>
          </p:nvPr>
        </p:nvSpPr>
        <p:spPr/>
        <p:txBody>
          <a:bodyPr/>
          <a:lstStyle>
            <a:lvl1pPr>
              <a:defRPr>
                <a:solidFill>
                  <a:schemeClr val="tx1"/>
                </a:solidFill>
                <a:latin typeface="Arial" panose="020B0604020202020204" pitchFamily="34" charset="0"/>
              </a:defRPr>
            </a:lvl1pPr>
            <a:lvl2pPr marL="835819" indent="-321469">
              <a:defRPr>
                <a:solidFill>
                  <a:schemeClr val="tx1"/>
                </a:solidFill>
                <a:latin typeface="Arial" panose="020B0604020202020204" pitchFamily="34" charset="0"/>
              </a:defRPr>
            </a:lvl2pPr>
            <a:lvl3pPr marL="1285875" indent="-257175">
              <a:defRPr>
                <a:solidFill>
                  <a:schemeClr val="tx1"/>
                </a:solidFill>
                <a:latin typeface="Arial" panose="020B0604020202020204" pitchFamily="34" charset="0"/>
              </a:defRPr>
            </a:lvl3pPr>
            <a:lvl4pPr marL="1800225" indent="-257175">
              <a:defRPr>
                <a:solidFill>
                  <a:schemeClr val="tx1"/>
                </a:solidFill>
                <a:latin typeface="Arial" panose="020B0604020202020204" pitchFamily="34" charset="0"/>
              </a:defRPr>
            </a:lvl4pPr>
            <a:lvl5pPr marL="2314575" indent="-257175">
              <a:defRPr>
                <a:solidFill>
                  <a:schemeClr val="tx1"/>
                </a:solidFill>
                <a:latin typeface="Arial" panose="020B0604020202020204" pitchFamily="34" charset="0"/>
              </a:defRPr>
            </a:lvl5pPr>
            <a:lvl6pPr marL="2828925" indent="-257175" eaLnBrk="0" fontAlgn="base" hangingPunct="0">
              <a:spcBef>
                <a:spcPct val="0"/>
              </a:spcBef>
              <a:spcAft>
                <a:spcPct val="0"/>
              </a:spcAft>
              <a:defRPr>
                <a:solidFill>
                  <a:schemeClr val="tx1"/>
                </a:solidFill>
                <a:latin typeface="Arial" panose="020B0604020202020204" pitchFamily="34" charset="0"/>
              </a:defRPr>
            </a:lvl6pPr>
            <a:lvl7pPr marL="3343275" indent="-257175" eaLnBrk="0" fontAlgn="base" hangingPunct="0">
              <a:spcBef>
                <a:spcPct val="0"/>
              </a:spcBef>
              <a:spcAft>
                <a:spcPct val="0"/>
              </a:spcAft>
              <a:defRPr>
                <a:solidFill>
                  <a:schemeClr val="tx1"/>
                </a:solidFill>
                <a:latin typeface="Arial" panose="020B0604020202020204" pitchFamily="34" charset="0"/>
              </a:defRPr>
            </a:lvl7pPr>
            <a:lvl8pPr marL="3857625" indent="-257175" eaLnBrk="0" fontAlgn="base" hangingPunct="0">
              <a:spcBef>
                <a:spcPct val="0"/>
              </a:spcBef>
              <a:spcAft>
                <a:spcPct val="0"/>
              </a:spcAft>
              <a:defRPr>
                <a:solidFill>
                  <a:schemeClr val="tx1"/>
                </a:solidFill>
                <a:latin typeface="Arial" panose="020B0604020202020204" pitchFamily="34" charset="0"/>
              </a:defRPr>
            </a:lvl8pPr>
            <a:lvl9pPr marL="4371975" indent="-257175" eaLnBrk="0" fontAlgn="base" hangingPunct="0">
              <a:spcBef>
                <a:spcPct val="0"/>
              </a:spcBef>
              <a:spcAft>
                <a:spcPct val="0"/>
              </a:spcAft>
              <a:defRPr>
                <a:solidFill>
                  <a:schemeClr val="tx1"/>
                </a:solidFill>
                <a:latin typeface="Arial" panose="020B0604020202020204" pitchFamily="34" charset="0"/>
              </a:defRPr>
            </a:lvl9pPr>
          </a:lstStyle>
          <a:p>
            <a:pPr>
              <a:defRPr/>
            </a:pPr>
            <a:fld id="{455304A3-77CF-4522-85CA-4939E2DC4ECB}" type="slidenum">
              <a:rPr lang="en-US" altLang="en-US" smtClean="0"/>
              <a:pPr>
                <a:defRPr/>
              </a:pPr>
              <a:t>21</a:t>
            </a:fld>
            <a:endParaRPr lang="en-US" altLang="en-US"/>
          </a:p>
        </p:txBody>
      </p:sp>
      <p:sp>
        <p:nvSpPr>
          <p:cNvPr id="33795" name="Rectangle 2">
            <a:extLst>
              <a:ext uri="{FF2B5EF4-FFF2-40B4-BE49-F238E27FC236}">
                <a16:creationId xmlns="" xmlns:a16="http://schemas.microsoft.com/office/drawing/2014/main" id="{9F8BCE40-9D86-42FD-8F84-12DD3CDD759E}"/>
              </a:ext>
            </a:extLst>
          </p:cNvPr>
          <p:cNvSpPr>
            <a:spLocks noChangeArrowheads="1"/>
          </p:cNvSpPr>
          <p:nvPr/>
        </p:nvSpPr>
        <p:spPr bwMode="auto">
          <a:xfrm>
            <a:off x="1033760" y="676458"/>
            <a:ext cx="10124480" cy="532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584" tIns="51793" rIns="103584" bIns="51793"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
                <a:srgbClr val="73E1FF"/>
              </a:buClr>
              <a:buNone/>
            </a:pPr>
            <a:r>
              <a:rPr lang="en-US" altLang="en-US" sz="3600" b="1" dirty="0">
                <a:solidFill>
                  <a:srgbClr val="024C66"/>
                </a:solidFill>
                <a:latin typeface="Times New Roman" panose="02020603050405020304" pitchFamily="18" charset="0"/>
                <a:cs typeface="Times New Roman" panose="02020603050405020304" pitchFamily="18" charset="0"/>
              </a:rPr>
              <a:t>Where do you find Classes?</a:t>
            </a:r>
            <a:endParaRPr lang="en-US" altLang="en-US" sz="3600" b="1" dirty="0">
              <a:solidFill>
                <a:srgbClr val="024C66"/>
              </a:solidFill>
              <a:latin typeface="Arial Narrow" panose="020B0606020202030204" pitchFamily="34" charset="0"/>
            </a:endParaRPr>
          </a:p>
        </p:txBody>
      </p:sp>
      <p:sp>
        <p:nvSpPr>
          <p:cNvPr id="776195" name="Rectangle 3">
            <a:extLst>
              <a:ext uri="{FF2B5EF4-FFF2-40B4-BE49-F238E27FC236}">
                <a16:creationId xmlns="" xmlns:a16="http://schemas.microsoft.com/office/drawing/2014/main" id="{187322F0-DD9C-4763-AEA2-2E7E163EF822}"/>
              </a:ext>
            </a:extLst>
          </p:cNvPr>
          <p:cNvSpPr>
            <a:spLocks noGrp="1" noChangeArrowheads="1"/>
          </p:cNvSpPr>
          <p:nvPr>
            <p:ph type="body" idx="1"/>
          </p:nvPr>
        </p:nvSpPr>
        <p:spPr>
          <a:xfrm>
            <a:off x="2079625" y="1749884"/>
            <a:ext cx="8486775" cy="5332809"/>
          </a:xfrm>
        </p:spPr>
        <p:txBody>
          <a:bodyPr vert="horz" wrap="square" lIns="121444" tIns="60722" rIns="121444" bIns="60722" numCol="1" anchor="t" anchorCtr="0" compatLnSpc="1">
            <a:prstTxWarp prst="textNoShape">
              <a:avLst/>
            </a:prstTxWarp>
          </a:bodyPr>
          <a:lstStyle/>
          <a:p>
            <a:pPr eaLnBrk="1" hangingPunct="1">
              <a:buClr>
                <a:schemeClr val="bg1"/>
              </a:buClr>
              <a:defRPr/>
            </a:pPr>
            <a:r>
              <a:rPr lang="en-US" sz="2800" dirty="0">
                <a:latin typeface="Times New Roman" panose="02020603050405020304" pitchFamily="18" charset="0"/>
                <a:cs typeface="Times New Roman" panose="02020603050405020304" pitchFamily="18" charset="0"/>
              </a:rPr>
              <a:t>Problem Statement</a:t>
            </a:r>
          </a:p>
          <a:p>
            <a:pPr eaLnBrk="1" hangingPunct="1">
              <a:buClr>
                <a:schemeClr val="bg1"/>
              </a:buClr>
              <a:defRPr/>
            </a:pPr>
            <a:r>
              <a:rPr lang="en-US" sz="2800" dirty="0">
                <a:latin typeface="Times New Roman" panose="02020603050405020304" pitchFamily="18" charset="0"/>
                <a:cs typeface="Times New Roman" panose="02020603050405020304" pitchFamily="18" charset="0"/>
              </a:rPr>
              <a:t>Use-case documentation</a:t>
            </a:r>
          </a:p>
          <a:p>
            <a:pPr eaLnBrk="1" hangingPunct="1">
              <a:buClr>
                <a:schemeClr val="bg1"/>
              </a:buClr>
              <a:defRPr/>
            </a:pPr>
            <a:r>
              <a:rPr lang="en-US" sz="2800" dirty="0">
                <a:latin typeface="Times New Roman" panose="02020603050405020304" pitchFamily="18" charset="0"/>
                <a:cs typeface="Times New Roman" panose="02020603050405020304" pitchFamily="18" charset="0"/>
              </a:rPr>
              <a:t>Use-case models</a:t>
            </a:r>
          </a:p>
          <a:p>
            <a:pPr eaLnBrk="1" hangingPunct="1">
              <a:buClr>
                <a:schemeClr val="bg1"/>
              </a:buClr>
              <a:defRPr/>
            </a:pPr>
            <a:r>
              <a:rPr lang="en-US" sz="2800" dirty="0">
                <a:latin typeface="Times New Roman" panose="02020603050405020304" pitchFamily="18" charset="0"/>
                <a:cs typeface="Times New Roman" panose="02020603050405020304" pitchFamily="18" charset="0"/>
              </a:rPr>
              <a:t>Glossary</a:t>
            </a:r>
          </a:p>
          <a:p>
            <a:pPr eaLnBrk="1" hangingPunct="1">
              <a:buClr>
                <a:schemeClr val="bg1"/>
              </a:buClr>
              <a:defRPr/>
            </a:pPr>
            <a:r>
              <a:rPr lang="en-US" sz="2800" dirty="0">
                <a:latin typeface="Times New Roman" panose="02020603050405020304" pitchFamily="18" charset="0"/>
                <a:cs typeface="Times New Roman" panose="02020603050405020304" pitchFamily="18" charset="0"/>
              </a:rPr>
              <a:t>Stakeholder Requests</a:t>
            </a:r>
          </a:p>
          <a:p>
            <a:pPr eaLnBrk="1" hangingPunct="1">
              <a:buClr>
                <a:schemeClr val="bg1"/>
              </a:buClr>
              <a:defRPr/>
            </a:pPr>
            <a:r>
              <a:rPr lang="en-US" sz="2800" dirty="0">
                <a:latin typeface="Times New Roman" panose="02020603050405020304" pitchFamily="18" charset="0"/>
                <a:cs typeface="Times New Roman" panose="02020603050405020304" pitchFamily="18" charset="0"/>
              </a:rPr>
              <a:t>Supplementary Specification</a:t>
            </a:r>
          </a:p>
          <a:p>
            <a:pPr eaLnBrk="1" hangingPunct="1">
              <a:buClr>
                <a:schemeClr val="bg1"/>
              </a:buClr>
              <a:defRPr/>
            </a:pPr>
            <a:r>
              <a:rPr lang="en-US" sz="2800" dirty="0">
                <a:latin typeface="Times New Roman" panose="02020603050405020304" pitchFamily="18" charset="0"/>
                <a:cs typeface="Times New Roman" panose="02020603050405020304" pitchFamily="18" charset="0"/>
              </a:rPr>
              <a:t>Vision document</a:t>
            </a:r>
          </a:p>
          <a:p>
            <a:pPr eaLnBrk="1" hangingPunct="1">
              <a:buClr>
                <a:schemeClr val="bg1"/>
              </a:buClr>
              <a:defRPr/>
            </a:pPr>
            <a:r>
              <a:rPr lang="en-US" sz="2800" dirty="0">
                <a:latin typeface="Times New Roman" panose="02020603050405020304" pitchFamily="18" charset="0"/>
                <a:cs typeface="Times New Roman" panose="02020603050405020304" pitchFamily="18" charset="0"/>
              </a:rPr>
              <a:t>Any other project documentation</a:t>
            </a:r>
          </a:p>
        </p:txBody>
      </p:sp>
    </p:spTree>
    <p:extLst>
      <p:ext uri="{BB962C8B-B14F-4D97-AF65-F5344CB8AC3E}">
        <p14:creationId xmlns:p14="http://schemas.microsoft.com/office/powerpoint/2010/main" val="220963180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2A127095-0D70-43D0-AA55-477B7426BC12}"/>
              </a:ext>
            </a:extLst>
          </p:cNvPr>
          <p:cNvSpPr>
            <a:spLocks noGrp="1"/>
          </p:cNvSpPr>
          <p:nvPr>
            <p:ph type="sldNum" sz="quarter" idx="12"/>
          </p:nvPr>
        </p:nvSpPr>
        <p:spPr/>
        <p:txBody>
          <a:bodyPr/>
          <a:lstStyle>
            <a:lvl1pPr>
              <a:defRPr>
                <a:solidFill>
                  <a:schemeClr val="tx1"/>
                </a:solidFill>
                <a:latin typeface="Arial" panose="020B0604020202020204" pitchFamily="34" charset="0"/>
              </a:defRPr>
            </a:lvl1pPr>
            <a:lvl2pPr marL="835819" indent="-321469">
              <a:defRPr>
                <a:solidFill>
                  <a:schemeClr val="tx1"/>
                </a:solidFill>
                <a:latin typeface="Arial" panose="020B0604020202020204" pitchFamily="34" charset="0"/>
              </a:defRPr>
            </a:lvl2pPr>
            <a:lvl3pPr marL="1285875" indent="-257175">
              <a:defRPr>
                <a:solidFill>
                  <a:schemeClr val="tx1"/>
                </a:solidFill>
                <a:latin typeface="Arial" panose="020B0604020202020204" pitchFamily="34" charset="0"/>
              </a:defRPr>
            </a:lvl3pPr>
            <a:lvl4pPr marL="1800225" indent="-257175">
              <a:defRPr>
                <a:solidFill>
                  <a:schemeClr val="tx1"/>
                </a:solidFill>
                <a:latin typeface="Arial" panose="020B0604020202020204" pitchFamily="34" charset="0"/>
              </a:defRPr>
            </a:lvl4pPr>
            <a:lvl5pPr marL="2314575" indent="-257175">
              <a:defRPr>
                <a:solidFill>
                  <a:schemeClr val="tx1"/>
                </a:solidFill>
                <a:latin typeface="Arial" panose="020B0604020202020204" pitchFamily="34" charset="0"/>
              </a:defRPr>
            </a:lvl5pPr>
            <a:lvl6pPr marL="2828925" indent="-257175" eaLnBrk="0" fontAlgn="base" hangingPunct="0">
              <a:spcBef>
                <a:spcPct val="0"/>
              </a:spcBef>
              <a:spcAft>
                <a:spcPct val="0"/>
              </a:spcAft>
              <a:defRPr>
                <a:solidFill>
                  <a:schemeClr val="tx1"/>
                </a:solidFill>
                <a:latin typeface="Arial" panose="020B0604020202020204" pitchFamily="34" charset="0"/>
              </a:defRPr>
            </a:lvl6pPr>
            <a:lvl7pPr marL="3343275" indent="-257175" eaLnBrk="0" fontAlgn="base" hangingPunct="0">
              <a:spcBef>
                <a:spcPct val="0"/>
              </a:spcBef>
              <a:spcAft>
                <a:spcPct val="0"/>
              </a:spcAft>
              <a:defRPr>
                <a:solidFill>
                  <a:schemeClr val="tx1"/>
                </a:solidFill>
                <a:latin typeface="Arial" panose="020B0604020202020204" pitchFamily="34" charset="0"/>
              </a:defRPr>
            </a:lvl7pPr>
            <a:lvl8pPr marL="3857625" indent="-257175" eaLnBrk="0" fontAlgn="base" hangingPunct="0">
              <a:spcBef>
                <a:spcPct val="0"/>
              </a:spcBef>
              <a:spcAft>
                <a:spcPct val="0"/>
              </a:spcAft>
              <a:defRPr>
                <a:solidFill>
                  <a:schemeClr val="tx1"/>
                </a:solidFill>
                <a:latin typeface="Arial" panose="020B0604020202020204" pitchFamily="34" charset="0"/>
              </a:defRPr>
            </a:lvl8pPr>
            <a:lvl9pPr marL="4371975" indent="-257175" eaLnBrk="0" fontAlgn="base" hangingPunct="0">
              <a:spcBef>
                <a:spcPct val="0"/>
              </a:spcBef>
              <a:spcAft>
                <a:spcPct val="0"/>
              </a:spcAft>
              <a:defRPr>
                <a:solidFill>
                  <a:schemeClr val="tx1"/>
                </a:solidFill>
                <a:latin typeface="Arial" panose="020B0604020202020204" pitchFamily="34" charset="0"/>
              </a:defRPr>
            </a:lvl9pPr>
          </a:lstStyle>
          <a:p>
            <a:pPr>
              <a:defRPr/>
            </a:pPr>
            <a:fld id="{60A99DCD-9983-45EF-8A82-C82AEEC12602}" type="slidenum">
              <a:rPr lang="en-US" altLang="en-US" smtClean="0"/>
              <a:pPr>
                <a:defRPr/>
              </a:pPr>
              <a:t>22</a:t>
            </a:fld>
            <a:endParaRPr lang="en-US" altLang="en-US"/>
          </a:p>
        </p:txBody>
      </p:sp>
      <p:sp>
        <p:nvSpPr>
          <p:cNvPr id="35843" name="Rectangle 2">
            <a:extLst>
              <a:ext uri="{FF2B5EF4-FFF2-40B4-BE49-F238E27FC236}">
                <a16:creationId xmlns="" xmlns:a16="http://schemas.microsoft.com/office/drawing/2014/main" id="{8445FB07-4795-4EC5-8B6F-A7C27EEF69B7}"/>
              </a:ext>
            </a:extLst>
          </p:cNvPr>
          <p:cNvSpPr>
            <a:spLocks noChangeArrowheads="1"/>
          </p:cNvSpPr>
          <p:nvPr/>
        </p:nvSpPr>
        <p:spPr bwMode="auto">
          <a:xfrm>
            <a:off x="1033760" y="556664"/>
            <a:ext cx="10124480" cy="533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584" tIns="51793" rIns="103584" bIns="51793"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
                <a:srgbClr val="73E1FF"/>
              </a:buClr>
              <a:buNone/>
            </a:pPr>
            <a:r>
              <a:rPr lang="en-US" altLang="en-US" sz="3600" b="1" dirty="0">
                <a:solidFill>
                  <a:srgbClr val="024C66"/>
                </a:solidFill>
                <a:latin typeface="Times New Roman" panose="02020603050405020304" pitchFamily="18" charset="0"/>
                <a:cs typeface="Times New Roman" panose="02020603050405020304" pitchFamily="18" charset="0"/>
              </a:rPr>
              <a:t>How do you filter Nouns?</a:t>
            </a:r>
            <a:endParaRPr lang="en-US" altLang="en-US" sz="3600" b="1" dirty="0">
              <a:solidFill>
                <a:srgbClr val="024C66"/>
              </a:solidFill>
              <a:latin typeface="Arial Narrow" panose="020B0606020202030204" pitchFamily="34" charset="0"/>
            </a:endParaRPr>
          </a:p>
        </p:txBody>
      </p:sp>
      <p:sp>
        <p:nvSpPr>
          <p:cNvPr id="778243" name="Rectangle 3">
            <a:extLst>
              <a:ext uri="{FF2B5EF4-FFF2-40B4-BE49-F238E27FC236}">
                <a16:creationId xmlns="" xmlns:a16="http://schemas.microsoft.com/office/drawing/2014/main" id="{1230A085-03AB-4757-862E-349588936123}"/>
              </a:ext>
            </a:extLst>
          </p:cNvPr>
          <p:cNvSpPr>
            <a:spLocks noGrp="1" noChangeArrowheads="1"/>
          </p:cNvSpPr>
          <p:nvPr>
            <p:ph type="body" idx="1"/>
          </p:nvPr>
        </p:nvSpPr>
        <p:spPr>
          <a:xfrm>
            <a:off x="1630362" y="1338471"/>
            <a:ext cx="9444038" cy="5791796"/>
          </a:xfrm>
        </p:spPr>
        <p:txBody>
          <a:bodyPr vert="horz" wrap="square" lIns="121444" tIns="60722" rIns="121444" bIns="60722" numCol="1" anchor="t" anchorCtr="0" compatLnSpc="1">
            <a:prstTxWarp prst="textNoShape">
              <a:avLst/>
            </a:prstTxWarp>
          </a:bodyPr>
          <a:lstStyle/>
          <a:p>
            <a:pPr eaLnBrk="1" hangingPunct="1">
              <a:buClr>
                <a:schemeClr val="bg1"/>
              </a:buClr>
              <a:defRPr/>
            </a:pPr>
            <a:r>
              <a:rPr lang="en-US" sz="2800" dirty="0">
                <a:latin typeface="Times New Roman" panose="02020603050405020304" pitchFamily="18" charset="0"/>
                <a:cs typeface="Times New Roman" panose="02020603050405020304" pitchFamily="18" charset="0"/>
              </a:rPr>
              <a:t>Traditional filtering nouns approach</a:t>
            </a:r>
          </a:p>
          <a:p>
            <a:pPr lvl="1" eaLnBrk="1" hangingPunct="1">
              <a:buClr>
                <a:schemeClr val="bg1"/>
              </a:buClr>
              <a:defRPr/>
            </a:pPr>
            <a:endParaRPr lang="en-US" sz="2800" dirty="0">
              <a:latin typeface="Times New Roman" panose="02020603050405020304" pitchFamily="18" charset="0"/>
              <a:cs typeface="Times New Roman" panose="02020603050405020304" pitchFamily="18" charset="0"/>
            </a:endParaRPr>
          </a:p>
          <a:p>
            <a:pPr lvl="1" eaLnBrk="1" hangingPunct="1">
              <a:buClr>
                <a:schemeClr val="bg1"/>
              </a:buClr>
              <a:defRPr/>
            </a:pPr>
            <a:r>
              <a:rPr lang="en-US" sz="2800" dirty="0">
                <a:latin typeface="Times New Roman" panose="02020603050405020304" pitchFamily="18" charset="0"/>
                <a:cs typeface="Times New Roman" panose="02020603050405020304" pitchFamily="18" charset="0"/>
              </a:rPr>
              <a:t>Underline noun clauses in the use-case flow of events</a:t>
            </a:r>
          </a:p>
          <a:p>
            <a:pPr lvl="1" eaLnBrk="1" hangingPunct="1">
              <a:buClr>
                <a:schemeClr val="bg1"/>
              </a:buClr>
              <a:defRPr/>
            </a:pPr>
            <a:r>
              <a:rPr lang="en-US" sz="2800" dirty="0">
                <a:latin typeface="Times New Roman" panose="02020603050405020304" pitchFamily="18" charset="0"/>
                <a:cs typeface="Times New Roman" panose="02020603050405020304" pitchFamily="18" charset="0"/>
              </a:rPr>
              <a:t>Remove: </a:t>
            </a:r>
          </a:p>
          <a:p>
            <a:pPr lvl="1" eaLnBrk="1" hangingPunct="1">
              <a:buClr>
                <a:schemeClr val="bg1"/>
              </a:buClr>
              <a:defRPr/>
            </a:pPr>
            <a:endParaRPr lang="en-US" sz="2800" dirty="0">
              <a:latin typeface="Times New Roman" panose="02020603050405020304" pitchFamily="18" charset="0"/>
              <a:cs typeface="Times New Roman" panose="02020603050405020304" pitchFamily="18" charset="0"/>
            </a:endParaRPr>
          </a:p>
          <a:p>
            <a:pPr lvl="2" eaLnBrk="1" hangingPunct="1">
              <a:buClr>
                <a:schemeClr val="bg1"/>
              </a:buClr>
              <a:defRPr/>
            </a:pPr>
            <a:r>
              <a:rPr lang="en-US" sz="2800" dirty="0">
                <a:latin typeface="Times New Roman" panose="02020603050405020304" pitchFamily="18" charset="0"/>
                <a:cs typeface="Times New Roman" panose="02020603050405020304" pitchFamily="18" charset="0"/>
              </a:rPr>
              <a:t>Redundant candidates</a:t>
            </a:r>
          </a:p>
          <a:p>
            <a:pPr lvl="2" eaLnBrk="1" hangingPunct="1">
              <a:buClr>
                <a:schemeClr val="bg1"/>
              </a:buClr>
              <a:defRPr/>
            </a:pPr>
            <a:r>
              <a:rPr lang="en-US" sz="2800" dirty="0">
                <a:latin typeface="Times New Roman" panose="02020603050405020304" pitchFamily="18" charset="0"/>
                <a:cs typeface="Times New Roman" panose="02020603050405020304" pitchFamily="18" charset="0"/>
              </a:rPr>
              <a:t>Vague candidates</a:t>
            </a:r>
          </a:p>
          <a:p>
            <a:pPr lvl="2" eaLnBrk="1" hangingPunct="1">
              <a:buClr>
                <a:schemeClr val="bg1"/>
              </a:buClr>
              <a:defRPr/>
            </a:pPr>
            <a:r>
              <a:rPr lang="en-US" sz="2800" dirty="0">
                <a:latin typeface="Times New Roman" panose="02020603050405020304" pitchFamily="18" charset="0"/>
                <a:cs typeface="Times New Roman" panose="02020603050405020304" pitchFamily="18" charset="0"/>
              </a:rPr>
              <a:t>Actors (out of scope)</a:t>
            </a:r>
          </a:p>
          <a:p>
            <a:pPr lvl="2" eaLnBrk="1" hangingPunct="1">
              <a:buClr>
                <a:schemeClr val="bg1"/>
              </a:buClr>
              <a:defRPr/>
            </a:pPr>
            <a:r>
              <a:rPr lang="en-US" sz="2800" dirty="0">
                <a:latin typeface="Times New Roman" panose="02020603050405020304" pitchFamily="18" charset="0"/>
                <a:cs typeface="Times New Roman" panose="02020603050405020304" pitchFamily="18" charset="0"/>
              </a:rPr>
              <a:t>Implementation constructs</a:t>
            </a:r>
          </a:p>
          <a:p>
            <a:pPr lvl="2" eaLnBrk="1" hangingPunct="1">
              <a:buClr>
                <a:schemeClr val="bg1"/>
              </a:buClr>
              <a:defRPr/>
            </a:pPr>
            <a:r>
              <a:rPr lang="en-US" sz="2800" dirty="0">
                <a:latin typeface="Times New Roman" panose="02020603050405020304" pitchFamily="18" charset="0"/>
                <a:cs typeface="Times New Roman" panose="02020603050405020304" pitchFamily="18" charset="0"/>
              </a:rPr>
              <a:t>Operations</a:t>
            </a:r>
          </a:p>
          <a:p>
            <a:pPr eaLnBrk="1" hangingPunct="1">
              <a:buClr>
                <a:schemeClr val="bg1"/>
              </a:buClr>
              <a:defRPr/>
            </a:pPr>
            <a:endParaRPr lang="en-US" dirty="0"/>
          </a:p>
        </p:txBody>
      </p:sp>
    </p:spTree>
    <p:extLst>
      <p:ext uri="{BB962C8B-B14F-4D97-AF65-F5344CB8AC3E}">
        <p14:creationId xmlns:p14="http://schemas.microsoft.com/office/powerpoint/2010/main" val="141120358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31C359A9-1C7A-4355-8C09-532F2A2EAB33}"/>
              </a:ext>
            </a:extLst>
          </p:cNvPr>
          <p:cNvSpPr>
            <a:spLocks noGrp="1"/>
          </p:cNvSpPr>
          <p:nvPr>
            <p:ph type="sldNum" sz="quarter" idx="12"/>
          </p:nvPr>
        </p:nvSpPr>
        <p:spPr/>
        <p:txBody>
          <a:bodyPr/>
          <a:lstStyle>
            <a:lvl1pPr>
              <a:defRPr>
                <a:solidFill>
                  <a:schemeClr val="tx1"/>
                </a:solidFill>
                <a:latin typeface="Arial" panose="020B0604020202020204" pitchFamily="34" charset="0"/>
              </a:defRPr>
            </a:lvl1pPr>
            <a:lvl2pPr marL="835819" indent="-321469">
              <a:defRPr>
                <a:solidFill>
                  <a:schemeClr val="tx1"/>
                </a:solidFill>
                <a:latin typeface="Arial" panose="020B0604020202020204" pitchFamily="34" charset="0"/>
              </a:defRPr>
            </a:lvl2pPr>
            <a:lvl3pPr marL="1285875" indent="-257175">
              <a:defRPr>
                <a:solidFill>
                  <a:schemeClr val="tx1"/>
                </a:solidFill>
                <a:latin typeface="Arial" panose="020B0604020202020204" pitchFamily="34" charset="0"/>
              </a:defRPr>
            </a:lvl3pPr>
            <a:lvl4pPr marL="1800225" indent="-257175">
              <a:defRPr>
                <a:solidFill>
                  <a:schemeClr val="tx1"/>
                </a:solidFill>
                <a:latin typeface="Arial" panose="020B0604020202020204" pitchFamily="34" charset="0"/>
              </a:defRPr>
            </a:lvl4pPr>
            <a:lvl5pPr marL="2314575" indent="-257175">
              <a:defRPr>
                <a:solidFill>
                  <a:schemeClr val="tx1"/>
                </a:solidFill>
                <a:latin typeface="Arial" panose="020B0604020202020204" pitchFamily="34" charset="0"/>
              </a:defRPr>
            </a:lvl5pPr>
            <a:lvl6pPr marL="2828925" indent="-257175" eaLnBrk="0" fontAlgn="base" hangingPunct="0">
              <a:spcBef>
                <a:spcPct val="0"/>
              </a:spcBef>
              <a:spcAft>
                <a:spcPct val="0"/>
              </a:spcAft>
              <a:defRPr>
                <a:solidFill>
                  <a:schemeClr val="tx1"/>
                </a:solidFill>
                <a:latin typeface="Arial" panose="020B0604020202020204" pitchFamily="34" charset="0"/>
              </a:defRPr>
            </a:lvl6pPr>
            <a:lvl7pPr marL="3343275" indent="-257175" eaLnBrk="0" fontAlgn="base" hangingPunct="0">
              <a:spcBef>
                <a:spcPct val="0"/>
              </a:spcBef>
              <a:spcAft>
                <a:spcPct val="0"/>
              </a:spcAft>
              <a:defRPr>
                <a:solidFill>
                  <a:schemeClr val="tx1"/>
                </a:solidFill>
                <a:latin typeface="Arial" panose="020B0604020202020204" pitchFamily="34" charset="0"/>
              </a:defRPr>
            </a:lvl7pPr>
            <a:lvl8pPr marL="3857625" indent="-257175" eaLnBrk="0" fontAlgn="base" hangingPunct="0">
              <a:spcBef>
                <a:spcPct val="0"/>
              </a:spcBef>
              <a:spcAft>
                <a:spcPct val="0"/>
              </a:spcAft>
              <a:defRPr>
                <a:solidFill>
                  <a:schemeClr val="tx1"/>
                </a:solidFill>
                <a:latin typeface="Arial" panose="020B0604020202020204" pitchFamily="34" charset="0"/>
              </a:defRPr>
            </a:lvl8pPr>
            <a:lvl9pPr marL="4371975" indent="-257175" eaLnBrk="0" fontAlgn="base" hangingPunct="0">
              <a:spcBef>
                <a:spcPct val="0"/>
              </a:spcBef>
              <a:spcAft>
                <a:spcPct val="0"/>
              </a:spcAft>
              <a:defRPr>
                <a:solidFill>
                  <a:schemeClr val="tx1"/>
                </a:solidFill>
                <a:latin typeface="Arial" panose="020B0604020202020204" pitchFamily="34" charset="0"/>
              </a:defRPr>
            </a:lvl9pPr>
          </a:lstStyle>
          <a:p>
            <a:pPr>
              <a:defRPr/>
            </a:pPr>
            <a:fld id="{C7E40D68-1265-4FE1-9374-19B1E0E1C734}" type="slidenum">
              <a:rPr lang="en-US" altLang="en-US" smtClean="0"/>
              <a:pPr>
                <a:defRPr/>
              </a:pPr>
              <a:t>23</a:t>
            </a:fld>
            <a:endParaRPr lang="en-US" altLang="en-US"/>
          </a:p>
        </p:txBody>
      </p:sp>
      <p:sp>
        <p:nvSpPr>
          <p:cNvPr id="37891" name="Rectangle 2">
            <a:extLst>
              <a:ext uri="{FF2B5EF4-FFF2-40B4-BE49-F238E27FC236}">
                <a16:creationId xmlns="" xmlns:a16="http://schemas.microsoft.com/office/drawing/2014/main" id="{A0887D0C-466C-4A52-A059-265806DB0765}"/>
              </a:ext>
            </a:extLst>
          </p:cNvPr>
          <p:cNvSpPr>
            <a:spLocks noChangeArrowheads="1"/>
          </p:cNvSpPr>
          <p:nvPr/>
        </p:nvSpPr>
        <p:spPr bwMode="auto">
          <a:xfrm>
            <a:off x="1033760" y="594718"/>
            <a:ext cx="10124480" cy="533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584" tIns="51793" rIns="103584" bIns="51793"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
                <a:srgbClr val="73E1FF"/>
              </a:buClr>
              <a:buNone/>
            </a:pPr>
            <a:r>
              <a:rPr lang="en-US" altLang="en-US" sz="3600" b="1" dirty="0">
                <a:solidFill>
                  <a:srgbClr val="024C66"/>
                </a:solidFill>
                <a:latin typeface="Times New Roman" panose="02020603050405020304" pitchFamily="18" charset="0"/>
                <a:cs typeface="Times New Roman" panose="02020603050405020304" pitchFamily="18" charset="0"/>
              </a:rPr>
              <a:t>Pitfalls When filtering Nouns</a:t>
            </a:r>
            <a:endParaRPr lang="en-US" altLang="en-US" sz="3600" b="1" dirty="0">
              <a:solidFill>
                <a:srgbClr val="024C66"/>
              </a:solidFill>
              <a:latin typeface="Arial Narrow" panose="020B0606020202030204" pitchFamily="34" charset="0"/>
            </a:endParaRPr>
          </a:p>
        </p:txBody>
      </p:sp>
      <p:sp>
        <p:nvSpPr>
          <p:cNvPr id="780291" name="Rectangle 3">
            <a:extLst>
              <a:ext uri="{FF2B5EF4-FFF2-40B4-BE49-F238E27FC236}">
                <a16:creationId xmlns="" xmlns:a16="http://schemas.microsoft.com/office/drawing/2014/main" id="{163B4108-F6D9-458A-8FBA-C85C97AC100D}"/>
              </a:ext>
            </a:extLst>
          </p:cNvPr>
          <p:cNvSpPr>
            <a:spLocks noGrp="1" noChangeArrowheads="1"/>
          </p:cNvSpPr>
          <p:nvPr>
            <p:ph type="body" idx="1"/>
          </p:nvPr>
        </p:nvSpPr>
        <p:spPr>
          <a:xfrm>
            <a:off x="1466056" y="1348304"/>
            <a:ext cx="9608344" cy="4970265"/>
          </a:xfrm>
        </p:spPr>
        <p:txBody>
          <a:bodyPr vert="horz" wrap="square" lIns="121444" tIns="60722" rIns="121444" bIns="60722" numCol="1" anchor="t" anchorCtr="0" compatLnSpc="1">
            <a:prstTxWarp prst="textNoShape">
              <a:avLst/>
            </a:prstTxWarp>
          </a:bodyPr>
          <a:lstStyle/>
          <a:p>
            <a:pPr eaLnBrk="1" hangingPunct="1">
              <a:buClr>
                <a:schemeClr val="bg1"/>
              </a:buClr>
              <a:defRPr/>
            </a:pPr>
            <a:r>
              <a:rPr lang="en-US" sz="2800" dirty="0">
                <a:latin typeface="Times New Roman" panose="02020603050405020304" pitchFamily="18" charset="0"/>
                <a:cs typeface="Times New Roman" panose="02020603050405020304" pitchFamily="18" charset="0"/>
              </a:rPr>
              <a:t>When identifying nouns, be aware that</a:t>
            </a:r>
          </a:p>
          <a:p>
            <a:pPr lvl="1" eaLnBrk="1" hangingPunct="1">
              <a:buClr>
                <a:schemeClr val="bg1"/>
              </a:buClr>
              <a:defRPr/>
            </a:pPr>
            <a:endParaRPr lang="en-US" sz="2800" dirty="0">
              <a:latin typeface="Times New Roman" panose="02020603050405020304" pitchFamily="18" charset="0"/>
              <a:cs typeface="Times New Roman" panose="02020603050405020304" pitchFamily="18" charset="0"/>
            </a:endParaRPr>
          </a:p>
          <a:p>
            <a:pPr lvl="1" eaLnBrk="1" hangingPunct="1">
              <a:buClr>
                <a:schemeClr val="bg1"/>
              </a:buClr>
              <a:defRPr/>
            </a:pPr>
            <a:r>
              <a:rPr lang="en-US" sz="2800" dirty="0">
                <a:latin typeface="Times New Roman" panose="02020603050405020304" pitchFamily="18" charset="0"/>
                <a:cs typeface="Times New Roman" panose="02020603050405020304" pitchFamily="18" charset="0"/>
              </a:rPr>
              <a:t>Several terms may refer to the same object.</a:t>
            </a:r>
          </a:p>
          <a:p>
            <a:pPr lvl="1" eaLnBrk="1" hangingPunct="1">
              <a:buClr>
                <a:schemeClr val="bg1"/>
              </a:buClr>
              <a:defRPr/>
            </a:pPr>
            <a:r>
              <a:rPr lang="en-US" sz="2800" dirty="0">
                <a:latin typeface="Times New Roman" panose="02020603050405020304" pitchFamily="18" charset="0"/>
                <a:cs typeface="Times New Roman" panose="02020603050405020304" pitchFamily="18" charset="0"/>
              </a:rPr>
              <a:t>One term may refer to more than one object.</a:t>
            </a:r>
          </a:p>
          <a:p>
            <a:pPr lvl="1" eaLnBrk="1" hangingPunct="1">
              <a:buClr>
                <a:schemeClr val="bg1"/>
              </a:buClr>
              <a:defRPr/>
            </a:pPr>
            <a:r>
              <a:rPr lang="en-US" sz="2800" dirty="0">
                <a:latin typeface="Times New Roman" panose="02020603050405020304" pitchFamily="18" charset="0"/>
                <a:cs typeface="Times New Roman" panose="02020603050405020304" pitchFamily="18" charset="0"/>
              </a:rPr>
              <a:t>Natural language is very ambiguous. </a:t>
            </a:r>
          </a:p>
          <a:p>
            <a:pPr lvl="1" eaLnBrk="1" hangingPunct="1">
              <a:buClr>
                <a:schemeClr val="bg1"/>
              </a:buClr>
              <a:defRPr/>
            </a:pPr>
            <a:r>
              <a:rPr lang="en-US" sz="2800" dirty="0">
                <a:latin typeface="Times New Roman" panose="02020603050405020304" pitchFamily="18" charset="0"/>
                <a:cs typeface="Times New Roman" panose="02020603050405020304" pitchFamily="18" charset="0"/>
              </a:rPr>
              <a:t>Any noun can be disguised as a verb and any verb can be disguised as a noun.</a:t>
            </a:r>
          </a:p>
          <a:p>
            <a:pPr lvl="2" eaLnBrk="1" hangingPunct="1">
              <a:buClr>
                <a:schemeClr val="bg1"/>
              </a:buClr>
              <a:defRPr/>
            </a:pPr>
            <a:r>
              <a:rPr lang="en-US" sz="2800" dirty="0">
                <a:latin typeface="Times New Roman" panose="02020603050405020304" pitchFamily="18" charset="0"/>
                <a:cs typeface="Times New Roman" panose="02020603050405020304" pitchFamily="18" charset="0"/>
              </a:rPr>
              <a:t>Results are dependent on the author’s writing skills.</a:t>
            </a:r>
          </a:p>
          <a:p>
            <a:pPr eaLnBrk="1" hangingPunct="1">
              <a:buClr>
                <a:schemeClr val="bg1"/>
              </a:buClr>
              <a:defRPr/>
            </a:pPr>
            <a:endParaRPr lang="en-US" sz="2800" dirty="0">
              <a:latin typeface="Times New Roman" panose="02020603050405020304" pitchFamily="18" charset="0"/>
              <a:cs typeface="Times New Roman" panose="02020603050405020304" pitchFamily="18" charset="0"/>
            </a:endParaRPr>
          </a:p>
          <a:p>
            <a:pPr eaLnBrk="1" hangingPunct="1">
              <a:buClr>
                <a:schemeClr val="bg1"/>
              </a:buClr>
              <a:defRPr/>
            </a:pPr>
            <a:r>
              <a:rPr lang="en-US" sz="2800" dirty="0">
                <a:latin typeface="Times New Roman" panose="02020603050405020304" pitchFamily="18" charset="0"/>
                <a:cs typeface="Times New Roman" panose="02020603050405020304" pitchFamily="18" charset="0"/>
              </a:rPr>
              <a:t>Filtering nouns can identify many unimportant objects.</a:t>
            </a:r>
          </a:p>
          <a:p>
            <a:pPr eaLnBrk="1" hangingPunct="1">
              <a:buClr>
                <a:schemeClr val="bg1"/>
              </a:buClr>
              <a:buFont typeface="Wingdings" panose="05000000000000000000" pitchFamily="2" charset="2"/>
              <a:buNone/>
              <a:defRPr/>
            </a:pPr>
            <a:endParaRPr lang="en-US" sz="3150" dirty="0"/>
          </a:p>
        </p:txBody>
      </p:sp>
    </p:spTree>
    <p:extLst>
      <p:ext uri="{BB962C8B-B14F-4D97-AF65-F5344CB8AC3E}">
        <p14:creationId xmlns:p14="http://schemas.microsoft.com/office/powerpoint/2010/main" val="426445979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B2119E38-30CD-47B3-8FF1-B043BE131103}"/>
              </a:ext>
            </a:extLst>
          </p:cNvPr>
          <p:cNvSpPr>
            <a:spLocks noGrp="1"/>
          </p:cNvSpPr>
          <p:nvPr>
            <p:ph type="sldNum" sz="quarter" idx="12"/>
          </p:nvPr>
        </p:nvSpPr>
        <p:spPr/>
        <p:txBody>
          <a:bodyPr/>
          <a:lstStyle>
            <a:lvl1pPr>
              <a:defRPr>
                <a:solidFill>
                  <a:schemeClr val="tx1"/>
                </a:solidFill>
                <a:latin typeface="Arial" panose="020B0604020202020204" pitchFamily="34" charset="0"/>
              </a:defRPr>
            </a:lvl1pPr>
            <a:lvl2pPr marL="835819" indent="-321469">
              <a:defRPr>
                <a:solidFill>
                  <a:schemeClr val="tx1"/>
                </a:solidFill>
                <a:latin typeface="Arial" panose="020B0604020202020204" pitchFamily="34" charset="0"/>
              </a:defRPr>
            </a:lvl2pPr>
            <a:lvl3pPr marL="1285875" indent="-257175">
              <a:defRPr>
                <a:solidFill>
                  <a:schemeClr val="tx1"/>
                </a:solidFill>
                <a:latin typeface="Arial" panose="020B0604020202020204" pitchFamily="34" charset="0"/>
              </a:defRPr>
            </a:lvl3pPr>
            <a:lvl4pPr marL="1800225" indent="-257175">
              <a:defRPr>
                <a:solidFill>
                  <a:schemeClr val="tx1"/>
                </a:solidFill>
                <a:latin typeface="Arial" panose="020B0604020202020204" pitchFamily="34" charset="0"/>
              </a:defRPr>
            </a:lvl4pPr>
            <a:lvl5pPr marL="2314575" indent="-257175">
              <a:defRPr>
                <a:solidFill>
                  <a:schemeClr val="tx1"/>
                </a:solidFill>
                <a:latin typeface="Arial" panose="020B0604020202020204" pitchFamily="34" charset="0"/>
              </a:defRPr>
            </a:lvl5pPr>
            <a:lvl6pPr marL="2828925" indent="-257175" eaLnBrk="0" fontAlgn="base" hangingPunct="0">
              <a:spcBef>
                <a:spcPct val="0"/>
              </a:spcBef>
              <a:spcAft>
                <a:spcPct val="0"/>
              </a:spcAft>
              <a:defRPr>
                <a:solidFill>
                  <a:schemeClr val="tx1"/>
                </a:solidFill>
                <a:latin typeface="Arial" panose="020B0604020202020204" pitchFamily="34" charset="0"/>
              </a:defRPr>
            </a:lvl6pPr>
            <a:lvl7pPr marL="3343275" indent="-257175" eaLnBrk="0" fontAlgn="base" hangingPunct="0">
              <a:spcBef>
                <a:spcPct val="0"/>
              </a:spcBef>
              <a:spcAft>
                <a:spcPct val="0"/>
              </a:spcAft>
              <a:defRPr>
                <a:solidFill>
                  <a:schemeClr val="tx1"/>
                </a:solidFill>
                <a:latin typeface="Arial" panose="020B0604020202020204" pitchFamily="34" charset="0"/>
              </a:defRPr>
            </a:lvl7pPr>
            <a:lvl8pPr marL="3857625" indent="-257175" eaLnBrk="0" fontAlgn="base" hangingPunct="0">
              <a:spcBef>
                <a:spcPct val="0"/>
              </a:spcBef>
              <a:spcAft>
                <a:spcPct val="0"/>
              </a:spcAft>
              <a:defRPr>
                <a:solidFill>
                  <a:schemeClr val="tx1"/>
                </a:solidFill>
                <a:latin typeface="Arial" panose="020B0604020202020204" pitchFamily="34" charset="0"/>
              </a:defRPr>
            </a:lvl8pPr>
            <a:lvl9pPr marL="4371975" indent="-257175" eaLnBrk="0" fontAlgn="base" hangingPunct="0">
              <a:spcBef>
                <a:spcPct val="0"/>
              </a:spcBef>
              <a:spcAft>
                <a:spcPct val="0"/>
              </a:spcAft>
              <a:defRPr>
                <a:solidFill>
                  <a:schemeClr val="tx1"/>
                </a:solidFill>
                <a:latin typeface="Arial" panose="020B0604020202020204" pitchFamily="34" charset="0"/>
              </a:defRPr>
            </a:lvl9pPr>
          </a:lstStyle>
          <a:p>
            <a:pPr>
              <a:defRPr/>
            </a:pPr>
            <a:fld id="{FE65E2AE-4C4F-4319-A931-1AA2A7FF2EC9}" type="slidenum">
              <a:rPr lang="en-US" altLang="en-US" smtClean="0"/>
              <a:pPr>
                <a:defRPr/>
              </a:pPr>
              <a:t>24</a:t>
            </a:fld>
            <a:endParaRPr lang="en-US" altLang="en-US"/>
          </a:p>
        </p:txBody>
      </p:sp>
      <p:sp>
        <p:nvSpPr>
          <p:cNvPr id="39939" name="Rectangle 2">
            <a:extLst>
              <a:ext uri="{FF2B5EF4-FFF2-40B4-BE49-F238E27FC236}">
                <a16:creationId xmlns="" xmlns:a16="http://schemas.microsoft.com/office/drawing/2014/main" id="{F3089F93-29BE-4F69-9AA5-2C4397C01099}"/>
              </a:ext>
            </a:extLst>
          </p:cNvPr>
          <p:cNvSpPr>
            <a:spLocks noChangeArrowheads="1"/>
          </p:cNvSpPr>
          <p:nvPr/>
        </p:nvSpPr>
        <p:spPr bwMode="auto">
          <a:xfrm>
            <a:off x="1033760" y="702962"/>
            <a:ext cx="10124480" cy="532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584" tIns="51793" rIns="103584" bIns="51793"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
                <a:srgbClr val="73E1FF"/>
              </a:buClr>
              <a:buNone/>
            </a:pPr>
            <a:r>
              <a:rPr lang="en-US" altLang="en-US" sz="3600" b="1" dirty="0">
                <a:solidFill>
                  <a:srgbClr val="024C66"/>
                </a:solidFill>
                <a:latin typeface="Times New Roman" panose="02020603050405020304" pitchFamily="18" charset="0"/>
                <a:cs typeface="Times New Roman" panose="02020603050405020304" pitchFamily="18" charset="0"/>
              </a:rPr>
              <a:t>Find Classes from Use Case Behavior</a:t>
            </a:r>
            <a:endParaRPr lang="en-US" altLang="en-US" sz="3600" b="1" dirty="0">
              <a:solidFill>
                <a:srgbClr val="024C66"/>
              </a:solidFill>
              <a:latin typeface="Arial Narrow" panose="020B0606020202030204" pitchFamily="34" charset="0"/>
            </a:endParaRPr>
          </a:p>
        </p:txBody>
      </p:sp>
      <p:sp>
        <p:nvSpPr>
          <p:cNvPr id="782339" name="Rectangle 3">
            <a:extLst>
              <a:ext uri="{FF2B5EF4-FFF2-40B4-BE49-F238E27FC236}">
                <a16:creationId xmlns="" xmlns:a16="http://schemas.microsoft.com/office/drawing/2014/main" id="{1435E883-FDA8-45E7-B9CB-C74C43CB36A7}"/>
              </a:ext>
            </a:extLst>
          </p:cNvPr>
          <p:cNvSpPr>
            <a:spLocks noGrp="1" noChangeArrowheads="1"/>
          </p:cNvSpPr>
          <p:nvPr>
            <p:ph type="body" idx="1"/>
          </p:nvPr>
        </p:nvSpPr>
        <p:spPr/>
        <p:txBody>
          <a:bodyPr vert="horz" wrap="square" lIns="121444" tIns="60722" rIns="121444" bIns="60722" numCol="1" anchor="t" anchorCtr="0" compatLnSpc="1">
            <a:prstTxWarp prst="textNoShape">
              <a:avLst/>
            </a:prstTxWarp>
          </a:bodyPr>
          <a:lstStyle/>
          <a:p>
            <a:pPr eaLnBrk="1" hangingPunct="1">
              <a:buClr>
                <a:schemeClr val="bg1"/>
              </a:buClr>
              <a:defRPr/>
            </a:pPr>
            <a:r>
              <a:rPr lang="en-US" sz="2800" dirty="0">
                <a:latin typeface="Times New Roman" panose="02020603050405020304" pitchFamily="18" charset="0"/>
                <a:cs typeface="Times New Roman" panose="02020603050405020304" pitchFamily="18" charset="0"/>
              </a:rPr>
              <a:t>Identify a candidate set of model elements (classes) which are capable of performing the behavior described in use cases.</a:t>
            </a:r>
          </a:p>
          <a:p>
            <a:pPr eaLnBrk="1" hangingPunct="1">
              <a:buClr>
                <a:schemeClr val="bg1"/>
              </a:buClr>
              <a:buFont typeface="Wingdings" panose="05000000000000000000" pitchFamily="2" charset="2"/>
              <a:buNone/>
              <a:defRPr/>
            </a:pPr>
            <a:endParaRPr lang="en-US" sz="2800" dirty="0">
              <a:latin typeface="Times New Roman" panose="02020603050405020304" pitchFamily="18" charset="0"/>
              <a:cs typeface="Times New Roman" panose="02020603050405020304" pitchFamily="18" charset="0"/>
            </a:endParaRPr>
          </a:p>
          <a:p>
            <a:pPr eaLnBrk="1" hangingPunct="1">
              <a:buClr>
                <a:schemeClr val="bg1"/>
              </a:buClr>
              <a:defRPr/>
            </a:pPr>
            <a:r>
              <a:rPr lang="en-US" sz="2800" dirty="0">
                <a:latin typeface="Times New Roman" panose="02020603050405020304" pitchFamily="18" charset="0"/>
                <a:cs typeface="Times New Roman" panose="02020603050405020304" pitchFamily="18" charset="0"/>
              </a:rPr>
              <a:t>The complete behavior of a use case has to be distributed to classes.</a:t>
            </a:r>
          </a:p>
        </p:txBody>
      </p:sp>
    </p:spTree>
    <p:extLst>
      <p:ext uri="{BB962C8B-B14F-4D97-AF65-F5344CB8AC3E}">
        <p14:creationId xmlns:p14="http://schemas.microsoft.com/office/powerpoint/2010/main" val="25801182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Slide Number Placeholder 5">
            <a:extLst>
              <a:ext uri="{FF2B5EF4-FFF2-40B4-BE49-F238E27FC236}">
                <a16:creationId xmlns="" xmlns:a16="http://schemas.microsoft.com/office/drawing/2014/main" id="{A3FFA727-83E4-4EA2-9738-DD964C716D2E}"/>
              </a:ext>
            </a:extLst>
          </p:cNvPr>
          <p:cNvSpPr>
            <a:spLocks noGrp="1"/>
          </p:cNvSpPr>
          <p:nvPr>
            <p:ph type="sldNum" sz="quarter" idx="12"/>
          </p:nvPr>
        </p:nvSpPr>
        <p:spPr/>
        <p:txBody>
          <a:bodyPr/>
          <a:lstStyle>
            <a:lvl1pPr>
              <a:defRPr>
                <a:solidFill>
                  <a:schemeClr val="tx1"/>
                </a:solidFill>
                <a:latin typeface="Arial" panose="020B0604020202020204" pitchFamily="34" charset="0"/>
              </a:defRPr>
            </a:lvl1pPr>
            <a:lvl2pPr marL="835819" indent="-321469">
              <a:defRPr>
                <a:solidFill>
                  <a:schemeClr val="tx1"/>
                </a:solidFill>
                <a:latin typeface="Arial" panose="020B0604020202020204" pitchFamily="34" charset="0"/>
              </a:defRPr>
            </a:lvl2pPr>
            <a:lvl3pPr marL="1285875" indent="-257175">
              <a:defRPr>
                <a:solidFill>
                  <a:schemeClr val="tx1"/>
                </a:solidFill>
                <a:latin typeface="Arial" panose="020B0604020202020204" pitchFamily="34" charset="0"/>
              </a:defRPr>
            </a:lvl3pPr>
            <a:lvl4pPr marL="1800225" indent="-257175">
              <a:defRPr>
                <a:solidFill>
                  <a:schemeClr val="tx1"/>
                </a:solidFill>
                <a:latin typeface="Arial" panose="020B0604020202020204" pitchFamily="34" charset="0"/>
              </a:defRPr>
            </a:lvl4pPr>
            <a:lvl5pPr marL="2314575" indent="-257175">
              <a:defRPr>
                <a:solidFill>
                  <a:schemeClr val="tx1"/>
                </a:solidFill>
                <a:latin typeface="Arial" panose="020B0604020202020204" pitchFamily="34" charset="0"/>
              </a:defRPr>
            </a:lvl5pPr>
            <a:lvl6pPr marL="2828925" indent="-257175" eaLnBrk="0" fontAlgn="base" hangingPunct="0">
              <a:spcBef>
                <a:spcPct val="0"/>
              </a:spcBef>
              <a:spcAft>
                <a:spcPct val="0"/>
              </a:spcAft>
              <a:defRPr>
                <a:solidFill>
                  <a:schemeClr val="tx1"/>
                </a:solidFill>
                <a:latin typeface="Arial" panose="020B0604020202020204" pitchFamily="34" charset="0"/>
              </a:defRPr>
            </a:lvl6pPr>
            <a:lvl7pPr marL="3343275" indent="-257175" eaLnBrk="0" fontAlgn="base" hangingPunct="0">
              <a:spcBef>
                <a:spcPct val="0"/>
              </a:spcBef>
              <a:spcAft>
                <a:spcPct val="0"/>
              </a:spcAft>
              <a:defRPr>
                <a:solidFill>
                  <a:schemeClr val="tx1"/>
                </a:solidFill>
                <a:latin typeface="Arial" panose="020B0604020202020204" pitchFamily="34" charset="0"/>
              </a:defRPr>
            </a:lvl7pPr>
            <a:lvl8pPr marL="3857625" indent="-257175" eaLnBrk="0" fontAlgn="base" hangingPunct="0">
              <a:spcBef>
                <a:spcPct val="0"/>
              </a:spcBef>
              <a:spcAft>
                <a:spcPct val="0"/>
              </a:spcAft>
              <a:defRPr>
                <a:solidFill>
                  <a:schemeClr val="tx1"/>
                </a:solidFill>
                <a:latin typeface="Arial" panose="020B0604020202020204" pitchFamily="34" charset="0"/>
              </a:defRPr>
            </a:lvl8pPr>
            <a:lvl9pPr marL="4371975" indent="-257175" eaLnBrk="0" fontAlgn="base" hangingPunct="0">
              <a:spcBef>
                <a:spcPct val="0"/>
              </a:spcBef>
              <a:spcAft>
                <a:spcPct val="0"/>
              </a:spcAft>
              <a:defRPr>
                <a:solidFill>
                  <a:schemeClr val="tx1"/>
                </a:solidFill>
                <a:latin typeface="Arial" panose="020B0604020202020204" pitchFamily="34" charset="0"/>
              </a:defRPr>
            </a:lvl9pPr>
          </a:lstStyle>
          <a:p>
            <a:pPr>
              <a:defRPr/>
            </a:pPr>
            <a:fld id="{69DF7C98-7AC9-469E-9BEB-EFA2203D6ED1}" type="slidenum">
              <a:rPr lang="en-US" altLang="en-US" smtClean="0">
                <a:latin typeface="Times New Roman" panose="02020603050405020304" pitchFamily="18" charset="0"/>
                <a:cs typeface="Times New Roman" panose="02020603050405020304" pitchFamily="18" charset="0"/>
              </a:rPr>
              <a:pPr>
                <a:defRPr/>
              </a:pPr>
              <a:t>25</a:t>
            </a:fld>
            <a:endParaRPr lang="en-US" altLang="en-US">
              <a:latin typeface="Times New Roman" panose="02020603050405020304" pitchFamily="18" charset="0"/>
              <a:cs typeface="Times New Roman" panose="02020603050405020304" pitchFamily="18" charset="0"/>
            </a:endParaRPr>
          </a:p>
        </p:txBody>
      </p:sp>
      <p:grpSp>
        <p:nvGrpSpPr>
          <p:cNvPr id="41987" name="Group 2">
            <a:extLst>
              <a:ext uri="{FF2B5EF4-FFF2-40B4-BE49-F238E27FC236}">
                <a16:creationId xmlns="" xmlns:a16="http://schemas.microsoft.com/office/drawing/2014/main" id="{F1331AF7-20D9-4E38-A693-969E5020BCB0}"/>
              </a:ext>
            </a:extLst>
          </p:cNvPr>
          <p:cNvGrpSpPr>
            <a:grpSpLocks/>
          </p:cNvGrpSpPr>
          <p:nvPr/>
        </p:nvGrpSpPr>
        <p:grpSpPr bwMode="auto">
          <a:xfrm>
            <a:off x="1450778" y="3886197"/>
            <a:ext cx="9188648" cy="2308024"/>
            <a:chOff x="186" y="2544"/>
            <a:chExt cx="5145" cy="1454"/>
          </a:xfrm>
        </p:grpSpPr>
        <p:grpSp>
          <p:nvGrpSpPr>
            <p:cNvPr id="41990" name="Group 3">
              <a:extLst>
                <a:ext uri="{FF2B5EF4-FFF2-40B4-BE49-F238E27FC236}">
                  <a16:creationId xmlns="" xmlns:a16="http://schemas.microsoft.com/office/drawing/2014/main" id="{19853411-61B8-4018-A49A-983E5488F081}"/>
                </a:ext>
              </a:extLst>
            </p:cNvPr>
            <p:cNvGrpSpPr>
              <a:grpSpLocks/>
            </p:cNvGrpSpPr>
            <p:nvPr/>
          </p:nvGrpSpPr>
          <p:grpSpPr bwMode="auto">
            <a:xfrm>
              <a:off x="188" y="2544"/>
              <a:ext cx="758" cy="1008"/>
              <a:chOff x="365" y="2533"/>
              <a:chExt cx="754" cy="1008"/>
            </a:xfrm>
          </p:grpSpPr>
          <p:sp>
            <p:nvSpPr>
              <p:cNvPr id="42050" name="Oval 4">
                <a:extLst>
                  <a:ext uri="{FF2B5EF4-FFF2-40B4-BE49-F238E27FC236}">
                    <a16:creationId xmlns="" xmlns:a16="http://schemas.microsoft.com/office/drawing/2014/main" id="{1F42A0AD-F324-4EA6-8DD9-1602EFE12BFD}"/>
                  </a:ext>
                </a:extLst>
              </p:cNvPr>
              <p:cNvSpPr>
                <a:spLocks noChangeArrowheads="1"/>
              </p:cNvSpPr>
              <p:nvPr/>
            </p:nvSpPr>
            <p:spPr bwMode="auto">
              <a:xfrm>
                <a:off x="365" y="2533"/>
                <a:ext cx="624" cy="288"/>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42051" name="Rectangle 5">
                <a:extLst>
                  <a:ext uri="{FF2B5EF4-FFF2-40B4-BE49-F238E27FC236}">
                    <a16:creationId xmlns="" xmlns:a16="http://schemas.microsoft.com/office/drawing/2014/main" id="{E01ECD1F-8A12-4227-B3B0-D4D6BFAC5D0D}"/>
                  </a:ext>
                </a:extLst>
              </p:cNvPr>
              <p:cNvSpPr>
                <a:spLocks noChangeArrowheads="1"/>
              </p:cNvSpPr>
              <p:nvPr/>
            </p:nvSpPr>
            <p:spPr bwMode="auto">
              <a:xfrm>
                <a:off x="687" y="2821"/>
                <a:ext cx="432" cy="7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42052" name="Line 6">
                <a:extLst>
                  <a:ext uri="{FF2B5EF4-FFF2-40B4-BE49-F238E27FC236}">
                    <a16:creationId xmlns="" xmlns:a16="http://schemas.microsoft.com/office/drawing/2014/main" id="{083E98A0-6AD5-427B-9CCF-44515F18FBEE}"/>
                  </a:ext>
                </a:extLst>
              </p:cNvPr>
              <p:cNvSpPr>
                <a:spLocks noChangeShapeType="1"/>
              </p:cNvSpPr>
              <p:nvPr/>
            </p:nvSpPr>
            <p:spPr bwMode="auto">
              <a:xfrm>
                <a:off x="975" y="2821"/>
                <a:ext cx="144"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sz="2025">
                  <a:latin typeface="Times New Roman" panose="02020603050405020304" pitchFamily="18" charset="0"/>
                  <a:cs typeface="Times New Roman" panose="02020603050405020304" pitchFamily="18" charset="0"/>
                </a:endParaRPr>
              </a:p>
            </p:txBody>
          </p:sp>
          <p:sp>
            <p:nvSpPr>
              <p:cNvPr id="42053" name="Line 7">
                <a:extLst>
                  <a:ext uri="{FF2B5EF4-FFF2-40B4-BE49-F238E27FC236}">
                    <a16:creationId xmlns="" xmlns:a16="http://schemas.microsoft.com/office/drawing/2014/main" id="{4DF5F585-5AF2-4883-911A-5FD776EE4181}"/>
                  </a:ext>
                </a:extLst>
              </p:cNvPr>
              <p:cNvSpPr>
                <a:spLocks noChangeShapeType="1"/>
              </p:cNvSpPr>
              <p:nvPr/>
            </p:nvSpPr>
            <p:spPr bwMode="auto">
              <a:xfrm>
                <a:off x="975" y="2821"/>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sz="2025">
                  <a:latin typeface="Times New Roman" panose="02020603050405020304" pitchFamily="18" charset="0"/>
                  <a:cs typeface="Times New Roman" panose="02020603050405020304" pitchFamily="18" charset="0"/>
                </a:endParaRPr>
              </a:p>
            </p:txBody>
          </p:sp>
          <p:sp>
            <p:nvSpPr>
              <p:cNvPr id="42054" name="Line 8">
                <a:extLst>
                  <a:ext uri="{FF2B5EF4-FFF2-40B4-BE49-F238E27FC236}">
                    <a16:creationId xmlns="" xmlns:a16="http://schemas.microsoft.com/office/drawing/2014/main" id="{DCEB7930-77E4-4346-BD64-883F315F6202}"/>
                  </a:ext>
                </a:extLst>
              </p:cNvPr>
              <p:cNvSpPr>
                <a:spLocks noChangeShapeType="1"/>
              </p:cNvSpPr>
              <p:nvPr/>
            </p:nvSpPr>
            <p:spPr bwMode="auto">
              <a:xfrm flipH="1">
                <a:off x="975" y="2965"/>
                <a:ext cx="144"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sz="2025">
                  <a:latin typeface="Times New Roman" panose="02020603050405020304" pitchFamily="18" charset="0"/>
                  <a:cs typeface="Times New Roman" panose="02020603050405020304" pitchFamily="18" charset="0"/>
                </a:endParaRPr>
              </a:p>
            </p:txBody>
          </p:sp>
          <p:sp>
            <p:nvSpPr>
              <p:cNvPr id="42055" name="Line 9">
                <a:extLst>
                  <a:ext uri="{FF2B5EF4-FFF2-40B4-BE49-F238E27FC236}">
                    <a16:creationId xmlns="" xmlns:a16="http://schemas.microsoft.com/office/drawing/2014/main" id="{945C08F2-2C09-47AD-BA5E-CD8B4A5EEF9F}"/>
                  </a:ext>
                </a:extLst>
              </p:cNvPr>
              <p:cNvSpPr>
                <a:spLocks noChangeShapeType="1"/>
              </p:cNvSpPr>
              <p:nvPr/>
            </p:nvSpPr>
            <p:spPr bwMode="auto">
              <a:xfrm>
                <a:off x="735" y="3061"/>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sz="2025">
                  <a:latin typeface="Times New Roman" panose="02020603050405020304" pitchFamily="18" charset="0"/>
                  <a:cs typeface="Times New Roman" panose="02020603050405020304" pitchFamily="18" charset="0"/>
                </a:endParaRPr>
              </a:p>
            </p:txBody>
          </p:sp>
          <p:sp>
            <p:nvSpPr>
              <p:cNvPr id="42056" name="Line 10">
                <a:extLst>
                  <a:ext uri="{FF2B5EF4-FFF2-40B4-BE49-F238E27FC236}">
                    <a16:creationId xmlns="" xmlns:a16="http://schemas.microsoft.com/office/drawing/2014/main" id="{550EC1C8-05C3-47BC-BA12-620A97F59B62}"/>
                  </a:ext>
                </a:extLst>
              </p:cNvPr>
              <p:cNvSpPr>
                <a:spLocks noChangeShapeType="1"/>
              </p:cNvSpPr>
              <p:nvPr/>
            </p:nvSpPr>
            <p:spPr bwMode="auto">
              <a:xfrm>
                <a:off x="735" y="3109"/>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sz="2025">
                  <a:latin typeface="Times New Roman" panose="02020603050405020304" pitchFamily="18" charset="0"/>
                  <a:cs typeface="Times New Roman" panose="02020603050405020304" pitchFamily="18" charset="0"/>
                </a:endParaRPr>
              </a:p>
            </p:txBody>
          </p:sp>
          <p:sp>
            <p:nvSpPr>
              <p:cNvPr id="42057" name="Line 11">
                <a:extLst>
                  <a:ext uri="{FF2B5EF4-FFF2-40B4-BE49-F238E27FC236}">
                    <a16:creationId xmlns="" xmlns:a16="http://schemas.microsoft.com/office/drawing/2014/main" id="{3D4B6F88-79C4-45FE-B62E-B862A5AD9F8F}"/>
                  </a:ext>
                </a:extLst>
              </p:cNvPr>
              <p:cNvSpPr>
                <a:spLocks noChangeShapeType="1"/>
              </p:cNvSpPr>
              <p:nvPr/>
            </p:nvSpPr>
            <p:spPr bwMode="auto">
              <a:xfrm>
                <a:off x="735" y="3157"/>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sz="2025">
                  <a:latin typeface="Times New Roman" panose="02020603050405020304" pitchFamily="18" charset="0"/>
                  <a:cs typeface="Times New Roman" panose="02020603050405020304" pitchFamily="18" charset="0"/>
                </a:endParaRPr>
              </a:p>
            </p:txBody>
          </p:sp>
          <p:sp>
            <p:nvSpPr>
              <p:cNvPr id="42058" name="Line 12">
                <a:extLst>
                  <a:ext uri="{FF2B5EF4-FFF2-40B4-BE49-F238E27FC236}">
                    <a16:creationId xmlns="" xmlns:a16="http://schemas.microsoft.com/office/drawing/2014/main" id="{66BA0034-BAD5-4C3A-A178-AD1CD41026E5}"/>
                  </a:ext>
                </a:extLst>
              </p:cNvPr>
              <p:cNvSpPr>
                <a:spLocks noChangeShapeType="1"/>
              </p:cNvSpPr>
              <p:nvPr/>
            </p:nvSpPr>
            <p:spPr bwMode="auto">
              <a:xfrm>
                <a:off x="735" y="3253"/>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sz="2025">
                  <a:latin typeface="Times New Roman" panose="02020603050405020304" pitchFamily="18" charset="0"/>
                  <a:cs typeface="Times New Roman" panose="02020603050405020304" pitchFamily="18" charset="0"/>
                </a:endParaRPr>
              </a:p>
            </p:txBody>
          </p:sp>
          <p:sp>
            <p:nvSpPr>
              <p:cNvPr id="42059" name="Line 13">
                <a:extLst>
                  <a:ext uri="{FF2B5EF4-FFF2-40B4-BE49-F238E27FC236}">
                    <a16:creationId xmlns="" xmlns:a16="http://schemas.microsoft.com/office/drawing/2014/main" id="{DBA92A24-897B-4FD9-A726-1B7C76DA45F7}"/>
                  </a:ext>
                </a:extLst>
              </p:cNvPr>
              <p:cNvSpPr>
                <a:spLocks noChangeShapeType="1"/>
              </p:cNvSpPr>
              <p:nvPr/>
            </p:nvSpPr>
            <p:spPr bwMode="auto">
              <a:xfrm>
                <a:off x="735" y="3205"/>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sz="2025">
                  <a:latin typeface="Times New Roman" panose="02020603050405020304" pitchFamily="18" charset="0"/>
                  <a:cs typeface="Times New Roman" panose="02020603050405020304" pitchFamily="18" charset="0"/>
                </a:endParaRPr>
              </a:p>
            </p:txBody>
          </p:sp>
          <p:sp>
            <p:nvSpPr>
              <p:cNvPr id="42060" name="Line 14">
                <a:extLst>
                  <a:ext uri="{FF2B5EF4-FFF2-40B4-BE49-F238E27FC236}">
                    <a16:creationId xmlns="" xmlns:a16="http://schemas.microsoft.com/office/drawing/2014/main" id="{C2D43070-4425-4080-9A52-C4D663F94A03}"/>
                  </a:ext>
                </a:extLst>
              </p:cNvPr>
              <p:cNvSpPr>
                <a:spLocks noChangeShapeType="1"/>
              </p:cNvSpPr>
              <p:nvPr/>
            </p:nvSpPr>
            <p:spPr bwMode="auto">
              <a:xfrm>
                <a:off x="735" y="3301"/>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sz="2025">
                  <a:latin typeface="Times New Roman" panose="02020603050405020304" pitchFamily="18" charset="0"/>
                  <a:cs typeface="Times New Roman" panose="02020603050405020304" pitchFamily="18" charset="0"/>
                </a:endParaRPr>
              </a:p>
            </p:txBody>
          </p:sp>
          <p:sp>
            <p:nvSpPr>
              <p:cNvPr id="42061" name="Line 15">
                <a:extLst>
                  <a:ext uri="{FF2B5EF4-FFF2-40B4-BE49-F238E27FC236}">
                    <a16:creationId xmlns="" xmlns:a16="http://schemas.microsoft.com/office/drawing/2014/main" id="{3DF2A4D7-AEA0-4A10-A45F-6EB1A62D2A1E}"/>
                  </a:ext>
                </a:extLst>
              </p:cNvPr>
              <p:cNvSpPr>
                <a:spLocks noChangeShapeType="1"/>
              </p:cNvSpPr>
              <p:nvPr/>
            </p:nvSpPr>
            <p:spPr bwMode="auto">
              <a:xfrm>
                <a:off x="735" y="3349"/>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sz="2025">
                  <a:latin typeface="Times New Roman" panose="02020603050405020304" pitchFamily="18" charset="0"/>
                  <a:cs typeface="Times New Roman" panose="02020603050405020304" pitchFamily="18" charset="0"/>
                </a:endParaRPr>
              </a:p>
            </p:txBody>
          </p:sp>
          <p:sp>
            <p:nvSpPr>
              <p:cNvPr id="42062" name="Line 16">
                <a:extLst>
                  <a:ext uri="{FF2B5EF4-FFF2-40B4-BE49-F238E27FC236}">
                    <a16:creationId xmlns="" xmlns:a16="http://schemas.microsoft.com/office/drawing/2014/main" id="{F889BBD9-A6CC-4284-8B95-3D51CCDC5059}"/>
                  </a:ext>
                </a:extLst>
              </p:cNvPr>
              <p:cNvSpPr>
                <a:spLocks noChangeShapeType="1"/>
              </p:cNvSpPr>
              <p:nvPr/>
            </p:nvSpPr>
            <p:spPr bwMode="auto">
              <a:xfrm>
                <a:off x="735" y="3397"/>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sz="2025">
                  <a:latin typeface="Times New Roman" panose="02020603050405020304" pitchFamily="18" charset="0"/>
                  <a:cs typeface="Times New Roman" panose="02020603050405020304" pitchFamily="18" charset="0"/>
                </a:endParaRPr>
              </a:p>
            </p:txBody>
          </p:sp>
          <p:sp>
            <p:nvSpPr>
              <p:cNvPr id="42063" name="Line 17">
                <a:extLst>
                  <a:ext uri="{FF2B5EF4-FFF2-40B4-BE49-F238E27FC236}">
                    <a16:creationId xmlns="" xmlns:a16="http://schemas.microsoft.com/office/drawing/2014/main" id="{5E710428-328E-4B06-9EFC-CB0E522DF179}"/>
                  </a:ext>
                </a:extLst>
              </p:cNvPr>
              <p:cNvSpPr>
                <a:spLocks noChangeShapeType="1"/>
              </p:cNvSpPr>
              <p:nvPr/>
            </p:nvSpPr>
            <p:spPr bwMode="auto">
              <a:xfrm>
                <a:off x="735" y="3445"/>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sz="2025">
                  <a:latin typeface="Times New Roman" panose="02020603050405020304" pitchFamily="18" charset="0"/>
                  <a:cs typeface="Times New Roman" panose="02020603050405020304" pitchFamily="18" charset="0"/>
                </a:endParaRPr>
              </a:p>
            </p:txBody>
          </p:sp>
          <p:sp>
            <p:nvSpPr>
              <p:cNvPr id="42064" name="Line 18">
                <a:extLst>
                  <a:ext uri="{FF2B5EF4-FFF2-40B4-BE49-F238E27FC236}">
                    <a16:creationId xmlns="" xmlns:a16="http://schemas.microsoft.com/office/drawing/2014/main" id="{DC5EA467-68C8-4DF0-A8EE-686967C7465F}"/>
                  </a:ext>
                </a:extLst>
              </p:cNvPr>
              <p:cNvSpPr>
                <a:spLocks noChangeShapeType="1"/>
              </p:cNvSpPr>
              <p:nvPr/>
            </p:nvSpPr>
            <p:spPr bwMode="auto">
              <a:xfrm>
                <a:off x="735" y="3493"/>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sz="2025">
                  <a:latin typeface="Times New Roman" panose="02020603050405020304" pitchFamily="18" charset="0"/>
                  <a:cs typeface="Times New Roman" panose="02020603050405020304" pitchFamily="18" charset="0"/>
                </a:endParaRPr>
              </a:p>
            </p:txBody>
          </p:sp>
          <p:sp>
            <p:nvSpPr>
              <p:cNvPr id="42065" name="Line 19">
                <a:extLst>
                  <a:ext uri="{FF2B5EF4-FFF2-40B4-BE49-F238E27FC236}">
                    <a16:creationId xmlns="" xmlns:a16="http://schemas.microsoft.com/office/drawing/2014/main" id="{4E425ABB-BAB5-4894-9B2D-6868ED7C67E8}"/>
                  </a:ext>
                </a:extLst>
              </p:cNvPr>
              <p:cNvSpPr>
                <a:spLocks noChangeShapeType="1"/>
              </p:cNvSpPr>
              <p:nvPr/>
            </p:nvSpPr>
            <p:spPr bwMode="auto">
              <a:xfrm>
                <a:off x="735" y="3013"/>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sz="2025">
                  <a:latin typeface="Times New Roman" panose="02020603050405020304" pitchFamily="18" charset="0"/>
                  <a:cs typeface="Times New Roman" panose="02020603050405020304" pitchFamily="18" charset="0"/>
                </a:endParaRPr>
              </a:p>
            </p:txBody>
          </p:sp>
          <p:sp>
            <p:nvSpPr>
              <p:cNvPr id="42066" name="Line 20">
                <a:extLst>
                  <a:ext uri="{FF2B5EF4-FFF2-40B4-BE49-F238E27FC236}">
                    <a16:creationId xmlns="" xmlns:a16="http://schemas.microsoft.com/office/drawing/2014/main" id="{AE6C3223-9FBE-418F-9F5C-93FE8A28BE3B}"/>
                  </a:ext>
                </a:extLst>
              </p:cNvPr>
              <p:cNvSpPr>
                <a:spLocks noChangeShapeType="1"/>
              </p:cNvSpPr>
              <p:nvPr/>
            </p:nvSpPr>
            <p:spPr bwMode="auto">
              <a:xfrm>
                <a:off x="735" y="2917"/>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sz="2025">
                  <a:latin typeface="Times New Roman" panose="02020603050405020304" pitchFamily="18" charset="0"/>
                  <a:cs typeface="Times New Roman" panose="02020603050405020304" pitchFamily="18" charset="0"/>
                </a:endParaRPr>
              </a:p>
            </p:txBody>
          </p:sp>
          <p:sp>
            <p:nvSpPr>
              <p:cNvPr id="42067" name="Line 21">
                <a:extLst>
                  <a:ext uri="{FF2B5EF4-FFF2-40B4-BE49-F238E27FC236}">
                    <a16:creationId xmlns="" xmlns:a16="http://schemas.microsoft.com/office/drawing/2014/main" id="{A0EA2903-D3E3-48D8-A5B1-995854471595}"/>
                  </a:ext>
                </a:extLst>
              </p:cNvPr>
              <p:cNvSpPr>
                <a:spLocks noChangeShapeType="1"/>
              </p:cNvSpPr>
              <p:nvPr/>
            </p:nvSpPr>
            <p:spPr bwMode="auto">
              <a:xfrm>
                <a:off x="735" y="2869"/>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sz="2025">
                  <a:latin typeface="Times New Roman" panose="02020603050405020304" pitchFamily="18" charset="0"/>
                  <a:cs typeface="Times New Roman" panose="02020603050405020304" pitchFamily="18" charset="0"/>
                </a:endParaRPr>
              </a:p>
            </p:txBody>
          </p:sp>
          <p:sp>
            <p:nvSpPr>
              <p:cNvPr id="42068" name="Line 22">
                <a:extLst>
                  <a:ext uri="{FF2B5EF4-FFF2-40B4-BE49-F238E27FC236}">
                    <a16:creationId xmlns="" xmlns:a16="http://schemas.microsoft.com/office/drawing/2014/main" id="{F1AD8480-2E08-43DB-9484-F2EDA865E13C}"/>
                  </a:ext>
                </a:extLst>
              </p:cNvPr>
              <p:cNvSpPr>
                <a:spLocks noChangeShapeType="1"/>
              </p:cNvSpPr>
              <p:nvPr/>
            </p:nvSpPr>
            <p:spPr bwMode="auto">
              <a:xfrm>
                <a:off x="735" y="2965"/>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sz="2025">
                  <a:latin typeface="Times New Roman" panose="02020603050405020304" pitchFamily="18" charset="0"/>
                  <a:cs typeface="Times New Roman" panose="02020603050405020304" pitchFamily="18" charset="0"/>
                </a:endParaRPr>
              </a:p>
            </p:txBody>
          </p:sp>
        </p:grpSp>
        <p:sp>
          <p:nvSpPr>
            <p:cNvPr id="41991" name="AutoShape 23">
              <a:extLst>
                <a:ext uri="{FF2B5EF4-FFF2-40B4-BE49-F238E27FC236}">
                  <a16:creationId xmlns="" xmlns:a16="http://schemas.microsoft.com/office/drawing/2014/main" id="{F8F401A5-C867-4EBF-8FD5-1C34399B264C}"/>
                </a:ext>
              </a:extLst>
            </p:cNvPr>
            <p:cNvSpPr>
              <a:spLocks noChangeArrowheads="1"/>
            </p:cNvSpPr>
            <p:nvPr/>
          </p:nvSpPr>
          <p:spPr bwMode="auto">
            <a:xfrm>
              <a:off x="1149" y="3024"/>
              <a:ext cx="531" cy="336"/>
            </a:xfrm>
            <a:prstGeom prst="rightArrow">
              <a:avLst>
                <a:gd name="adj1" fmla="val 54759"/>
                <a:gd name="adj2" fmla="val 96943"/>
              </a:avLst>
            </a:prstGeom>
            <a:solidFill>
              <a:schemeClr val="hlink"/>
            </a:solidFill>
            <a:ln w="28575">
              <a:solidFill>
                <a:schemeClr val="tx1"/>
              </a:solidFill>
              <a:miter lim="800000"/>
              <a:headEnd type="none" w="sm" len="sm"/>
              <a:tailEnd type="none" w="sm" len="sm"/>
            </a:ln>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41992" name="Text Box 24">
              <a:extLst>
                <a:ext uri="{FF2B5EF4-FFF2-40B4-BE49-F238E27FC236}">
                  <a16:creationId xmlns="" xmlns:a16="http://schemas.microsoft.com/office/drawing/2014/main" id="{17C78555-0A2B-49A1-949B-C12F749F8E3C}"/>
                </a:ext>
              </a:extLst>
            </p:cNvPr>
            <p:cNvSpPr txBox="1">
              <a:spLocks noChangeArrowheads="1"/>
            </p:cNvSpPr>
            <p:nvPr/>
          </p:nvSpPr>
          <p:spPr bwMode="auto">
            <a:xfrm>
              <a:off x="186" y="3744"/>
              <a:ext cx="1158" cy="254"/>
            </a:xfrm>
            <a:prstGeom prst="rect">
              <a:avLst/>
            </a:prstGeom>
            <a:noFill/>
            <a:ln w="12700">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50000"/>
                </a:spcBef>
                <a:buClrTx/>
                <a:buFontTx/>
                <a:buNone/>
              </a:pPr>
              <a:r>
                <a:rPr lang="en-US" altLang="en-US" sz="2025" b="1">
                  <a:latin typeface="Times New Roman" panose="02020603050405020304" pitchFamily="18" charset="0"/>
                  <a:cs typeface="Times New Roman" panose="02020603050405020304" pitchFamily="18" charset="0"/>
                </a:rPr>
                <a:t>Use Case</a:t>
              </a:r>
            </a:p>
          </p:txBody>
        </p:sp>
        <p:sp>
          <p:nvSpPr>
            <p:cNvPr id="41993" name="Text Box 25">
              <a:extLst>
                <a:ext uri="{FF2B5EF4-FFF2-40B4-BE49-F238E27FC236}">
                  <a16:creationId xmlns="" xmlns:a16="http://schemas.microsoft.com/office/drawing/2014/main" id="{8B16178F-4CA5-4628-8AB0-2789091BD338}"/>
                </a:ext>
              </a:extLst>
            </p:cNvPr>
            <p:cNvSpPr txBox="1">
              <a:spLocks noChangeArrowheads="1"/>
            </p:cNvSpPr>
            <p:nvPr/>
          </p:nvSpPr>
          <p:spPr bwMode="auto">
            <a:xfrm>
              <a:off x="2705" y="3744"/>
              <a:ext cx="1682" cy="254"/>
            </a:xfrm>
            <a:prstGeom prst="rect">
              <a:avLst/>
            </a:prstGeom>
            <a:noFill/>
            <a:ln w="12700">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ClrTx/>
                <a:buFontTx/>
                <a:buNone/>
              </a:pPr>
              <a:r>
                <a:rPr lang="en-US" altLang="en-US" sz="2025" b="1">
                  <a:latin typeface="Times New Roman" panose="02020603050405020304" pitchFamily="18" charset="0"/>
                  <a:cs typeface="Times New Roman" panose="02020603050405020304" pitchFamily="18" charset="0"/>
                </a:rPr>
                <a:t>Use-Case Realization</a:t>
              </a:r>
            </a:p>
          </p:txBody>
        </p:sp>
        <p:grpSp>
          <p:nvGrpSpPr>
            <p:cNvPr id="41994" name="Group 26">
              <a:extLst>
                <a:ext uri="{FF2B5EF4-FFF2-40B4-BE49-F238E27FC236}">
                  <a16:creationId xmlns="" xmlns:a16="http://schemas.microsoft.com/office/drawing/2014/main" id="{565BB4EC-F774-47A6-AD4A-65C13A21F09D}"/>
                </a:ext>
              </a:extLst>
            </p:cNvPr>
            <p:cNvGrpSpPr>
              <a:grpSpLocks/>
            </p:cNvGrpSpPr>
            <p:nvPr/>
          </p:nvGrpSpPr>
          <p:grpSpPr bwMode="auto">
            <a:xfrm>
              <a:off x="1864" y="2544"/>
              <a:ext cx="1653" cy="1211"/>
              <a:chOff x="1972" y="1606"/>
              <a:chExt cx="1693" cy="1310"/>
            </a:xfrm>
          </p:grpSpPr>
          <p:grpSp>
            <p:nvGrpSpPr>
              <p:cNvPr id="42019" name="Group 27">
                <a:extLst>
                  <a:ext uri="{FF2B5EF4-FFF2-40B4-BE49-F238E27FC236}">
                    <a16:creationId xmlns="" xmlns:a16="http://schemas.microsoft.com/office/drawing/2014/main" id="{CEB3E16F-3716-4CC1-88E6-7C6F8014177E}"/>
                  </a:ext>
                </a:extLst>
              </p:cNvPr>
              <p:cNvGrpSpPr>
                <a:grpSpLocks/>
              </p:cNvGrpSpPr>
              <p:nvPr/>
            </p:nvGrpSpPr>
            <p:grpSpPr bwMode="auto">
              <a:xfrm>
                <a:off x="1972" y="1606"/>
                <a:ext cx="1693" cy="917"/>
                <a:chOff x="286" y="960"/>
                <a:chExt cx="5174" cy="2688"/>
              </a:xfrm>
            </p:grpSpPr>
            <p:grpSp>
              <p:nvGrpSpPr>
                <p:cNvPr id="42021" name="Group 28">
                  <a:extLst>
                    <a:ext uri="{FF2B5EF4-FFF2-40B4-BE49-F238E27FC236}">
                      <a16:creationId xmlns="" xmlns:a16="http://schemas.microsoft.com/office/drawing/2014/main" id="{E5189817-FDD8-4019-81D1-B7E8F322E56E}"/>
                    </a:ext>
                  </a:extLst>
                </p:cNvPr>
                <p:cNvGrpSpPr>
                  <a:grpSpLocks/>
                </p:cNvGrpSpPr>
                <p:nvPr/>
              </p:nvGrpSpPr>
              <p:grpSpPr bwMode="auto">
                <a:xfrm>
                  <a:off x="286" y="960"/>
                  <a:ext cx="472" cy="1455"/>
                  <a:chOff x="2839" y="1554"/>
                  <a:chExt cx="472" cy="1455"/>
                </a:xfrm>
              </p:grpSpPr>
              <p:grpSp>
                <p:nvGrpSpPr>
                  <p:cNvPr id="42044" name="Group 29">
                    <a:extLst>
                      <a:ext uri="{FF2B5EF4-FFF2-40B4-BE49-F238E27FC236}">
                        <a16:creationId xmlns="" xmlns:a16="http://schemas.microsoft.com/office/drawing/2014/main" id="{C133E20A-09B6-4843-9565-2E3691E11150}"/>
                      </a:ext>
                    </a:extLst>
                  </p:cNvPr>
                  <p:cNvGrpSpPr>
                    <a:grpSpLocks/>
                  </p:cNvGrpSpPr>
                  <p:nvPr/>
                </p:nvGrpSpPr>
                <p:grpSpPr bwMode="auto">
                  <a:xfrm>
                    <a:off x="2839" y="1554"/>
                    <a:ext cx="472" cy="595"/>
                    <a:chOff x="7654" y="3380"/>
                    <a:chExt cx="554" cy="754"/>
                  </a:xfrm>
                </p:grpSpPr>
                <p:sp>
                  <p:nvSpPr>
                    <p:cNvPr id="42046" name="Oval 30">
                      <a:extLst>
                        <a:ext uri="{FF2B5EF4-FFF2-40B4-BE49-F238E27FC236}">
                          <a16:creationId xmlns="" xmlns:a16="http://schemas.microsoft.com/office/drawing/2014/main" id="{638E0E88-6549-4B14-8D16-CA32706201AE}"/>
                        </a:ext>
                      </a:extLst>
                    </p:cNvPr>
                    <p:cNvSpPr>
                      <a:spLocks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42047" name="Line 31">
                      <a:extLst>
                        <a:ext uri="{FF2B5EF4-FFF2-40B4-BE49-F238E27FC236}">
                          <a16:creationId xmlns="" xmlns:a16="http://schemas.microsoft.com/office/drawing/2014/main" id="{212A43F4-107F-403D-AC8C-48C4A699327E}"/>
                        </a:ext>
                      </a:extLst>
                    </p:cNvPr>
                    <p:cNvSpPr>
                      <a:spLocks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25">
                        <a:latin typeface="Times New Roman" panose="02020603050405020304" pitchFamily="18" charset="0"/>
                        <a:cs typeface="Times New Roman" panose="02020603050405020304" pitchFamily="18" charset="0"/>
                      </a:endParaRPr>
                    </a:p>
                  </p:txBody>
                </p:sp>
                <p:sp>
                  <p:nvSpPr>
                    <p:cNvPr id="42048" name="Line 32">
                      <a:extLst>
                        <a:ext uri="{FF2B5EF4-FFF2-40B4-BE49-F238E27FC236}">
                          <a16:creationId xmlns="" xmlns:a16="http://schemas.microsoft.com/office/drawing/2014/main" id="{917A32E4-586F-4664-B3DD-E8E0527D5633}"/>
                        </a:ext>
                      </a:extLst>
                    </p:cNvPr>
                    <p:cNvSpPr>
                      <a:spLocks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25">
                        <a:latin typeface="Times New Roman" panose="02020603050405020304" pitchFamily="18" charset="0"/>
                        <a:cs typeface="Times New Roman" panose="02020603050405020304" pitchFamily="18" charset="0"/>
                      </a:endParaRPr>
                    </a:p>
                  </p:txBody>
                </p:sp>
                <p:sp>
                  <p:nvSpPr>
                    <p:cNvPr id="42049" name="Freeform 33">
                      <a:extLst>
                        <a:ext uri="{FF2B5EF4-FFF2-40B4-BE49-F238E27FC236}">
                          <a16:creationId xmlns="" xmlns:a16="http://schemas.microsoft.com/office/drawing/2014/main" id="{CA437919-189E-4609-8A12-5E843BEECE0A}"/>
                        </a:ext>
                      </a:extLst>
                    </p:cNvPr>
                    <p:cNvSpPr>
                      <a:spLocks/>
                    </p:cNvSpPr>
                    <p:nvPr/>
                  </p:nvSpPr>
                  <p:spPr bwMode="auto">
                    <a:xfrm>
                      <a:off x="7654" y="3862"/>
                      <a:ext cx="554" cy="272"/>
                    </a:xfrm>
                    <a:custGeom>
                      <a:avLst/>
                      <a:gdLst>
                        <a:gd name="T0" fmla="*/ 0 w 108"/>
                        <a:gd name="T1" fmla="*/ 2147483646 h 54"/>
                        <a:gd name="T2" fmla="*/ 2147483646 w 108"/>
                        <a:gd name="T3" fmla="*/ 0 h 54"/>
                        <a:gd name="T4" fmla="*/ 2147483646 w 108"/>
                        <a:gd name="T5" fmla="*/ 2147483646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2025">
                        <a:latin typeface="Times New Roman" panose="02020603050405020304" pitchFamily="18" charset="0"/>
                        <a:cs typeface="Times New Roman" panose="02020603050405020304" pitchFamily="18" charset="0"/>
                      </a:endParaRPr>
                    </a:p>
                  </p:txBody>
                </p:sp>
              </p:grpSp>
              <p:sp>
                <p:nvSpPr>
                  <p:cNvPr id="42045" name="Text Box 34">
                    <a:extLst>
                      <a:ext uri="{FF2B5EF4-FFF2-40B4-BE49-F238E27FC236}">
                        <a16:creationId xmlns="" xmlns:a16="http://schemas.microsoft.com/office/drawing/2014/main" id="{88DB941B-A472-429E-8FDC-153C071C4BAD}"/>
                      </a:ext>
                    </a:extLst>
                  </p:cNvPr>
                  <p:cNvSpPr txBox="1">
                    <a:spLocks noChangeArrowheads="1"/>
                  </p:cNvSpPr>
                  <p:nvPr/>
                </p:nvSpPr>
                <p:spPr bwMode="auto">
                  <a:xfrm>
                    <a:off x="2904" y="2202"/>
                    <a:ext cx="324" cy="807"/>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endParaRPr lang="en-US" altLang="en-US" sz="2025" u="sng">
                      <a:latin typeface="Times New Roman" panose="02020603050405020304" pitchFamily="18" charset="0"/>
                      <a:cs typeface="Times New Roman" panose="02020603050405020304" pitchFamily="18" charset="0"/>
                    </a:endParaRPr>
                  </a:p>
                </p:txBody>
              </p:sp>
            </p:grpSp>
            <p:grpSp>
              <p:nvGrpSpPr>
                <p:cNvPr id="42022" name="Group 35">
                  <a:extLst>
                    <a:ext uri="{FF2B5EF4-FFF2-40B4-BE49-F238E27FC236}">
                      <a16:creationId xmlns="" xmlns:a16="http://schemas.microsoft.com/office/drawing/2014/main" id="{D1D3EEFA-6B0B-4079-9BCC-CB32A34B92E0}"/>
                    </a:ext>
                  </a:extLst>
                </p:cNvPr>
                <p:cNvGrpSpPr>
                  <a:grpSpLocks/>
                </p:cNvGrpSpPr>
                <p:nvPr/>
              </p:nvGrpSpPr>
              <p:grpSpPr bwMode="auto">
                <a:xfrm>
                  <a:off x="1284" y="1107"/>
                  <a:ext cx="1008" cy="789"/>
                  <a:chOff x="2784" y="2779"/>
                  <a:chExt cx="1056" cy="438"/>
                </a:xfrm>
              </p:grpSpPr>
              <p:sp>
                <p:nvSpPr>
                  <p:cNvPr id="42042" name="Rectangle 36">
                    <a:extLst>
                      <a:ext uri="{FF2B5EF4-FFF2-40B4-BE49-F238E27FC236}">
                        <a16:creationId xmlns="" xmlns:a16="http://schemas.microsoft.com/office/drawing/2014/main" id="{454F7AED-4518-4E11-9F36-EBCA4F4830A5}"/>
                      </a:ext>
                    </a:extLst>
                  </p:cNvPr>
                  <p:cNvSpPr>
                    <a:spLocks noChangeArrowheads="1"/>
                  </p:cNvSpPr>
                  <p:nvPr/>
                </p:nvSpPr>
                <p:spPr bwMode="auto">
                  <a:xfrm>
                    <a:off x="2784" y="2779"/>
                    <a:ext cx="1056" cy="346"/>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42043" name="Text Box 37">
                    <a:extLst>
                      <a:ext uri="{FF2B5EF4-FFF2-40B4-BE49-F238E27FC236}">
                        <a16:creationId xmlns="" xmlns:a16="http://schemas.microsoft.com/office/drawing/2014/main" id="{F0250750-6F18-4800-93AF-72B179E2D67E}"/>
                      </a:ext>
                    </a:extLst>
                  </p:cNvPr>
                  <p:cNvSpPr txBox="1">
                    <a:spLocks noChangeArrowheads="1"/>
                  </p:cNvSpPr>
                  <p:nvPr/>
                </p:nvSpPr>
                <p:spPr bwMode="auto">
                  <a:xfrm>
                    <a:off x="3315" y="2871"/>
                    <a:ext cx="0" cy="346"/>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endParaRPr lang="en-US" altLang="en-US" sz="2025" u="sng">
                      <a:latin typeface="Times New Roman" panose="02020603050405020304" pitchFamily="18" charset="0"/>
                      <a:cs typeface="Times New Roman" panose="02020603050405020304" pitchFamily="18" charset="0"/>
                    </a:endParaRPr>
                  </a:p>
                </p:txBody>
              </p:sp>
            </p:grpSp>
            <p:grpSp>
              <p:nvGrpSpPr>
                <p:cNvPr id="42023" name="Group 38">
                  <a:extLst>
                    <a:ext uri="{FF2B5EF4-FFF2-40B4-BE49-F238E27FC236}">
                      <a16:creationId xmlns="" xmlns:a16="http://schemas.microsoft.com/office/drawing/2014/main" id="{8BC59970-548A-4202-8170-83A5981073AB}"/>
                    </a:ext>
                  </a:extLst>
                </p:cNvPr>
                <p:cNvGrpSpPr>
                  <a:grpSpLocks/>
                </p:cNvGrpSpPr>
                <p:nvPr/>
              </p:nvGrpSpPr>
              <p:grpSpPr bwMode="auto">
                <a:xfrm>
                  <a:off x="2436" y="1118"/>
                  <a:ext cx="720" cy="775"/>
                  <a:chOff x="2784" y="2789"/>
                  <a:chExt cx="1056" cy="408"/>
                </a:xfrm>
              </p:grpSpPr>
              <p:sp>
                <p:nvSpPr>
                  <p:cNvPr id="42040" name="Rectangle 39">
                    <a:extLst>
                      <a:ext uri="{FF2B5EF4-FFF2-40B4-BE49-F238E27FC236}">
                        <a16:creationId xmlns="" xmlns:a16="http://schemas.microsoft.com/office/drawing/2014/main" id="{1F8ACB86-419D-4BE0-B793-4A4577B5D7FD}"/>
                      </a:ext>
                    </a:extLst>
                  </p:cNvPr>
                  <p:cNvSpPr>
                    <a:spLocks noChangeArrowheads="1"/>
                  </p:cNvSpPr>
                  <p:nvPr/>
                </p:nvSpPr>
                <p:spPr bwMode="auto">
                  <a:xfrm>
                    <a:off x="2784" y="2789"/>
                    <a:ext cx="1056" cy="328"/>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42041" name="Text Box 40">
                    <a:extLst>
                      <a:ext uri="{FF2B5EF4-FFF2-40B4-BE49-F238E27FC236}">
                        <a16:creationId xmlns="" xmlns:a16="http://schemas.microsoft.com/office/drawing/2014/main" id="{4CF7EE34-E667-4E3E-9FD0-4AF96B6C173D}"/>
                      </a:ext>
                    </a:extLst>
                  </p:cNvPr>
                  <p:cNvSpPr txBox="1">
                    <a:spLocks noChangeArrowheads="1"/>
                  </p:cNvSpPr>
                  <p:nvPr/>
                </p:nvSpPr>
                <p:spPr bwMode="auto">
                  <a:xfrm>
                    <a:off x="3317" y="2869"/>
                    <a:ext cx="0" cy="328"/>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endParaRPr lang="en-US" altLang="en-US" sz="2025" u="sng">
                      <a:latin typeface="Times New Roman" panose="02020603050405020304" pitchFamily="18" charset="0"/>
                      <a:cs typeface="Times New Roman" panose="02020603050405020304" pitchFamily="18" charset="0"/>
                    </a:endParaRPr>
                  </a:p>
                </p:txBody>
              </p:sp>
            </p:grpSp>
            <p:grpSp>
              <p:nvGrpSpPr>
                <p:cNvPr id="42024" name="Group 41">
                  <a:extLst>
                    <a:ext uri="{FF2B5EF4-FFF2-40B4-BE49-F238E27FC236}">
                      <a16:creationId xmlns="" xmlns:a16="http://schemas.microsoft.com/office/drawing/2014/main" id="{F8376C02-2617-4BF5-8BD9-85D668BB7BE1}"/>
                    </a:ext>
                  </a:extLst>
                </p:cNvPr>
                <p:cNvGrpSpPr>
                  <a:grpSpLocks/>
                </p:cNvGrpSpPr>
                <p:nvPr/>
              </p:nvGrpSpPr>
              <p:grpSpPr bwMode="auto">
                <a:xfrm>
                  <a:off x="3300" y="1118"/>
                  <a:ext cx="1008" cy="775"/>
                  <a:chOff x="2784" y="2789"/>
                  <a:chExt cx="1056" cy="408"/>
                </a:xfrm>
              </p:grpSpPr>
              <p:sp>
                <p:nvSpPr>
                  <p:cNvPr id="42038" name="Rectangle 42">
                    <a:extLst>
                      <a:ext uri="{FF2B5EF4-FFF2-40B4-BE49-F238E27FC236}">
                        <a16:creationId xmlns="" xmlns:a16="http://schemas.microsoft.com/office/drawing/2014/main" id="{DB10712A-3303-459C-9350-4B1D52B0F2F6}"/>
                      </a:ext>
                    </a:extLst>
                  </p:cNvPr>
                  <p:cNvSpPr>
                    <a:spLocks noChangeArrowheads="1"/>
                  </p:cNvSpPr>
                  <p:nvPr/>
                </p:nvSpPr>
                <p:spPr bwMode="auto">
                  <a:xfrm>
                    <a:off x="2784" y="2789"/>
                    <a:ext cx="1056" cy="328"/>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42039" name="Text Box 43">
                    <a:extLst>
                      <a:ext uri="{FF2B5EF4-FFF2-40B4-BE49-F238E27FC236}">
                        <a16:creationId xmlns="" xmlns:a16="http://schemas.microsoft.com/office/drawing/2014/main" id="{2863BD7E-0717-4CB1-A545-CE2C8DCE98D3}"/>
                      </a:ext>
                    </a:extLst>
                  </p:cNvPr>
                  <p:cNvSpPr txBox="1">
                    <a:spLocks noChangeArrowheads="1"/>
                  </p:cNvSpPr>
                  <p:nvPr/>
                </p:nvSpPr>
                <p:spPr bwMode="auto">
                  <a:xfrm>
                    <a:off x="3314" y="2869"/>
                    <a:ext cx="0" cy="328"/>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endParaRPr lang="en-US" altLang="en-US" sz="2025" u="sng">
                      <a:latin typeface="Times New Roman" panose="02020603050405020304" pitchFamily="18" charset="0"/>
                      <a:cs typeface="Times New Roman" panose="02020603050405020304" pitchFamily="18" charset="0"/>
                    </a:endParaRPr>
                  </a:p>
                </p:txBody>
              </p:sp>
            </p:grpSp>
            <p:sp>
              <p:nvSpPr>
                <p:cNvPr id="42025" name="Line 44">
                  <a:extLst>
                    <a:ext uri="{FF2B5EF4-FFF2-40B4-BE49-F238E27FC236}">
                      <a16:creationId xmlns="" xmlns:a16="http://schemas.microsoft.com/office/drawing/2014/main" id="{74E6D5E4-8EBC-4519-9B28-FC6FBE06F227}"/>
                    </a:ext>
                  </a:extLst>
                </p:cNvPr>
                <p:cNvSpPr>
                  <a:spLocks noChangeShapeType="1"/>
                </p:cNvSpPr>
                <p:nvPr/>
              </p:nvSpPr>
              <p:spPr bwMode="auto">
                <a:xfrm>
                  <a:off x="574" y="1872"/>
                  <a:ext cx="0" cy="1776"/>
                </a:xfrm>
                <a:prstGeom prst="line">
                  <a:avLst/>
                </a:prstGeom>
                <a:noFill/>
                <a:ln w="28575">
                  <a:solidFill>
                    <a:schemeClr val="tx1"/>
                  </a:solidFill>
                  <a:prstDash val="dash"/>
                  <a:round/>
                  <a:headEnd type="none" w="sm" len="sm"/>
                  <a:tailEnd type="none" w="lg" len="med"/>
                </a:ln>
                <a:extLst>
                  <a:ext uri="{909E8E84-426E-40DD-AFC4-6F175D3DCCD1}">
                    <a14:hiddenFill xmlns:a14="http://schemas.microsoft.com/office/drawing/2010/main">
                      <a:noFill/>
                    </a14:hiddenFill>
                  </a:ext>
                </a:extLst>
              </p:spPr>
              <p:txBody>
                <a:bodyPr wrap="none" anchor="ctr"/>
                <a:lstStyle/>
                <a:p>
                  <a:endParaRPr lang="en-US" sz="2025">
                    <a:latin typeface="Times New Roman" panose="02020603050405020304" pitchFamily="18" charset="0"/>
                    <a:cs typeface="Times New Roman" panose="02020603050405020304" pitchFamily="18" charset="0"/>
                  </a:endParaRPr>
                </a:p>
              </p:txBody>
            </p:sp>
            <p:sp>
              <p:nvSpPr>
                <p:cNvPr id="42026" name="Line 45">
                  <a:extLst>
                    <a:ext uri="{FF2B5EF4-FFF2-40B4-BE49-F238E27FC236}">
                      <a16:creationId xmlns="" xmlns:a16="http://schemas.microsoft.com/office/drawing/2014/main" id="{F939D1E7-A131-4E8A-976B-E1C5986F5997}"/>
                    </a:ext>
                  </a:extLst>
                </p:cNvPr>
                <p:cNvSpPr>
                  <a:spLocks noChangeShapeType="1"/>
                </p:cNvSpPr>
                <p:nvPr/>
              </p:nvSpPr>
              <p:spPr bwMode="auto">
                <a:xfrm>
                  <a:off x="1764" y="1872"/>
                  <a:ext cx="0" cy="1776"/>
                </a:xfrm>
                <a:prstGeom prst="line">
                  <a:avLst/>
                </a:prstGeom>
                <a:noFill/>
                <a:ln w="28575">
                  <a:solidFill>
                    <a:schemeClr val="tx1"/>
                  </a:solidFill>
                  <a:prstDash val="dash"/>
                  <a:round/>
                  <a:headEnd type="none" w="sm" len="sm"/>
                  <a:tailEnd type="none" w="lg" len="med"/>
                </a:ln>
                <a:extLst>
                  <a:ext uri="{909E8E84-426E-40DD-AFC4-6F175D3DCCD1}">
                    <a14:hiddenFill xmlns:a14="http://schemas.microsoft.com/office/drawing/2010/main">
                      <a:noFill/>
                    </a14:hiddenFill>
                  </a:ext>
                </a:extLst>
              </p:spPr>
              <p:txBody>
                <a:bodyPr wrap="none" anchor="ctr"/>
                <a:lstStyle/>
                <a:p>
                  <a:endParaRPr lang="en-US" sz="2025">
                    <a:latin typeface="Times New Roman" panose="02020603050405020304" pitchFamily="18" charset="0"/>
                    <a:cs typeface="Times New Roman" panose="02020603050405020304" pitchFamily="18" charset="0"/>
                  </a:endParaRPr>
                </a:p>
              </p:txBody>
            </p:sp>
            <p:sp>
              <p:nvSpPr>
                <p:cNvPr id="42027" name="Line 46">
                  <a:extLst>
                    <a:ext uri="{FF2B5EF4-FFF2-40B4-BE49-F238E27FC236}">
                      <a16:creationId xmlns="" xmlns:a16="http://schemas.microsoft.com/office/drawing/2014/main" id="{2B7946AF-720E-46C9-93EB-27D9912C3AD6}"/>
                    </a:ext>
                  </a:extLst>
                </p:cNvPr>
                <p:cNvSpPr>
                  <a:spLocks noChangeShapeType="1"/>
                </p:cNvSpPr>
                <p:nvPr/>
              </p:nvSpPr>
              <p:spPr bwMode="auto">
                <a:xfrm>
                  <a:off x="2916" y="1872"/>
                  <a:ext cx="0" cy="1776"/>
                </a:xfrm>
                <a:prstGeom prst="line">
                  <a:avLst/>
                </a:prstGeom>
                <a:noFill/>
                <a:ln w="28575">
                  <a:solidFill>
                    <a:schemeClr val="tx1"/>
                  </a:solidFill>
                  <a:prstDash val="dash"/>
                  <a:round/>
                  <a:headEnd type="none" w="sm" len="sm"/>
                  <a:tailEnd type="none" w="lg" len="med"/>
                </a:ln>
                <a:extLst>
                  <a:ext uri="{909E8E84-426E-40DD-AFC4-6F175D3DCCD1}">
                    <a14:hiddenFill xmlns:a14="http://schemas.microsoft.com/office/drawing/2010/main">
                      <a:noFill/>
                    </a14:hiddenFill>
                  </a:ext>
                </a:extLst>
              </p:spPr>
              <p:txBody>
                <a:bodyPr wrap="none" anchor="ctr"/>
                <a:lstStyle/>
                <a:p>
                  <a:endParaRPr lang="en-US" sz="2025">
                    <a:latin typeface="Times New Roman" panose="02020603050405020304" pitchFamily="18" charset="0"/>
                    <a:cs typeface="Times New Roman" panose="02020603050405020304" pitchFamily="18" charset="0"/>
                  </a:endParaRPr>
                </a:p>
              </p:txBody>
            </p:sp>
            <p:sp>
              <p:nvSpPr>
                <p:cNvPr id="42028" name="Line 47">
                  <a:extLst>
                    <a:ext uri="{FF2B5EF4-FFF2-40B4-BE49-F238E27FC236}">
                      <a16:creationId xmlns="" xmlns:a16="http://schemas.microsoft.com/office/drawing/2014/main" id="{030959E9-05FF-4627-8176-5ECFF57CC81D}"/>
                    </a:ext>
                  </a:extLst>
                </p:cNvPr>
                <p:cNvSpPr>
                  <a:spLocks noChangeShapeType="1"/>
                </p:cNvSpPr>
                <p:nvPr/>
              </p:nvSpPr>
              <p:spPr bwMode="auto">
                <a:xfrm>
                  <a:off x="3780" y="1872"/>
                  <a:ext cx="0" cy="1776"/>
                </a:xfrm>
                <a:prstGeom prst="line">
                  <a:avLst/>
                </a:prstGeom>
                <a:noFill/>
                <a:ln w="28575">
                  <a:solidFill>
                    <a:schemeClr val="tx1"/>
                  </a:solidFill>
                  <a:prstDash val="dash"/>
                  <a:round/>
                  <a:headEnd type="none" w="sm" len="sm"/>
                  <a:tailEnd type="none" w="lg" len="med"/>
                </a:ln>
                <a:extLst>
                  <a:ext uri="{909E8E84-426E-40DD-AFC4-6F175D3DCCD1}">
                    <a14:hiddenFill xmlns:a14="http://schemas.microsoft.com/office/drawing/2010/main">
                      <a:noFill/>
                    </a14:hiddenFill>
                  </a:ext>
                </a:extLst>
              </p:spPr>
              <p:txBody>
                <a:bodyPr wrap="none" anchor="ctr"/>
                <a:lstStyle/>
                <a:p>
                  <a:endParaRPr lang="en-US" sz="2025">
                    <a:latin typeface="Times New Roman" panose="02020603050405020304" pitchFamily="18" charset="0"/>
                    <a:cs typeface="Times New Roman" panose="02020603050405020304" pitchFamily="18" charset="0"/>
                  </a:endParaRPr>
                </a:p>
              </p:txBody>
            </p:sp>
            <p:sp>
              <p:nvSpPr>
                <p:cNvPr id="42029" name="Line 48">
                  <a:extLst>
                    <a:ext uri="{FF2B5EF4-FFF2-40B4-BE49-F238E27FC236}">
                      <a16:creationId xmlns="" xmlns:a16="http://schemas.microsoft.com/office/drawing/2014/main" id="{732487BE-1A39-4545-9E27-90C2AE1D3C11}"/>
                    </a:ext>
                  </a:extLst>
                </p:cNvPr>
                <p:cNvSpPr>
                  <a:spLocks noChangeShapeType="1"/>
                </p:cNvSpPr>
                <p:nvPr/>
              </p:nvSpPr>
              <p:spPr bwMode="auto">
                <a:xfrm>
                  <a:off x="564" y="2064"/>
                  <a:ext cx="1200" cy="0"/>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sz="2025">
                    <a:latin typeface="Times New Roman" panose="02020603050405020304" pitchFamily="18" charset="0"/>
                    <a:cs typeface="Times New Roman" panose="02020603050405020304" pitchFamily="18" charset="0"/>
                  </a:endParaRPr>
                </a:p>
              </p:txBody>
            </p:sp>
            <p:sp>
              <p:nvSpPr>
                <p:cNvPr id="42030" name="Line 49">
                  <a:extLst>
                    <a:ext uri="{FF2B5EF4-FFF2-40B4-BE49-F238E27FC236}">
                      <a16:creationId xmlns="" xmlns:a16="http://schemas.microsoft.com/office/drawing/2014/main" id="{24F236DC-7AD5-4132-A8A8-0239A0F812A0}"/>
                    </a:ext>
                  </a:extLst>
                </p:cNvPr>
                <p:cNvSpPr>
                  <a:spLocks noChangeShapeType="1"/>
                </p:cNvSpPr>
                <p:nvPr/>
              </p:nvSpPr>
              <p:spPr bwMode="auto">
                <a:xfrm>
                  <a:off x="1764" y="2688"/>
                  <a:ext cx="1152" cy="0"/>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sz="2025">
                    <a:latin typeface="Times New Roman" panose="02020603050405020304" pitchFamily="18" charset="0"/>
                    <a:cs typeface="Times New Roman" panose="02020603050405020304" pitchFamily="18" charset="0"/>
                  </a:endParaRPr>
                </a:p>
              </p:txBody>
            </p:sp>
            <p:sp>
              <p:nvSpPr>
                <p:cNvPr id="42031" name="Line 50">
                  <a:extLst>
                    <a:ext uri="{FF2B5EF4-FFF2-40B4-BE49-F238E27FC236}">
                      <a16:creationId xmlns="" xmlns:a16="http://schemas.microsoft.com/office/drawing/2014/main" id="{19BDDAC4-06FE-43A7-84E9-4613F9081656}"/>
                    </a:ext>
                  </a:extLst>
                </p:cNvPr>
                <p:cNvSpPr>
                  <a:spLocks noChangeShapeType="1"/>
                </p:cNvSpPr>
                <p:nvPr/>
              </p:nvSpPr>
              <p:spPr bwMode="auto">
                <a:xfrm>
                  <a:off x="2916" y="3072"/>
                  <a:ext cx="864" cy="0"/>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sz="2025">
                    <a:latin typeface="Times New Roman" panose="02020603050405020304" pitchFamily="18" charset="0"/>
                    <a:cs typeface="Times New Roman" panose="02020603050405020304" pitchFamily="18" charset="0"/>
                  </a:endParaRPr>
                </a:p>
              </p:txBody>
            </p:sp>
            <p:sp>
              <p:nvSpPr>
                <p:cNvPr id="42032" name="Line 51">
                  <a:extLst>
                    <a:ext uri="{FF2B5EF4-FFF2-40B4-BE49-F238E27FC236}">
                      <a16:creationId xmlns="" xmlns:a16="http://schemas.microsoft.com/office/drawing/2014/main" id="{E56F432D-83E6-4EA5-88AC-FF849E1E2474}"/>
                    </a:ext>
                  </a:extLst>
                </p:cNvPr>
                <p:cNvSpPr>
                  <a:spLocks noChangeShapeType="1"/>
                </p:cNvSpPr>
                <p:nvPr/>
              </p:nvSpPr>
              <p:spPr bwMode="auto">
                <a:xfrm>
                  <a:off x="2916" y="3456"/>
                  <a:ext cx="1968" cy="0"/>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sz="2025">
                    <a:latin typeface="Times New Roman" panose="02020603050405020304" pitchFamily="18" charset="0"/>
                    <a:cs typeface="Times New Roman" panose="02020603050405020304" pitchFamily="18" charset="0"/>
                  </a:endParaRPr>
                </a:p>
              </p:txBody>
            </p:sp>
            <p:sp>
              <p:nvSpPr>
                <p:cNvPr id="42033" name="Line 52">
                  <a:extLst>
                    <a:ext uri="{FF2B5EF4-FFF2-40B4-BE49-F238E27FC236}">
                      <a16:creationId xmlns="" xmlns:a16="http://schemas.microsoft.com/office/drawing/2014/main" id="{BCC7C9A3-8557-4A0F-A9B7-2984DBBC9DC7}"/>
                    </a:ext>
                  </a:extLst>
                </p:cNvPr>
                <p:cNvSpPr>
                  <a:spLocks noChangeShapeType="1"/>
                </p:cNvSpPr>
                <p:nvPr/>
              </p:nvSpPr>
              <p:spPr bwMode="auto">
                <a:xfrm>
                  <a:off x="564" y="2352"/>
                  <a:ext cx="1200" cy="0"/>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sz="2025">
                    <a:latin typeface="Times New Roman" panose="02020603050405020304" pitchFamily="18" charset="0"/>
                    <a:cs typeface="Times New Roman" panose="02020603050405020304" pitchFamily="18" charset="0"/>
                  </a:endParaRPr>
                </a:p>
              </p:txBody>
            </p:sp>
            <p:grpSp>
              <p:nvGrpSpPr>
                <p:cNvPr id="42034" name="Group 53">
                  <a:extLst>
                    <a:ext uri="{FF2B5EF4-FFF2-40B4-BE49-F238E27FC236}">
                      <a16:creationId xmlns="" xmlns:a16="http://schemas.microsoft.com/office/drawing/2014/main" id="{7895A35E-B033-4ADC-87A2-92CD14D3021B}"/>
                    </a:ext>
                  </a:extLst>
                </p:cNvPr>
                <p:cNvGrpSpPr>
                  <a:grpSpLocks/>
                </p:cNvGrpSpPr>
                <p:nvPr/>
              </p:nvGrpSpPr>
              <p:grpSpPr bwMode="auto">
                <a:xfrm>
                  <a:off x="4452" y="1118"/>
                  <a:ext cx="1008" cy="775"/>
                  <a:chOff x="2784" y="2789"/>
                  <a:chExt cx="1056" cy="408"/>
                </a:xfrm>
              </p:grpSpPr>
              <p:sp>
                <p:nvSpPr>
                  <p:cNvPr id="42036" name="Rectangle 54">
                    <a:extLst>
                      <a:ext uri="{FF2B5EF4-FFF2-40B4-BE49-F238E27FC236}">
                        <a16:creationId xmlns="" xmlns:a16="http://schemas.microsoft.com/office/drawing/2014/main" id="{EB79E532-5FFE-4506-9B81-A3A40C467843}"/>
                      </a:ext>
                    </a:extLst>
                  </p:cNvPr>
                  <p:cNvSpPr>
                    <a:spLocks noChangeArrowheads="1"/>
                  </p:cNvSpPr>
                  <p:nvPr/>
                </p:nvSpPr>
                <p:spPr bwMode="auto">
                  <a:xfrm>
                    <a:off x="2784" y="2789"/>
                    <a:ext cx="1056" cy="328"/>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42037" name="Text Box 55">
                    <a:extLst>
                      <a:ext uri="{FF2B5EF4-FFF2-40B4-BE49-F238E27FC236}">
                        <a16:creationId xmlns="" xmlns:a16="http://schemas.microsoft.com/office/drawing/2014/main" id="{D0B7A9F3-75B6-498E-8B99-C697977DD8F2}"/>
                      </a:ext>
                    </a:extLst>
                  </p:cNvPr>
                  <p:cNvSpPr txBox="1">
                    <a:spLocks noChangeArrowheads="1"/>
                  </p:cNvSpPr>
                  <p:nvPr/>
                </p:nvSpPr>
                <p:spPr bwMode="auto">
                  <a:xfrm>
                    <a:off x="3311" y="2869"/>
                    <a:ext cx="0" cy="328"/>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endParaRPr lang="en-US" altLang="en-US" sz="2025" u="sng">
                      <a:latin typeface="Times New Roman" panose="02020603050405020304" pitchFamily="18" charset="0"/>
                      <a:cs typeface="Times New Roman" panose="02020603050405020304" pitchFamily="18" charset="0"/>
                    </a:endParaRPr>
                  </a:p>
                </p:txBody>
              </p:sp>
            </p:grpSp>
            <p:sp>
              <p:nvSpPr>
                <p:cNvPr id="42035" name="Line 56">
                  <a:extLst>
                    <a:ext uri="{FF2B5EF4-FFF2-40B4-BE49-F238E27FC236}">
                      <a16:creationId xmlns="" xmlns:a16="http://schemas.microsoft.com/office/drawing/2014/main" id="{F91EF347-00B8-4F0B-9DA0-AC66B82FBA08}"/>
                    </a:ext>
                  </a:extLst>
                </p:cNvPr>
                <p:cNvSpPr>
                  <a:spLocks noChangeShapeType="1"/>
                </p:cNvSpPr>
                <p:nvPr/>
              </p:nvSpPr>
              <p:spPr bwMode="auto">
                <a:xfrm>
                  <a:off x="4884" y="1872"/>
                  <a:ext cx="0" cy="1776"/>
                </a:xfrm>
                <a:prstGeom prst="line">
                  <a:avLst/>
                </a:prstGeom>
                <a:noFill/>
                <a:ln w="28575">
                  <a:solidFill>
                    <a:schemeClr val="tx1"/>
                  </a:solidFill>
                  <a:prstDash val="dash"/>
                  <a:round/>
                  <a:headEnd type="none" w="sm" len="sm"/>
                  <a:tailEnd type="none" w="lg" len="med"/>
                </a:ln>
                <a:extLst>
                  <a:ext uri="{909E8E84-426E-40DD-AFC4-6F175D3DCCD1}">
                    <a14:hiddenFill xmlns:a14="http://schemas.microsoft.com/office/drawing/2010/main">
                      <a:noFill/>
                    </a14:hiddenFill>
                  </a:ext>
                </a:extLst>
              </p:spPr>
              <p:txBody>
                <a:bodyPr wrap="none" anchor="ctr"/>
                <a:lstStyle/>
                <a:p>
                  <a:endParaRPr lang="en-US" sz="2025">
                    <a:latin typeface="Times New Roman" panose="02020603050405020304" pitchFamily="18" charset="0"/>
                    <a:cs typeface="Times New Roman" panose="02020603050405020304" pitchFamily="18" charset="0"/>
                  </a:endParaRPr>
                </a:p>
              </p:txBody>
            </p:sp>
          </p:grpSp>
          <p:sp>
            <p:nvSpPr>
              <p:cNvPr id="42020" name="Text Box 57">
                <a:extLst>
                  <a:ext uri="{FF2B5EF4-FFF2-40B4-BE49-F238E27FC236}">
                    <a16:creationId xmlns="" xmlns:a16="http://schemas.microsoft.com/office/drawing/2014/main" id="{DC938FB8-856B-4ACF-9C87-3E803B3A6228}"/>
                  </a:ext>
                </a:extLst>
              </p:cNvPr>
              <p:cNvSpPr txBox="1">
                <a:spLocks noChangeArrowheads="1"/>
              </p:cNvSpPr>
              <p:nvPr/>
            </p:nvSpPr>
            <p:spPr bwMode="auto">
              <a:xfrm>
                <a:off x="1994" y="2641"/>
                <a:ext cx="1649" cy="275"/>
              </a:xfrm>
              <a:prstGeom prst="rect">
                <a:avLst/>
              </a:prstGeom>
              <a:noFill/>
              <a:ln w="12700">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50000"/>
                  </a:spcBef>
                  <a:buClrTx/>
                  <a:buFontTx/>
                  <a:buNone/>
                </a:pPr>
                <a:r>
                  <a:rPr lang="en-US" altLang="en-US" sz="2025">
                    <a:latin typeface="Times New Roman" panose="02020603050405020304" pitchFamily="18" charset="0"/>
                    <a:cs typeface="Times New Roman" panose="02020603050405020304" pitchFamily="18" charset="0"/>
                  </a:rPr>
                  <a:t>Sequence Diagrams</a:t>
                </a:r>
              </a:p>
            </p:txBody>
          </p:sp>
        </p:grpSp>
        <p:grpSp>
          <p:nvGrpSpPr>
            <p:cNvPr id="41995" name="Group 58">
              <a:extLst>
                <a:ext uri="{FF2B5EF4-FFF2-40B4-BE49-F238E27FC236}">
                  <a16:creationId xmlns="" xmlns:a16="http://schemas.microsoft.com/office/drawing/2014/main" id="{8FF1CF72-C98D-4E09-8B30-AD59600A2BDC}"/>
                </a:ext>
              </a:extLst>
            </p:cNvPr>
            <p:cNvGrpSpPr>
              <a:grpSpLocks/>
            </p:cNvGrpSpPr>
            <p:nvPr/>
          </p:nvGrpSpPr>
          <p:grpSpPr bwMode="auto">
            <a:xfrm>
              <a:off x="3696" y="2632"/>
              <a:ext cx="1635" cy="1121"/>
              <a:chOff x="3704" y="2632"/>
              <a:chExt cx="1627" cy="1121"/>
            </a:xfrm>
          </p:grpSpPr>
          <p:grpSp>
            <p:nvGrpSpPr>
              <p:cNvPr id="41996" name="Group 59">
                <a:extLst>
                  <a:ext uri="{FF2B5EF4-FFF2-40B4-BE49-F238E27FC236}">
                    <a16:creationId xmlns="" xmlns:a16="http://schemas.microsoft.com/office/drawing/2014/main" id="{7BD7EE49-EDD0-429A-8213-4CA62D35AB5C}"/>
                  </a:ext>
                </a:extLst>
              </p:cNvPr>
              <p:cNvGrpSpPr>
                <a:grpSpLocks/>
              </p:cNvGrpSpPr>
              <p:nvPr/>
            </p:nvGrpSpPr>
            <p:grpSpPr bwMode="auto">
              <a:xfrm>
                <a:off x="3713" y="2655"/>
                <a:ext cx="144" cy="184"/>
                <a:chOff x="7654" y="3380"/>
                <a:chExt cx="554" cy="754"/>
              </a:xfrm>
            </p:grpSpPr>
            <p:sp>
              <p:nvSpPr>
                <p:cNvPr id="42015" name="Oval 60">
                  <a:extLst>
                    <a:ext uri="{FF2B5EF4-FFF2-40B4-BE49-F238E27FC236}">
                      <a16:creationId xmlns="" xmlns:a16="http://schemas.microsoft.com/office/drawing/2014/main" id="{910E42C5-2B8D-425B-B88D-EBE5F97EE97A}"/>
                    </a:ext>
                  </a:extLst>
                </p:cNvPr>
                <p:cNvSpPr>
                  <a:spLocks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42016" name="Line 61">
                  <a:extLst>
                    <a:ext uri="{FF2B5EF4-FFF2-40B4-BE49-F238E27FC236}">
                      <a16:creationId xmlns="" xmlns:a16="http://schemas.microsoft.com/office/drawing/2014/main" id="{871576C2-A0DA-4198-9926-B814B419EEB5}"/>
                    </a:ext>
                  </a:extLst>
                </p:cNvPr>
                <p:cNvSpPr>
                  <a:spLocks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25">
                    <a:latin typeface="Times New Roman" panose="02020603050405020304" pitchFamily="18" charset="0"/>
                    <a:cs typeface="Times New Roman" panose="02020603050405020304" pitchFamily="18" charset="0"/>
                  </a:endParaRPr>
                </a:p>
              </p:txBody>
            </p:sp>
            <p:sp>
              <p:nvSpPr>
                <p:cNvPr id="42017" name="Line 62">
                  <a:extLst>
                    <a:ext uri="{FF2B5EF4-FFF2-40B4-BE49-F238E27FC236}">
                      <a16:creationId xmlns="" xmlns:a16="http://schemas.microsoft.com/office/drawing/2014/main" id="{2DC216C6-BB74-447C-81EE-C5A06897F215}"/>
                    </a:ext>
                  </a:extLst>
                </p:cNvPr>
                <p:cNvSpPr>
                  <a:spLocks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25">
                    <a:latin typeface="Times New Roman" panose="02020603050405020304" pitchFamily="18" charset="0"/>
                    <a:cs typeface="Times New Roman" panose="02020603050405020304" pitchFamily="18" charset="0"/>
                  </a:endParaRPr>
                </a:p>
              </p:txBody>
            </p:sp>
            <p:sp>
              <p:nvSpPr>
                <p:cNvPr id="42018" name="Freeform 63">
                  <a:extLst>
                    <a:ext uri="{FF2B5EF4-FFF2-40B4-BE49-F238E27FC236}">
                      <a16:creationId xmlns="" xmlns:a16="http://schemas.microsoft.com/office/drawing/2014/main" id="{8C211859-0B7D-4D7B-B3D9-B4DD664B3B7B}"/>
                    </a:ext>
                  </a:extLst>
                </p:cNvPr>
                <p:cNvSpPr>
                  <a:spLocks/>
                </p:cNvSpPr>
                <p:nvPr/>
              </p:nvSpPr>
              <p:spPr bwMode="auto">
                <a:xfrm>
                  <a:off x="7654" y="3862"/>
                  <a:ext cx="554" cy="272"/>
                </a:xfrm>
                <a:custGeom>
                  <a:avLst/>
                  <a:gdLst>
                    <a:gd name="T0" fmla="*/ 0 w 108"/>
                    <a:gd name="T1" fmla="*/ 2147483646 h 54"/>
                    <a:gd name="T2" fmla="*/ 2147483646 w 108"/>
                    <a:gd name="T3" fmla="*/ 0 h 54"/>
                    <a:gd name="T4" fmla="*/ 2147483646 w 108"/>
                    <a:gd name="T5" fmla="*/ 2147483646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2025">
                    <a:latin typeface="Times New Roman" panose="02020603050405020304" pitchFamily="18" charset="0"/>
                    <a:cs typeface="Times New Roman" panose="02020603050405020304" pitchFamily="18" charset="0"/>
                  </a:endParaRPr>
                </a:p>
              </p:txBody>
            </p:sp>
          </p:grpSp>
          <p:sp>
            <p:nvSpPr>
              <p:cNvPr id="41997" name="Line 64">
                <a:extLst>
                  <a:ext uri="{FF2B5EF4-FFF2-40B4-BE49-F238E27FC236}">
                    <a16:creationId xmlns="" xmlns:a16="http://schemas.microsoft.com/office/drawing/2014/main" id="{592D2359-69EE-4E47-8983-4352791D8223}"/>
                  </a:ext>
                </a:extLst>
              </p:cNvPr>
              <p:cNvSpPr>
                <a:spLocks noChangeShapeType="1"/>
              </p:cNvSpPr>
              <p:nvPr/>
            </p:nvSpPr>
            <p:spPr bwMode="auto">
              <a:xfrm>
                <a:off x="3875" y="2953"/>
                <a:ext cx="272" cy="248"/>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lstStyle/>
              <a:p>
                <a:endParaRPr lang="en-US" sz="2025">
                  <a:latin typeface="Times New Roman" panose="02020603050405020304" pitchFamily="18" charset="0"/>
                  <a:cs typeface="Times New Roman" panose="02020603050405020304" pitchFamily="18" charset="0"/>
                </a:endParaRPr>
              </a:p>
            </p:txBody>
          </p:sp>
          <p:sp>
            <p:nvSpPr>
              <p:cNvPr id="41998" name="Line 65">
                <a:extLst>
                  <a:ext uri="{FF2B5EF4-FFF2-40B4-BE49-F238E27FC236}">
                    <a16:creationId xmlns="" xmlns:a16="http://schemas.microsoft.com/office/drawing/2014/main" id="{C338F04A-BD7F-438E-8A1C-2A8BF39C92A4}"/>
                  </a:ext>
                </a:extLst>
              </p:cNvPr>
              <p:cNvSpPr>
                <a:spLocks noChangeShapeType="1"/>
              </p:cNvSpPr>
              <p:nvPr/>
            </p:nvSpPr>
            <p:spPr bwMode="auto">
              <a:xfrm flipV="1">
                <a:off x="3875" y="2729"/>
                <a:ext cx="409" cy="45"/>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lstStyle/>
              <a:p>
                <a:endParaRPr lang="en-US" sz="2025">
                  <a:latin typeface="Times New Roman" panose="02020603050405020304" pitchFamily="18" charset="0"/>
                  <a:cs typeface="Times New Roman" panose="02020603050405020304" pitchFamily="18" charset="0"/>
                </a:endParaRPr>
              </a:p>
            </p:txBody>
          </p:sp>
          <p:sp>
            <p:nvSpPr>
              <p:cNvPr id="41999" name="Line 66">
                <a:extLst>
                  <a:ext uri="{FF2B5EF4-FFF2-40B4-BE49-F238E27FC236}">
                    <a16:creationId xmlns="" xmlns:a16="http://schemas.microsoft.com/office/drawing/2014/main" id="{DFC0598A-6A87-4D6E-9A49-8D7ECA3304AF}"/>
                  </a:ext>
                </a:extLst>
              </p:cNvPr>
              <p:cNvSpPr>
                <a:spLocks noChangeShapeType="1"/>
              </p:cNvSpPr>
              <p:nvPr/>
            </p:nvSpPr>
            <p:spPr bwMode="auto">
              <a:xfrm>
                <a:off x="4240" y="3281"/>
                <a:ext cx="688" cy="13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lstStyle/>
              <a:p>
                <a:endParaRPr lang="en-US" sz="2025">
                  <a:latin typeface="Times New Roman" panose="02020603050405020304" pitchFamily="18" charset="0"/>
                  <a:cs typeface="Times New Roman" panose="02020603050405020304" pitchFamily="18" charset="0"/>
                </a:endParaRPr>
              </a:p>
            </p:txBody>
          </p:sp>
          <p:sp>
            <p:nvSpPr>
              <p:cNvPr id="42000" name="Line 67">
                <a:extLst>
                  <a:ext uri="{FF2B5EF4-FFF2-40B4-BE49-F238E27FC236}">
                    <a16:creationId xmlns="" xmlns:a16="http://schemas.microsoft.com/office/drawing/2014/main" id="{BF3AFA03-D6EF-4FCC-8683-CB1BE0A8718B}"/>
                  </a:ext>
                </a:extLst>
              </p:cNvPr>
              <p:cNvSpPr>
                <a:spLocks noChangeShapeType="1"/>
              </p:cNvSpPr>
              <p:nvPr/>
            </p:nvSpPr>
            <p:spPr bwMode="auto">
              <a:xfrm flipV="1">
                <a:off x="4240" y="3072"/>
                <a:ext cx="645" cy="179"/>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lstStyle/>
              <a:p>
                <a:endParaRPr lang="en-US" sz="2025">
                  <a:latin typeface="Times New Roman" panose="02020603050405020304" pitchFamily="18" charset="0"/>
                  <a:cs typeface="Times New Roman" panose="02020603050405020304" pitchFamily="18" charset="0"/>
                </a:endParaRPr>
              </a:p>
            </p:txBody>
          </p:sp>
          <p:sp>
            <p:nvSpPr>
              <p:cNvPr id="42001" name="Line 68">
                <a:extLst>
                  <a:ext uri="{FF2B5EF4-FFF2-40B4-BE49-F238E27FC236}">
                    <a16:creationId xmlns="" xmlns:a16="http://schemas.microsoft.com/office/drawing/2014/main" id="{CF50FB8B-0AD5-4D90-B629-E13D04428CFE}"/>
                  </a:ext>
                </a:extLst>
              </p:cNvPr>
              <p:cNvSpPr>
                <a:spLocks noChangeShapeType="1"/>
              </p:cNvSpPr>
              <p:nvPr/>
            </p:nvSpPr>
            <p:spPr bwMode="auto">
              <a:xfrm flipV="1">
                <a:off x="5002" y="2745"/>
                <a:ext cx="117" cy="253"/>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lstStyle/>
              <a:p>
                <a:endParaRPr lang="en-US" sz="2025">
                  <a:latin typeface="Times New Roman" panose="02020603050405020304" pitchFamily="18" charset="0"/>
                  <a:cs typeface="Times New Roman" panose="02020603050405020304" pitchFamily="18" charset="0"/>
                </a:endParaRPr>
              </a:p>
            </p:txBody>
          </p:sp>
          <p:sp>
            <p:nvSpPr>
              <p:cNvPr id="42002" name="Line 69">
                <a:extLst>
                  <a:ext uri="{FF2B5EF4-FFF2-40B4-BE49-F238E27FC236}">
                    <a16:creationId xmlns="" xmlns:a16="http://schemas.microsoft.com/office/drawing/2014/main" id="{099B4CCC-7229-4B2D-9E23-8CC5A7FCF8A9}"/>
                  </a:ext>
                </a:extLst>
              </p:cNvPr>
              <p:cNvSpPr>
                <a:spLocks noChangeShapeType="1"/>
              </p:cNvSpPr>
              <p:nvPr/>
            </p:nvSpPr>
            <p:spPr bwMode="auto">
              <a:xfrm flipH="1">
                <a:off x="4197" y="2795"/>
                <a:ext cx="215" cy="397"/>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lstStyle/>
              <a:p>
                <a:endParaRPr lang="en-US" sz="2025">
                  <a:latin typeface="Times New Roman" panose="02020603050405020304" pitchFamily="18" charset="0"/>
                  <a:cs typeface="Times New Roman" panose="02020603050405020304" pitchFamily="18" charset="0"/>
                </a:endParaRPr>
              </a:p>
            </p:txBody>
          </p:sp>
          <p:sp>
            <p:nvSpPr>
              <p:cNvPr id="42003" name="Line 70">
                <a:extLst>
                  <a:ext uri="{FF2B5EF4-FFF2-40B4-BE49-F238E27FC236}">
                    <a16:creationId xmlns="" xmlns:a16="http://schemas.microsoft.com/office/drawing/2014/main" id="{17EF1501-E902-495F-BAA5-C853828FF7D1}"/>
                  </a:ext>
                </a:extLst>
              </p:cNvPr>
              <p:cNvSpPr>
                <a:spLocks noChangeShapeType="1"/>
              </p:cNvSpPr>
              <p:nvPr/>
            </p:nvSpPr>
            <p:spPr bwMode="auto">
              <a:xfrm>
                <a:off x="3856" y="3021"/>
                <a:ext cx="104" cy="89"/>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en-US" sz="2025">
                  <a:latin typeface="Times New Roman" panose="02020603050405020304" pitchFamily="18" charset="0"/>
                  <a:cs typeface="Times New Roman" panose="02020603050405020304" pitchFamily="18" charset="0"/>
                </a:endParaRPr>
              </a:p>
            </p:txBody>
          </p:sp>
          <p:sp>
            <p:nvSpPr>
              <p:cNvPr id="42004" name="Line 71">
                <a:extLst>
                  <a:ext uri="{FF2B5EF4-FFF2-40B4-BE49-F238E27FC236}">
                    <a16:creationId xmlns="" xmlns:a16="http://schemas.microsoft.com/office/drawing/2014/main" id="{8364FFA2-CE5F-49A2-9638-9C590AC636A6}"/>
                  </a:ext>
                </a:extLst>
              </p:cNvPr>
              <p:cNvSpPr>
                <a:spLocks noChangeShapeType="1"/>
              </p:cNvSpPr>
              <p:nvPr/>
            </p:nvSpPr>
            <p:spPr bwMode="auto">
              <a:xfrm flipH="1">
                <a:off x="4227" y="2893"/>
                <a:ext cx="74" cy="143"/>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en-US" sz="2025">
                  <a:latin typeface="Times New Roman" panose="02020603050405020304" pitchFamily="18" charset="0"/>
                  <a:cs typeface="Times New Roman" panose="02020603050405020304" pitchFamily="18" charset="0"/>
                </a:endParaRPr>
              </a:p>
            </p:txBody>
          </p:sp>
          <p:sp>
            <p:nvSpPr>
              <p:cNvPr id="42005" name="Line 72">
                <a:extLst>
                  <a:ext uri="{FF2B5EF4-FFF2-40B4-BE49-F238E27FC236}">
                    <a16:creationId xmlns="" xmlns:a16="http://schemas.microsoft.com/office/drawing/2014/main" id="{F0EF2A17-CEC0-4945-8D44-D6417D998C66}"/>
                  </a:ext>
                </a:extLst>
              </p:cNvPr>
              <p:cNvSpPr>
                <a:spLocks noChangeShapeType="1"/>
              </p:cNvSpPr>
              <p:nvPr/>
            </p:nvSpPr>
            <p:spPr bwMode="auto">
              <a:xfrm flipV="1">
                <a:off x="4387" y="3100"/>
                <a:ext cx="146" cy="44"/>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en-US" sz="2025">
                  <a:latin typeface="Times New Roman" panose="02020603050405020304" pitchFamily="18" charset="0"/>
                  <a:cs typeface="Times New Roman" panose="02020603050405020304" pitchFamily="18" charset="0"/>
                </a:endParaRPr>
              </a:p>
            </p:txBody>
          </p:sp>
          <p:sp>
            <p:nvSpPr>
              <p:cNvPr id="42006" name="Line 73">
                <a:extLst>
                  <a:ext uri="{FF2B5EF4-FFF2-40B4-BE49-F238E27FC236}">
                    <a16:creationId xmlns="" xmlns:a16="http://schemas.microsoft.com/office/drawing/2014/main" id="{DD5234A8-87E6-4BEF-938A-A48375E82E12}"/>
                  </a:ext>
                </a:extLst>
              </p:cNvPr>
              <p:cNvSpPr>
                <a:spLocks noChangeShapeType="1"/>
              </p:cNvSpPr>
              <p:nvPr/>
            </p:nvSpPr>
            <p:spPr bwMode="auto">
              <a:xfrm>
                <a:off x="4474" y="3378"/>
                <a:ext cx="147" cy="30"/>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en-US" sz="2025">
                  <a:latin typeface="Times New Roman" panose="02020603050405020304" pitchFamily="18" charset="0"/>
                  <a:cs typeface="Times New Roman" panose="02020603050405020304" pitchFamily="18" charset="0"/>
                </a:endParaRPr>
              </a:p>
            </p:txBody>
          </p:sp>
          <p:sp>
            <p:nvSpPr>
              <p:cNvPr id="42007" name="Line 74">
                <a:extLst>
                  <a:ext uri="{FF2B5EF4-FFF2-40B4-BE49-F238E27FC236}">
                    <a16:creationId xmlns="" xmlns:a16="http://schemas.microsoft.com/office/drawing/2014/main" id="{25F26C40-D67C-4F22-8447-52EF83358D31}"/>
                  </a:ext>
                </a:extLst>
              </p:cNvPr>
              <p:cNvSpPr>
                <a:spLocks noChangeShapeType="1"/>
              </p:cNvSpPr>
              <p:nvPr/>
            </p:nvSpPr>
            <p:spPr bwMode="auto">
              <a:xfrm flipV="1">
                <a:off x="5002" y="2804"/>
                <a:ext cx="58" cy="119"/>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en-US" sz="2025">
                  <a:latin typeface="Times New Roman" panose="02020603050405020304" pitchFamily="18" charset="0"/>
                  <a:cs typeface="Times New Roman" panose="02020603050405020304" pitchFamily="18" charset="0"/>
                </a:endParaRPr>
              </a:p>
            </p:txBody>
          </p:sp>
          <p:sp>
            <p:nvSpPr>
              <p:cNvPr id="42008" name="Line 75">
                <a:extLst>
                  <a:ext uri="{FF2B5EF4-FFF2-40B4-BE49-F238E27FC236}">
                    <a16:creationId xmlns="" xmlns:a16="http://schemas.microsoft.com/office/drawing/2014/main" id="{93BE1893-EA16-4B80-8456-E7D98ACE31AC}"/>
                  </a:ext>
                </a:extLst>
              </p:cNvPr>
              <p:cNvSpPr>
                <a:spLocks noChangeShapeType="1"/>
              </p:cNvSpPr>
              <p:nvPr/>
            </p:nvSpPr>
            <p:spPr bwMode="auto">
              <a:xfrm flipV="1">
                <a:off x="3977" y="2691"/>
                <a:ext cx="132" cy="14"/>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en-US" sz="2025">
                  <a:latin typeface="Times New Roman" panose="02020603050405020304" pitchFamily="18" charset="0"/>
                  <a:cs typeface="Times New Roman" panose="02020603050405020304" pitchFamily="18" charset="0"/>
                </a:endParaRPr>
              </a:p>
            </p:txBody>
          </p:sp>
          <p:sp>
            <p:nvSpPr>
              <p:cNvPr id="42009" name="Text Box 76">
                <a:extLst>
                  <a:ext uri="{FF2B5EF4-FFF2-40B4-BE49-F238E27FC236}">
                    <a16:creationId xmlns="" xmlns:a16="http://schemas.microsoft.com/office/drawing/2014/main" id="{73D4BEC3-1D23-4B53-A543-2309983AB429}"/>
                  </a:ext>
                </a:extLst>
              </p:cNvPr>
              <p:cNvSpPr txBox="1">
                <a:spLocks noChangeArrowheads="1"/>
              </p:cNvSpPr>
              <p:nvPr/>
            </p:nvSpPr>
            <p:spPr bwMode="auto">
              <a:xfrm>
                <a:off x="3704" y="3499"/>
                <a:ext cx="1627" cy="254"/>
              </a:xfrm>
              <a:prstGeom prst="rect">
                <a:avLst/>
              </a:prstGeom>
              <a:noFill/>
              <a:ln w="12700">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ClrTx/>
                  <a:buFontTx/>
                  <a:buNone/>
                </a:pPr>
                <a:r>
                  <a:rPr lang="en-US" altLang="en-US" sz="2025">
                    <a:latin typeface="Times New Roman" panose="02020603050405020304" pitchFamily="18" charset="0"/>
                    <a:cs typeface="Times New Roman" panose="02020603050405020304" pitchFamily="18" charset="0"/>
                  </a:rPr>
                  <a:t>Collaboration Diagrams</a:t>
                </a:r>
              </a:p>
            </p:txBody>
          </p:sp>
          <p:sp>
            <p:nvSpPr>
              <p:cNvPr id="42010" name="Rectangle 77">
                <a:extLst>
                  <a:ext uri="{FF2B5EF4-FFF2-40B4-BE49-F238E27FC236}">
                    <a16:creationId xmlns="" xmlns:a16="http://schemas.microsoft.com/office/drawing/2014/main" id="{EE693E66-83A1-4621-927E-BCE899900D67}"/>
                  </a:ext>
                </a:extLst>
              </p:cNvPr>
              <p:cNvSpPr>
                <a:spLocks noChangeArrowheads="1"/>
              </p:cNvSpPr>
              <p:nvPr/>
            </p:nvSpPr>
            <p:spPr bwMode="auto">
              <a:xfrm>
                <a:off x="4280" y="2673"/>
                <a:ext cx="177" cy="12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21444" tIns="60722" rIns="121444" bIns="60722"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42011" name="Rectangle 78">
                <a:extLst>
                  <a:ext uri="{FF2B5EF4-FFF2-40B4-BE49-F238E27FC236}">
                    <a16:creationId xmlns="" xmlns:a16="http://schemas.microsoft.com/office/drawing/2014/main" id="{9BA466AA-32B5-4CA7-9793-F624998DB490}"/>
                  </a:ext>
                </a:extLst>
              </p:cNvPr>
              <p:cNvSpPr>
                <a:spLocks noChangeArrowheads="1"/>
              </p:cNvSpPr>
              <p:nvPr/>
            </p:nvSpPr>
            <p:spPr bwMode="auto">
              <a:xfrm>
                <a:off x="4058" y="3201"/>
                <a:ext cx="177" cy="12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21444" tIns="60722" rIns="121444" bIns="60722"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42012" name="Rectangle 79">
                <a:extLst>
                  <a:ext uri="{FF2B5EF4-FFF2-40B4-BE49-F238E27FC236}">
                    <a16:creationId xmlns="" xmlns:a16="http://schemas.microsoft.com/office/drawing/2014/main" id="{2AA55A21-CD74-4E8D-8702-FF18EF598800}"/>
                  </a:ext>
                </a:extLst>
              </p:cNvPr>
              <p:cNvSpPr>
                <a:spLocks noChangeArrowheads="1"/>
              </p:cNvSpPr>
              <p:nvPr/>
            </p:nvSpPr>
            <p:spPr bwMode="auto">
              <a:xfrm>
                <a:off x="4944" y="3364"/>
                <a:ext cx="177" cy="12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21444" tIns="60722" rIns="121444" bIns="60722"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42013" name="Rectangle 80">
                <a:extLst>
                  <a:ext uri="{FF2B5EF4-FFF2-40B4-BE49-F238E27FC236}">
                    <a16:creationId xmlns="" xmlns:a16="http://schemas.microsoft.com/office/drawing/2014/main" id="{A402DA26-4779-45F3-8AF8-891DA6281841}"/>
                  </a:ext>
                </a:extLst>
              </p:cNvPr>
              <p:cNvSpPr>
                <a:spLocks noChangeArrowheads="1"/>
              </p:cNvSpPr>
              <p:nvPr/>
            </p:nvSpPr>
            <p:spPr bwMode="auto">
              <a:xfrm>
                <a:off x="4900" y="2998"/>
                <a:ext cx="177" cy="12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21444" tIns="60722" rIns="121444" bIns="60722"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sp>
            <p:nvSpPr>
              <p:cNvPr id="42014" name="Rectangle 81">
                <a:extLst>
                  <a:ext uri="{FF2B5EF4-FFF2-40B4-BE49-F238E27FC236}">
                    <a16:creationId xmlns="" xmlns:a16="http://schemas.microsoft.com/office/drawing/2014/main" id="{691F81D7-0F91-4946-A6CD-1FC3CE665BB7}"/>
                  </a:ext>
                </a:extLst>
              </p:cNvPr>
              <p:cNvSpPr>
                <a:spLocks noChangeArrowheads="1"/>
              </p:cNvSpPr>
              <p:nvPr/>
            </p:nvSpPr>
            <p:spPr bwMode="auto">
              <a:xfrm>
                <a:off x="5032" y="2632"/>
                <a:ext cx="177" cy="12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21444" tIns="60722" rIns="121444" bIns="60722"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latin typeface="Times New Roman" panose="02020603050405020304" pitchFamily="18" charset="0"/>
                  <a:cs typeface="Times New Roman" panose="02020603050405020304" pitchFamily="18" charset="0"/>
                </a:endParaRPr>
              </a:p>
            </p:txBody>
          </p:sp>
        </p:grpSp>
      </p:grpSp>
      <p:sp>
        <p:nvSpPr>
          <p:cNvPr id="41988" name="Rectangle 82">
            <a:extLst>
              <a:ext uri="{FF2B5EF4-FFF2-40B4-BE49-F238E27FC236}">
                <a16:creationId xmlns="" xmlns:a16="http://schemas.microsoft.com/office/drawing/2014/main" id="{0415D220-7B35-4FB6-B187-66E97B21E535}"/>
              </a:ext>
            </a:extLst>
          </p:cNvPr>
          <p:cNvSpPr>
            <a:spLocks noChangeArrowheads="1"/>
          </p:cNvSpPr>
          <p:nvPr/>
        </p:nvSpPr>
        <p:spPr bwMode="auto">
          <a:xfrm>
            <a:off x="1105054" y="547234"/>
            <a:ext cx="10124480" cy="533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584" tIns="51793" rIns="103584" bIns="51793"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
                <a:srgbClr val="73E1FF"/>
              </a:buClr>
              <a:buNone/>
            </a:pPr>
            <a:r>
              <a:rPr lang="en-US" altLang="en-US" sz="3600" b="1" dirty="0">
                <a:solidFill>
                  <a:srgbClr val="024C66"/>
                </a:solidFill>
                <a:latin typeface="Times New Roman" panose="02020603050405020304" pitchFamily="18" charset="0"/>
                <a:cs typeface="Times New Roman" panose="02020603050405020304" pitchFamily="18" charset="0"/>
              </a:rPr>
              <a:t>Distribute Use Case Behavior to Classes</a:t>
            </a:r>
          </a:p>
        </p:txBody>
      </p:sp>
      <p:sp>
        <p:nvSpPr>
          <p:cNvPr id="784467" name="Rectangle 83">
            <a:extLst>
              <a:ext uri="{FF2B5EF4-FFF2-40B4-BE49-F238E27FC236}">
                <a16:creationId xmlns="" xmlns:a16="http://schemas.microsoft.com/office/drawing/2014/main" id="{528AB14B-6214-4101-A9A9-40BED36D8BD7}"/>
              </a:ext>
            </a:extLst>
          </p:cNvPr>
          <p:cNvSpPr>
            <a:spLocks noGrp="1" noChangeArrowheads="1"/>
          </p:cNvSpPr>
          <p:nvPr>
            <p:ph type="body" idx="1"/>
          </p:nvPr>
        </p:nvSpPr>
        <p:spPr>
          <a:xfrm>
            <a:off x="1291828" y="1294805"/>
            <a:ext cx="9608344" cy="5257800"/>
          </a:xfrm>
        </p:spPr>
        <p:txBody>
          <a:bodyPr vert="horz" wrap="square" lIns="121444" tIns="60722" rIns="121444" bIns="60722" numCol="1" anchor="t" anchorCtr="0" compatLnSpc="1">
            <a:prstTxWarp prst="textNoShape">
              <a:avLst/>
            </a:prstTxWarp>
          </a:bodyPr>
          <a:lstStyle/>
          <a:p>
            <a:pPr eaLnBrk="1" hangingPunct="1">
              <a:buClr>
                <a:schemeClr val="bg1"/>
              </a:buClr>
              <a:defRPr/>
            </a:pPr>
            <a:r>
              <a:rPr lang="en-US" sz="2800" dirty="0">
                <a:latin typeface="Times New Roman" panose="02020603050405020304" pitchFamily="18" charset="0"/>
                <a:cs typeface="Times New Roman" panose="02020603050405020304" pitchFamily="18" charset="0"/>
              </a:rPr>
              <a:t>For each use-case flow of events: </a:t>
            </a:r>
          </a:p>
          <a:p>
            <a:pPr lvl="1" eaLnBrk="1" hangingPunct="1">
              <a:buClr>
                <a:schemeClr val="bg1"/>
              </a:buClr>
              <a:defRPr/>
            </a:pPr>
            <a:r>
              <a:rPr lang="en-US" sz="2800" dirty="0">
                <a:latin typeface="Times New Roman" panose="02020603050405020304" pitchFamily="18" charset="0"/>
                <a:cs typeface="Times New Roman" panose="02020603050405020304" pitchFamily="18" charset="0"/>
              </a:rPr>
              <a:t>Identify classes </a:t>
            </a:r>
          </a:p>
          <a:p>
            <a:pPr lvl="1" eaLnBrk="1" hangingPunct="1">
              <a:buClr>
                <a:schemeClr val="bg1"/>
              </a:buClr>
              <a:defRPr/>
            </a:pPr>
            <a:r>
              <a:rPr lang="en-US" sz="2800" dirty="0">
                <a:latin typeface="Times New Roman" panose="02020603050405020304" pitchFamily="18" charset="0"/>
                <a:cs typeface="Times New Roman" panose="02020603050405020304" pitchFamily="18" charset="0"/>
              </a:rPr>
              <a:t>Allocate use-case responsibilities to classes</a:t>
            </a:r>
          </a:p>
          <a:p>
            <a:pPr lvl="1" eaLnBrk="1" hangingPunct="1">
              <a:buClr>
                <a:schemeClr val="bg1"/>
              </a:buClr>
              <a:defRPr/>
            </a:pPr>
            <a:r>
              <a:rPr lang="en-US" sz="2800" dirty="0">
                <a:latin typeface="Times New Roman" panose="02020603050405020304" pitchFamily="18" charset="0"/>
                <a:cs typeface="Times New Roman" panose="02020603050405020304" pitchFamily="18" charset="0"/>
              </a:rPr>
              <a:t>Model class interactions in interaction diagrams</a:t>
            </a:r>
          </a:p>
        </p:txBody>
      </p:sp>
    </p:spTree>
    <p:extLst>
      <p:ext uri="{BB962C8B-B14F-4D97-AF65-F5344CB8AC3E}">
        <p14:creationId xmlns:p14="http://schemas.microsoft.com/office/powerpoint/2010/main" val="296173581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4BE50522-3D1F-44A1-8147-13C2F07552FD}"/>
              </a:ext>
            </a:extLst>
          </p:cNvPr>
          <p:cNvSpPr>
            <a:spLocks noGrp="1"/>
          </p:cNvSpPr>
          <p:nvPr>
            <p:ph type="sldNum" sz="quarter" idx="12"/>
          </p:nvPr>
        </p:nvSpPr>
        <p:spPr/>
        <p:txBody>
          <a:bodyPr/>
          <a:lstStyle>
            <a:lvl1pPr>
              <a:defRPr>
                <a:solidFill>
                  <a:schemeClr val="tx1"/>
                </a:solidFill>
                <a:latin typeface="Arial" panose="020B0604020202020204" pitchFamily="34" charset="0"/>
              </a:defRPr>
            </a:lvl1pPr>
            <a:lvl2pPr marL="835819" indent="-321469">
              <a:defRPr>
                <a:solidFill>
                  <a:schemeClr val="tx1"/>
                </a:solidFill>
                <a:latin typeface="Arial" panose="020B0604020202020204" pitchFamily="34" charset="0"/>
              </a:defRPr>
            </a:lvl2pPr>
            <a:lvl3pPr marL="1285875" indent="-257175">
              <a:defRPr>
                <a:solidFill>
                  <a:schemeClr val="tx1"/>
                </a:solidFill>
                <a:latin typeface="Arial" panose="020B0604020202020204" pitchFamily="34" charset="0"/>
              </a:defRPr>
            </a:lvl3pPr>
            <a:lvl4pPr marL="1800225" indent="-257175">
              <a:defRPr>
                <a:solidFill>
                  <a:schemeClr val="tx1"/>
                </a:solidFill>
                <a:latin typeface="Arial" panose="020B0604020202020204" pitchFamily="34" charset="0"/>
              </a:defRPr>
            </a:lvl4pPr>
            <a:lvl5pPr marL="2314575" indent="-257175">
              <a:defRPr>
                <a:solidFill>
                  <a:schemeClr val="tx1"/>
                </a:solidFill>
                <a:latin typeface="Arial" panose="020B0604020202020204" pitchFamily="34" charset="0"/>
              </a:defRPr>
            </a:lvl5pPr>
            <a:lvl6pPr marL="2828925" indent="-257175" eaLnBrk="0" fontAlgn="base" hangingPunct="0">
              <a:spcBef>
                <a:spcPct val="0"/>
              </a:spcBef>
              <a:spcAft>
                <a:spcPct val="0"/>
              </a:spcAft>
              <a:defRPr>
                <a:solidFill>
                  <a:schemeClr val="tx1"/>
                </a:solidFill>
                <a:latin typeface="Arial" panose="020B0604020202020204" pitchFamily="34" charset="0"/>
              </a:defRPr>
            </a:lvl6pPr>
            <a:lvl7pPr marL="3343275" indent="-257175" eaLnBrk="0" fontAlgn="base" hangingPunct="0">
              <a:spcBef>
                <a:spcPct val="0"/>
              </a:spcBef>
              <a:spcAft>
                <a:spcPct val="0"/>
              </a:spcAft>
              <a:defRPr>
                <a:solidFill>
                  <a:schemeClr val="tx1"/>
                </a:solidFill>
                <a:latin typeface="Arial" panose="020B0604020202020204" pitchFamily="34" charset="0"/>
              </a:defRPr>
            </a:lvl7pPr>
            <a:lvl8pPr marL="3857625" indent="-257175" eaLnBrk="0" fontAlgn="base" hangingPunct="0">
              <a:spcBef>
                <a:spcPct val="0"/>
              </a:spcBef>
              <a:spcAft>
                <a:spcPct val="0"/>
              </a:spcAft>
              <a:defRPr>
                <a:solidFill>
                  <a:schemeClr val="tx1"/>
                </a:solidFill>
                <a:latin typeface="Arial" panose="020B0604020202020204" pitchFamily="34" charset="0"/>
              </a:defRPr>
            </a:lvl8pPr>
            <a:lvl9pPr marL="4371975" indent="-257175" eaLnBrk="0" fontAlgn="base" hangingPunct="0">
              <a:spcBef>
                <a:spcPct val="0"/>
              </a:spcBef>
              <a:spcAft>
                <a:spcPct val="0"/>
              </a:spcAft>
              <a:defRPr>
                <a:solidFill>
                  <a:schemeClr val="tx1"/>
                </a:solidFill>
                <a:latin typeface="Arial" panose="020B0604020202020204" pitchFamily="34" charset="0"/>
              </a:defRPr>
            </a:lvl9pPr>
          </a:lstStyle>
          <a:p>
            <a:pPr>
              <a:defRPr/>
            </a:pPr>
            <a:fld id="{1C06FECA-89E8-43C5-8A62-F3862765AAFC}" type="slidenum">
              <a:rPr lang="en-US" altLang="en-US" smtClean="0"/>
              <a:pPr>
                <a:defRPr/>
              </a:pPr>
              <a:t>26</a:t>
            </a:fld>
            <a:endParaRPr lang="en-US" altLang="en-US"/>
          </a:p>
        </p:txBody>
      </p:sp>
      <p:sp>
        <p:nvSpPr>
          <p:cNvPr id="44035" name="Rectangle 2">
            <a:extLst>
              <a:ext uri="{FF2B5EF4-FFF2-40B4-BE49-F238E27FC236}">
                <a16:creationId xmlns="" xmlns:a16="http://schemas.microsoft.com/office/drawing/2014/main" id="{7AF9F7F4-2E9E-414F-B5DB-2693CD11F122}"/>
              </a:ext>
            </a:extLst>
          </p:cNvPr>
          <p:cNvSpPr>
            <a:spLocks noChangeArrowheads="1"/>
          </p:cNvSpPr>
          <p:nvPr/>
        </p:nvSpPr>
        <p:spPr bwMode="auto">
          <a:xfrm>
            <a:off x="1168029" y="702962"/>
            <a:ext cx="10124480" cy="532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584" tIns="51793" rIns="103584" bIns="51793"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
                <a:srgbClr val="73E1FF"/>
              </a:buClr>
              <a:buNone/>
            </a:pPr>
            <a:r>
              <a:rPr lang="en-US" altLang="en-US" sz="3600" b="1" dirty="0">
                <a:solidFill>
                  <a:srgbClr val="024C66"/>
                </a:solidFill>
                <a:latin typeface="Times New Roman" panose="02020603050405020304" pitchFamily="18" charset="0"/>
                <a:cs typeface="Times New Roman" panose="02020603050405020304" pitchFamily="18" charset="0"/>
              </a:rPr>
              <a:t>Distribute Use Case Behavior to Classes</a:t>
            </a:r>
          </a:p>
        </p:txBody>
      </p:sp>
      <p:sp>
        <p:nvSpPr>
          <p:cNvPr id="786435" name="Rectangle 3">
            <a:extLst>
              <a:ext uri="{FF2B5EF4-FFF2-40B4-BE49-F238E27FC236}">
                <a16:creationId xmlns="" xmlns:a16="http://schemas.microsoft.com/office/drawing/2014/main" id="{195A9B8F-0FC5-4C25-9EA2-B2BB5EB7D2FC}"/>
              </a:ext>
            </a:extLst>
          </p:cNvPr>
          <p:cNvSpPr>
            <a:spLocks noGrp="1" noChangeArrowheads="1"/>
          </p:cNvSpPr>
          <p:nvPr>
            <p:ph type="body" idx="1"/>
          </p:nvPr>
        </p:nvSpPr>
        <p:spPr>
          <a:xfrm>
            <a:off x="1741315" y="1814512"/>
            <a:ext cx="9551194" cy="5043488"/>
          </a:xfrm>
        </p:spPr>
        <p:txBody>
          <a:bodyPr vert="horz" wrap="square" lIns="121444" tIns="60722" rIns="121444" bIns="60722" numCol="1" anchor="t" anchorCtr="0" compatLnSpc="1">
            <a:prstTxWarp prst="textNoShape">
              <a:avLst/>
            </a:prstTxWarp>
          </a:bodyPr>
          <a:lstStyle/>
          <a:p>
            <a:pPr eaLnBrk="1" hangingPunct="1">
              <a:buClr>
                <a:schemeClr val="bg1"/>
              </a:buClr>
              <a:defRPr/>
            </a:pPr>
            <a:r>
              <a:rPr lang="en-US" sz="2800" dirty="0">
                <a:latin typeface="Times New Roman" panose="02020603050405020304" pitchFamily="18" charset="0"/>
                <a:cs typeface="Times New Roman" panose="02020603050405020304" pitchFamily="18" charset="0"/>
              </a:rPr>
              <a:t>Purpose of this step:</a:t>
            </a:r>
          </a:p>
          <a:p>
            <a:pPr eaLnBrk="1" hangingPunct="1">
              <a:buClr>
                <a:schemeClr val="bg1"/>
              </a:buClr>
              <a:defRPr/>
            </a:pPr>
            <a:endParaRPr lang="en-US" sz="2800" dirty="0">
              <a:latin typeface="Times New Roman" panose="02020603050405020304" pitchFamily="18" charset="0"/>
              <a:cs typeface="Times New Roman" panose="02020603050405020304" pitchFamily="18" charset="0"/>
            </a:endParaRPr>
          </a:p>
          <a:p>
            <a:pPr lvl="1" eaLnBrk="1" hangingPunct="1">
              <a:buClr>
                <a:schemeClr val="bg1"/>
              </a:buClr>
              <a:defRPr/>
            </a:pPr>
            <a:r>
              <a:rPr lang="en-US" sz="2800" dirty="0">
                <a:latin typeface="Times New Roman" panose="02020603050405020304" pitchFamily="18" charset="0"/>
                <a:cs typeface="Times New Roman" panose="02020603050405020304" pitchFamily="18" charset="0"/>
              </a:rPr>
              <a:t>To express the use-case behavior in terms of collaborating classes.</a:t>
            </a:r>
          </a:p>
          <a:p>
            <a:pPr lvl="1" eaLnBrk="1" hangingPunct="1">
              <a:buClr>
                <a:schemeClr val="bg1"/>
              </a:buClr>
              <a:defRPr/>
            </a:pPr>
            <a:endParaRPr lang="en-US" sz="2800" dirty="0">
              <a:latin typeface="Times New Roman" panose="02020603050405020304" pitchFamily="18" charset="0"/>
              <a:cs typeface="Times New Roman" panose="02020603050405020304" pitchFamily="18" charset="0"/>
            </a:endParaRPr>
          </a:p>
          <a:p>
            <a:pPr lvl="1" eaLnBrk="1" hangingPunct="1">
              <a:buClr>
                <a:schemeClr val="bg1"/>
              </a:buClr>
              <a:defRPr/>
            </a:pPr>
            <a:r>
              <a:rPr lang="en-US" sz="2800" dirty="0">
                <a:latin typeface="Times New Roman" panose="02020603050405020304" pitchFamily="18" charset="0"/>
                <a:cs typeface="Times New Roman" panose="02020603050405020304" pitchFamily="18" charset="0"/>
              </a:rPr>
              <a:t>To determine the responsibilities of classes.</a:t>
            </a:r>
          </a:p>
        </p:txBody>
      </p:sp>
    </p:spTree>
    <p:extLst>
      <p:ext uri="{BB962C8B-B14F-4D97-AF65-F5344CB8AC3E}">
        <p14:creationId xmlns:p14="http://schemas.microsoft.com/office/powerpoint/2010/main" val="126685028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a:extLst>
              <a:ext uri="{FF2B5EF4-FFF2-40B4-BE49-F238E27FC236}">
                <a16:creationId xmlns="" xmlns:a16="http://schemas.microsoft.com/office/drawing/2014/main" id="{D9290BB2-44FA-46C4-860C-924AA9596EA7}"/>
              </a:ext>
            </a:extLst>
          </p:cNvPr>
          <p:cNvSpPr>
            <a:spLocks noGrp="1"/>
          </p:cNvSpPr>
          <p:nvPr>
            <p:ph type="sldNum" sz="quarter" idx="12"/>
          </p:nvPr>
        </p:nvSpPr>
        <p:spPr/>
        <p:txBody>
          <a:bodyPr/>
          <a:lstStyle>
            <a:lvl1pPr>
              <a:defRPr>
                <a:solidFill>
                  <a:schemeClr val="tx1"/>
                </a:solidFill>
                <a:latin typeface="Arial" panose="020B0604020202020204" pitchFamily="34" charset="0"/>
              </a:defRPr>
            </a:lvl1pPr>
            <a:lvl2pPr marL="835819" indent="-321469">
              <a:defRPr>
                <a:solidFill>
                  <a:schemeClr val="tx1"/>
                </a:solidFill>
                <a:latin typeface="Arial" panose="020B0604020202020204" pitchFamily="34" charset="0"/>
              </a:defRPr>
            </a:lvl2pPr>
            <a:lvl3pPr marL="1285875" indent="-257175">
              <a:defRPr>
                <a:solidFill>
                  <a:schemeClr val="tx1"/>
                </a:solidFill>
                <a:latin typeface="Arial" panose="020B0604020202020204" pitchFamily="34" charset="0"/>
              </a:defRPr>
            </a:lvl3pPr>
            <a:lvl4pPr marL="1800225" indent="-257175">
              <a:defRPr>
                <a:solidFill>
                  <a:schemeClr val="tx1"/>
                </a:solidFill>
                <a:latin typeface="Arial" panose="020B0604020202020204" pitchFamily="34" charset="0"/>
              </a:defRPr>
            </a:lvl4pPr>
            <a:lvl5pPr marL="2314575" indent="-257175">
              <a:defRPr>
                <a:solidFill>
                  <a:schemeClr val="tx1"/>
                </a:solidFill>
                <a:latin typeface="Arial" panose="020B0604020202020204" pitchFamily="34" charset="0"/>
              </a:defRPr>
            </a:lvl5pPr>
            <a:lvl6pPr marL="2828925" indent="-257175" eaLnBrk="0" fontAlgn="base" hangingPunct="0">
              <a:spcBef>
                <a:spcPct val="0"/>
              </a:spcBef>
              <a:spcAft>
                <a:spcPct val="0"/>
              </a:spcAft>
              <a:defRPr>
                <a:solidFill>
                  <a:schemeClr val="tx1"/>
                </a:solidFill>
                <a:latin typeface="Arial" panose="020B0604020202020204" pitchFamily="34" charset="0"/>
              </a:defRPr>
            </a:lvl6pPr>
            <a:lvl7pPr marL="3343275" indent="-257175" eaLnBrk="0" fontAlgn="base" hangingPunct="0">
              <a:spcBef>
                <a:spcPct val="0"/>
              </a:spcBef>
              <a:spcAft>
                <a:spcPct val="0"/>
              </a:spcAft>
              <a:defRPr>
                <a:solidFill>
                  <a:schemeClr val="tx1"/>
                </a:solidFill>
                <a:latin typeface="Arial" panose="020B0604020202020204" pitchFamily="34" charset="0"/>
              </a:defRPr>
            </a:lvl7pPr>
            <a:lvl8pPr marL="3857625" indent="-257175" eaLnBrk="0" fontAlgn="base" hangingPunct="0">
              <a:spcBef>
                <a:spcPct val="0"/>
              </a:spcBef>
              <a:spcAft>
                <a:spcPct val="0"/>
              </a:spcAft>
              <a:defRPr>
                <a:solidFill>
                  <a:schemeClr val="tx1"/>
                </a:solidFill>
                <a:latin typeface="Arial" panose="020B0604020202020204" pitchFamily="34" charset="0"/>
              </a:defRPr>
            </a:lvl8pPr>
            <a:lvl9pPr marL="4371975" indent="-257175" eaLnBrk="0" fontAlgn="base" hangingPunct="0">
              <a:spcBef>
                <a:spcPct val="0"/>
              </a:spcBef>
              <a:spcAft>
                <a:spcPct val="0"/>
              </a:spcAft>
              <a:defRPr>
                <a:solidFill>
                  <a:schemeClr val="tx1"/>
                </a:solidFill>
                <a:latin typeface="Arial" panose="020B0604020202020204" pitchFamily="34" charset="0"/>
              </a:defRPr>
            </a:lvl9pPr>
          </a:lstStyle>
          <a:p>
            <a:pPr>
              <a:defRPr/>
            </a:pPr>
            <a:fld id="{FE1E437A-CB97-4EAB-9EC0-87B48C8656B1}" type="slidenum">
              <a:rPr lang="en-US" altLang="en-US" smtClean="0"/>
              <a:pPr>
                <a:defRPr/>
              </a:pPr>
              <a:t>27</a:t>
            </a:fld>
            <a:endParaRPr lang="en-US" altLang="en-US"/>
          </a:p>
        </p:txBody>
      </p:sp>
      <p:sp>
        <p:nvSpPr>
          <p:cNvPr id="46083" name="Rectangle 2">
            <a:extLst>
              <a:ext uri="{FF2B5EF4-FFF2-40B4-BE49-F238E27FC236}">
                <a16:creationId xmlns="" xmlns:a16="http://schemas.microsoft.com/office/drawing/2014/main" id="{84976086-B666-40D5-A84C-5DB4C639D3F2}"/>
              </a:ext>
            </a:extLst>
          </p:cNvPr>
          <p:cNvSpPr>
            <a:spLocks noChangeArrowheads="1"/>
          </p:cNvSpPr>
          <p:nvPr/>
        </p:nvSpPr>
        <p:spPr bwMode="auto">
          <a:xfrm>
            <a:off x="1119485" y="723304"/>
            <a:ext cx="10124480" cy="532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584" tIns="51793" rIns="103584" bIns="51793"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
                <a:srgbClr val="73E1FF"/>
              </a:buClr>
              <a:buNone/>
            </a:pPr>
            <a:r>
              <a:rPr lang="en-US" altLang="en-US" sz="3600" b="1" dirty="0">
                <a:solidFill>
                  <a:srgbClr val="024C66"/>
                </a:solidFill>
                <a:latin typeface="Times New Roman" panose="02020603050405020304" pitchFamily="18" charset="0"/>
                <a:cs typeface="Times New Roman" panose="02020603050405020304" pitchFamily="18" charset="0"/>
              </a:rPr>
              <a:t>What is an Association Name?</a:t>
            </a:r>
          </a:p>
        </p:txBody>
      </p:sp>
      <p:sp>
        <p:nvSpPr>
          <p:cNvPr id="788483" name="Rectangle 3">
            <a:extLst>
              <a:ext uri="{FF2B5EF4-FFF2-40B4-BE49-F238E27FC236}">
                <a16:creationId xmlns="" xmlns:a16="http://schemas.microsoft.com/office/drawing/2014/main" id="{6527B918-45ED-44B3-8FB7-FCED930D3164}"/>
              </a:ext>
            </a:extLst>
          </p:cNvPr>
          <p:cNvSpPr>
            <a:spLocks noGrp="1" noChangeArrowheads="1"/>
          </p:cNvSpPr>
          <p:nvPr>
            <p:ph type="body" idx="1"/>
          </p:nvPr>
        </p:nvSpPr>
        <p:spPr>
          <a:xfrm>
            <a:off x="1291828" y="1676996"/>
            <a:ext cx="9608344" cy="2484239"/>
          </a:xfrm>
        </p:spPr>
        <p:txBody>
          <a:bodyPr vert="horz" wrap="square" lIns="121444" tIns="60722" rIns="121444" bIns="60722" numCol="1" anchor="t" anchorCtr="0" compatLnSpc="1">
            <a:prstTxWarp prst="textNoShape">
              <a:avLst/>
            </a:prstTxWarp>
          </a:bodyPr>
          <a:lstStyle/>
          <a:p>
            <a:pPr eaLnBrk="1" hangingPunct="1">
              <a:buClr>
                <a:schemeClr val="bg1"/>
              </a:buClr>
              <a:defRPr/>
            </a:pPr>
            <a:r>
              <a:rPr lang="en-US" sz="2800" dirty="0">
                <a:latin typeface="Times New Roman" panose="02020603050405020304" pitchFamily="18" charset="0"/>
                <a:cs typeface="Times New Roman" panose="02020603050405020304" pitchFamily="18" charset="0"/>
              </a:rPr>
              <a:t>To clarify its meaning, an association may be named.</a:t>
            </a:r>
          </a:p>
          <a:p>
            <a:pPr eaLnBrk="1" hangingPunct="1">
              <a:buClr>
                <a:schemeClr val="bg1"/>
              </a:buClr>
              <a:defRPr/>
            </a:pPr>
            <a:r>
              <a:rPr lang="en-US" sz="2800" dirty="0">
                <a:latin typeface="Times New Roman" panose="02020603050405020304" pitchFamily="18" charset="0"/>
                <a:cs typeface="Times New Roman" panose="02020603050405020304" pitchFamily="18" charset="0"/>
              </a:rPr>
              <a:t>The name is represented as a label placed midway along the association line.</a:t>
            </a:r>
          </a:p>
          <a:p>
            <a:pPr eaLnBrk="1" hangingPunct="1">
              <a:buClr>
                <a:schemeClr val="bg1"/>
              </a:buClr>
              <a:defRPr/>
            </a:pPr>
            <a:r>
              <a:rPr lang="en-US" sz="2800" dirty="0">
                <a:latin typeface="Times New Roman" panose="02020603050405020304" pitchFamily="18" charset="0"/>
                <a:cs typeface="Times New Roman" panose="02020603050405020304" pitchFamily="18" charset="0"/>
              </a:rPr>
              <a:t>An association name is usually a verb or verb phrase.</a:t>
            </a:r>
          </a:p>
        </p:txBody>
      </p:sp>
      <p:sp>
        <p:nvSpPr>
          <p:cNvPr id="46085" name="Rectangle 4">
            <a:extLst>
              <a:ext uri="{FF2B5EF4-FFF2-40B4-BE49-F238E27FC236}">
                <a16:creationId xmlns="" xmlns:a16="http://schemas.microsoft.com/office/drawing/2014/main" id="{5D011E40-6D15-4481-BC39-130DB5A023B1}"/>
              </a:ext>
            </a:extLst>
          </p:cNvPr>
          <p:cNvSpPr>
            <a:spLocks noChangeArrowheads="1"/>
          </p:cNvSpPr>
          <p:nvPr/>
        </p:nvSpPr>
        <p:spPr bwMode="auto">
          <a:xfrm>
            <a:off x="8446294" y="5257801"/>
            <a:ext cx="1694855" cy="1248371"/>
          </a:xfrm>
          <a:prstGeom prst="rect">
            <a:avLst/>
          </a:prstGeom>
          <a:solidFill>
            <a:srgbClr val="FFFFCC"/>
          </a:solidFill>
          <a:ln w="0">
            <a:solidFill>
              <a:srgbClr val="990033"/>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p>
        </p:txBody>
      </p:sp>
      <p:sp>
        <p:nvSpPr>
          <p:cNvPr id="46086" name="Rectangle 5">
            <a:extLst>
              <a:ext uri="{FF2B5EF4-FFF2-40B4-BE49-F238E27FC236}">
                <a16:creationId xmlns="" xmlns:a16="http://schemas.microsoft.com/office/drawing/2014/main" id="{8EC60096-B859-4387-9CD9-195278227D7A}"/>
              </a:ext>
            </a:extLst>
          </p:cNvPr>
          <p:cNvSpPr>
            <a:spLocks noChangeArrowheads="1"/>
          </p:cNvSpPr>
          <p:nvPr/>
        </p:nvSpPr>
        <p:spPr bwMode="auto">
          <a:xfrm>
            <a:off x="8678927" y="5306022"/>
            <a:ext cx="131446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2800" dirty="0">
                <a:solidFill>
                  <a:srgbClr val="024C66"/>
                </a:solidFill>
                <a:latin typeface="Times New Roman" panose="02020603050405020304" pitchFamily="18" charset="0"/>
                <a:cs typeface="Times New Roman" panose="02020603050405020304" pitchFamily="18" charset="0"/>
              </a:rPr>
              <a:t>Schedule</a:t>
            </a:r>
          </a:p>
        </p:txBody>
      </p:sp>
      <p:sp>
        <p:nvSpPr>
          <p:cNvPr id="46087" name="Rectangle 6">
            <a:extLst>
              <a:ext uri="{FF2B5EF4-FFF2-40B4-BE49-F238E27FC236}">
                <a16:creationId xmlns="" xmlns:a16="http://schemas.microsoft.com/office/drawing/2014/main" id="{D8220EED-EA7D-4145-8CD5-C8BEE1160547}"/>
              </a:ext>
            </a:extLst>
          </p:cNvPr>
          <p:cNvSpPr>
            <a:spLocks noChangeArrowheads="1"/>
          </p:cNvSpPr>
          <p:nvPr/>
        </p:nvSpPr>
        <p:spPr bwMode="auto">
          <a:xfrm>
            <a:off x="8446294" y="5264944"/>
            <a:ext cx="1694855" cy="450056"/>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p>
        </p:txBody>
      </p:sp>
      <p:sp>
        <p:nvSpPr>
          <p:cNvPr id="46088" name="Rectangle 7">
            <a:extLst>
              <a:ext uri="{FF2B5EF4-FFF2-40B4-BE49-F238E27FC236}">
                <a16:creationId xmlns="" xmlns:a16="http://schemas.microsoft.com/office/drawing/2014/main" id="{F274224F-0402-4E88-9AAE-A41344375AB1}"/>
              </a:ext>
            </a:extLst>
          </p:cNvPr>
          <p:cNvSpPr>
            <a:spLocks noChangeArrowheads="1"/>
          </p:cNvSpPr>
          <p:nvPr/>
        </p:nvSpPr>
        <p:spPr bwMode="auto">
          <a:xfrm>
            <a:off x="8446294" y="6225778"/>
            <a:ext cx="1694855" cy="280393"/>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p>
        </p:txBody>
      </p:sp>
      <p:sp>
        <p:nvSpPr>
          <p:cNvPr id="46089" name="Line 8">
            <a:extLst>
              <a:ext uri="{FF2B5EF4-FFF2-40B4-BE49-F238E27FC236}">
                <a16:creationId xmlns="" xmlns:a16="http://schemas.microsoft.com/office/drawing/2014/main" id="{CD14B6A0-AF26-4779-B71F-B973E5EF2857}"/>
              </a:ext>
            </a:extLst>
          </p:cNvPr>
          <p:cNvSpPr>
            <a:spLocks noChangeShapeType="1"/>
          </p:cNvSpPr>
          <p:nvPr/>
        </p:nvSpPr>
        <p:spPr bwMode="auto">
          <a:xfrm flipH="1">
            <a:off x="5324476" y="5866806"/>
            <a:ext cx="1575197" cy="1785"/>
          </a:xfrm>
          <a:prstGeom prst="line">
            <a:avLst/>
          </a:prstGeom>
          <a:noFill/>
          <a:ln w="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2025"/>
          </a:p>
        </p:txBody>
      </p:sp>
      <p:sp>
        <p:nvSpPr>
          <p:cNvPr id="46090" name="Rectangle 9">
            <a:extLst>
              <a:ext uri="{FF2B5EF4-FFF2-40B4-BE49-F238E27FC236}">
                <a16:creationId xmlns="" xmlns:a16="http://schemas.microsoft.com/office/drawing/2014/main" id="{63EACE7B-D3B1-4FBD-B66C-BDDBCE5E02FA}"/>
              </a:ext>
            </a:extLst>
          </p:cNvPr>
          <p:cNvSpPr>
            <a:spLocks noChangeArrowheads="1"/>
          </p:cNvSpPr>
          <p:nvPr/>
        </p:nvSpPr>
        <p:spPr bwMode="auto">
          <a:xfrm>
            <a:off x="6181725" y="5409606"/>
            <a:ext cx="102592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2250" i="1" dirty="0">
                <a:latin typeface="Times New Roman" panose="02020603050405020304" pitchFamily="18" charset="0"/>
                <a:cs typeface="Times New Roman" panose="02020603050405020304" pitchFamily="18" charset="0"/>
              </a:rPr>
              <a:t>manages</a:t>
            </a:r>
            <a:endParaRPr lang="en-US" altLang="en-US" sz="1125" dirty="0">
              <a:latin typeface="Times New Roman" panose="02020603050405020304" pitchFamily="18" charset="0"/>
              <a:cs typeface="Times New Roman" panose="02020603050405020304" pitchFamily="18" charset="0"/>
            </a:endParaRPr>
          </a:p>
        </p:txBody>
      </p:sp>
      <p:sp>
        <p:nvSpPr>
          <p:cNvPr id="46091" name="Rectangle 10">
            <a:extLst>
              <a:ext uri="{FF2B5EF4-FFF2-40B4-BE49-F238E27FC236}">
                <a16:creationId xmlns="" xmlns:a16="http://schemas.microsoft.com/office/drawing/2014/main" id="{AA48EE80-09C5-4283-9C07-6ACDA3991650}"/>
              </a:ext>
            </a:extLst>
          </p:cNvPr>
          <p:cNvSpPr>
            <a:spLocks noChangeArrowheads="1"/>
          </p:cNvSpPr>
          <p:nvPr/>
        </p:nvSpPr>
        <p:spPr bwMode="auto">
          <a:xfrm>
            <a:off x="1879403" y="5306022"/>
            <a:ext cx="3416498" cy="1246584"/>
          </a:xfrm>
          <a:prstGeom prst="rect">
            <a:avLst/>
          </a:prstGeom>
          <a:solidFill>
            <a:srgbClr val="FFFFCC"/>
          </a:solidFill>
          <a:ln w="0">
            <a:solidFill>
              <a:srgbClr val="990033"/>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p>
        </p:txBody>
      </p:sp>
      <p:sp>
        <p:nvSpPr>
          <p:cNvPr id="46092" name="Rectangle 11">
            <a:extLst>
              <a:ext uri="{FF2B5EF4-FFF2-40B4-BE49-F238E27FC236}">
                <a16:creationId xmlns="" xmlns:a16="http://schemas.microsoft.com/office/drawing/2014/main" id="{14E818D8-636E-41CE-B989-A57CEE69CA72}"/>
              </a:ext>
            </a:extLst>
          </p:cNvPr>
          <p:cNvSpPr>
            <a:spLocks noChangeArrowheads="1"/>
          </p:cNvSpPr>
          <p:nvPr/>
        </p:nvSpPr>
        <p:spPr bwMode="auto">
          <a:xfrm>
            <a:off x="2019218" y="5397559"/>
            <a:ext cx="331661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2800" dirty="0">
                <a:solidFill>
                  <a:srgbClr val="024C66"/>
                </a:solidFill>
                <a:latin typeface="Times New Roman" panose="02020603050405020304" pitchFamily="18" charset="0"/>
                <a:cs typeface="Times New Roman" panose="02020603050405020304" pitchFamily="18" charset="0"/>
              </a:rPr>
              <a:t>Registration Controller</a:t>
            </a:r>
          </a:p>
        </p:txBody>
      </p:sp>
      <p:sp>
        <p:nvSpPr>
          <p:cNvPr id="46093" name="Rectangle 12">
            <a:extLst>
              <a:ext uri="{FF2B5EF4-FFF2-40B4-BE49-F238E27FC236}">
                <a16:creationId xmlns="" xmlns:a16="http://schemas.microsoft.com/office/drawing/2014/main" id="{EB21A290-A359-42C5-B421-B3932AE5F7BA}"/>
              </a:ext>
            </a:extLst>
          </p:cNvPr>
          <p:cNvSpPr>
            <a:spLocks noChangeArrowheads="1"/>
          </p:cNvSpPr>
          <p:nvPr/>
        </p:nvSpPr>
        <p:spPr bwMode="auto">
          <a:xfrm>
            <a:off x="1879403" y="5339953"/>
            <a:ext cx="3416498" cy="451843"/>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p>
        </p:txBody>
      </p:sp>
      <p:sp>
        <p:nvSpPr>
          <p:cNvPr id="46094" name="Rectangle 13">
            <a:extLst>
              <a:ext uri="{FF2B5EF4-FFF2-40B4-BE49-F238E27FC236}">
                <a16:creationId xmlns="" xmlns:a16="http://schemas.microsoft.com/office/drawing/2014/main" id="{A506D7F0-4C18-4CAC-A365-A9F981B01FAD}"/>
              </a:ext>
            </a:extLst>
          </p:cNvPr>
          <p:cNvSpPr>
            <a:spLocks noChangeArrowheads="1"/>
          </p:cNvSpPr>
          <p:nvPr/>
        </p:nvSpPr>
        <p:spPr bwMode="auto">
          <a:xfrm>
            <a:off x="1879403" y="6045399"/>
            <a:ext cx="3416498" cy="278606"/>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p>
        </p:txBody>
      </p:sp>
      <p:sp>
        <p:nvSpPr>
          <p:cNvPr id="46095" name="Line 14">
            <a:extLst>
              <a:ext uri="{FF2B5EF4-FFF2-40B4-BE49-F238E27FC236}">
                <a16:creationId xmlns="" xmlns:a16="http://schemas.microsoft.com/office/drawing/2014/main" id="{F03CAAF6-C141-44BE-9A6A-9C81BEE5C535}"/>
              </a:ext>
            </a:extLst>
          </p:cNvPr>
          <p:cNvSpPr>
            <a:spLocks noChangeShapeType="1"/>
          </p:cNvSpPr>
          <p:nvPr/>
        </p:nvSpPr>
        <p:spPr bwMode="auto">
          <a:xfrm>
            <a:off x="6867525" y="5866805"/>
            <a:ext cx="154305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121444" tIns="60722" rIns="121444" bIns="60722"/>
          <a:lstStyle/>
          <a:p>
            <a:endParaRPr lang="en-US" sz="2025"/>
          </a:p>
        </p:txBody>
      </p:sp>
    </p:spTree>
    <p:extLst>
      <p:ext uri="{BB962C8B-B14F-4D97-AF65-F5344CB8AC3E}">
        <p14:creationId xmlns:p14="http://schemas.microsoft.com/office/powerpoint/2010/main" val="183831633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7BFB7F0A-D615-4D3F-B5A9-E86C6C027821}"/>
              </a:ext>
            </a:extLst>
          </p:cNvPr>
          <p:cNvSpPr>
            <a:spLocks noGrp="1"/>
          </p:cNvSpPr>
          <p:nvPr>
            <p:ph type="sldNum" sz="quarter" idx="12"/>
          </p:nvPr>
        </p:nvSpPr>
        <p:spPr/>
        <p:txBody>
          <a:bodyPr/>
          <a:lstStyle>
            <a:lvl1pPr>
              <a:defRPr>
                <a:solidFill>
                  <a:schemeClr val="tx1"/>
                </a:solidFill>
                <a:latin typeface="Arial" panose="020B0604020202020204" pitchFamily="34" charset="0"/>
              </a:defRPr>
            </a:lvl1pPr>
            <a:lvl2pPr marL="835819" indent="-321469">
              <a:defRPr>
                <a:solidFill>
                  <a:schemeClr val="tx1"/>
                </a:solidFill>
                <a:latin typeface="Arial" panose="020B0604020202020204" pitchFamily="34" charset="0"/>
              </a:defRPr>
            </a:lvl2pPr>
            <a:lvl3pPr marL="1285875" indent="-257175">
              <a:defRPr>
                <a:solidFill>
                  <a:schemeClr val="tx1"/>
                </a:solidFill>
                <a:latin typeface="Arial" panose="020B0604020202020204" pitchFamily="34" charset="0"/>
              </a:defRPr>
            </a:lvl3pPr>
            <a:lvl4pPr marL="1800225" indent="-257175">
              <a:defRPr>
                <a:solidFill>
                  <a:schemeClr val="tx1"/>
                </a:solidFill>
                <a:latin typeface="Arial" panose="020B0604020202020204" pitchFamily="34" charset="0"/>
              </a:defRPr>
            </a:lvl4pPr>
            <a:lvl5pPr marL="2314575" indent="-257175">
              <a:defRPr>
                <a:solidFill>
                  <a:schemeClr val="tx1"/>
                </a:solidFill>
                <a:latin typeface="Arial" panose="020B0604020202020204" pitchFamily="34" charset="0"/>
              </a:defRPr>
            </a:lvl5pPr>
            <a:lvl6pPr marL="2828925" indent="-257175" eaLnBrk="0" fontAlgn="base" hangingPunct="0">
              <a:spcBef>
                <a:spcPct val="0"/>
              </a:spcBef>
              <a:spcAft>
                <a:spcPct val="0"/>
              </a:spcAft>
              <a:defRPr>
                <a:solidFill>
                  <a:schemeClr val="tx1"/>
                </a:solidFill>
                <a:latin typeface="Arial" panose="020B0604020202020204" pitchFamily="34" charset="0"/>
              </a:defRPr>
            </a:lvl6pPr>
            <a:lvl7pPr marL="3343275" indent="-257175" eaLnBrk="0" fontAlgn="base" hangingPunct="0">
              <a:spcBef>
                <a:spcPct val="0"/>
              </a:spcBef>
              <a:spcAft>
                <a:spcPct val="0"/>
              </a:spcAft>
              <a:defRPr>
                <a:solidFill>
                  <a:schemeClr val="tx1"/>
                </a:solidFill>
                <a:latin typeface="Arial" panose="020B0604020202020204" pitchFamily="34" charset="0"/>
              </a:defRPr>
            </a:lvl7pPr>
            <a:lvl8pPr marL="3857625" indent="-257175" eaLnBrk="0" fontAlgn="base" hangingPunct="0">
              <a:spcBef>
                <a:spcPct val="0"/>
              </a:spcBef>
              <a:spcAft>
                <a:spcPct val="0"/>
              </a:spcAft>
              <a:defRPr>
                <a:solidFill>
                  <a:schemeClr val="tx1"/>
                </a:solidFill>
                <a:latin typeface="Arial" panose="020B0604020202020204" pitchFamily="34" charset="0"/>
              </a:defRPr>
            </a:lvl8pPr>
            <a:lvl9pPr marL="4371975" indent="-257175" eaLnBrk="0" fontAlgn="base" hangingPunct="0">
              <a:spcBef>
                <a:spcPct val="0"/>
              </a:spcBef>
              <a:spcAft>
                <a:spcPct val="0"/>
              </a:spcAft>
              <a:defRPr>
                <a:solidFill>
                  <a:schemeClr val="tx1"/>
                </a:solidFill>
                <a:latin typeface="Arial" panose="020B0604020202020204" pitchFamily="34" charset="0"/>
              </a:defRPr>
            </a:lvl9pPr>
          </a:lstStyle>
          <a:p>
            <a:pPr>
              <a:defRPr/>
            </a:pPr>
            <a:fld id="{F33A8315-B0BA-4988-9553-6A0802042344}" type="slidenum">
              <a:rPr lang="en-US" altLang="en-US" smtClean="0"/>
              <a:pPr>
                <a:defRPr/>
              </a:pPr>
              <a:t>28</a:t>
            </a:fld>
            <a:endParaRPr lang="en-US" altLang="en-US"/>
          </a:p>
        </p:txBody>
      </p:sp>
      <p:sp>
        <p:nvSpPr>
          <p:cNvPr id="790530" name="Rectangle 2">
            <a:extLst>
              <a:ext uri="{FF2B5EF4-FFF2-40B4-BE49-F238E27FC236}">
                <a16:creationId xmlns="" xmlns:a16="http://schemas.microsoft.com/office/drawing/2014/main" id="{00BDF1A1-0DF4-4500-A66F-701C2FC751BE}"/>
              </a:ext>
            </a:extLst>
          </p:cNvPr>
          <p:cNvSpPr>
            <a:spLocks noGrp="1" noRot="1" noChangeArrowheads="1"/>
          </p:cNvSpPr>
          <p:nvPr>
            <p:ph type="title"/>
          </p:nvPr>
        </p:nvSpPr>
        <p:spPr>
          <a:xfrm>
            <a:off x="1688306" y="1368287"/>
            <a:ext cx="10124479" cy="533996"/>
          </a:xfrm>
        </p:spPr>
        <p:txBody>
          <a:bodyPr/>
          <a:lstStyle/>
          <a:p>
            <a:pPr eaLnBrk="1" hangingPunct="1">
              <a:defRPr/>
            </a:pPr>
            <a:r>
              <a:rPr lang="en-US" sz="4275" dirty="0">
                <a:solidFill>
                  <a:schemeClr val="bg2"/>
                </a:solidFill>
              </a:rPr>
              <a:t/>
            </a:r>
            <a:br>
              <a:rPr lang="en-US" sz="4275" dirty="0">
                <a:solidFill>
                  <a:schemeClr val="bg2"/>
                </a:solidFill>
              </a:rPr>
            </a:br>
            <a:r>
              <a:rPr lang="en-US" altLang="en-US" sz="3600" b="1" dirty="0">
                <a:solidFill>
                  <a:srgbClr val="024C66"/>
                </a:solidFill>
                <a:latin typeface="Times New Roman" panose="02020603050405020304" pitchFamily="18" charset="0"/>
                <a:cs typeface="Times New Roman" panose="02020603050405020304" pitchFamily="18" charset="0"/>
              </a:rPr>
              <a:t>Good and Bad Examples of Association Names</a:t>
            </a:r>
            <a:r>
              <a:rPr lang="en-US" altLang="en-US" sz="4400" b="1" dirty="0">
                <a:solidFill>
                  <a:srgbClr val="024C66"/>
                </a:solidFill>
                <a:latin typeface="Times New Roman" panose="02020603050405020304" pitchFamily="18" charset="0"/>
                <a:cs typeface="Times New Roman" panose="02020603050405020304" pitchFamily="18" charset="0"/>
              </a:rPr>
              <a:t/>
            </a:r>
            <a:br>
              <a:rPr lang="en-US" altLang="en-US" sz="4400" b="1" dirty="0">
                <a:solidFill>
                  <a:srgbClr val="024C66"/>
                </a:solidFill>
                <a:latin typeface="Times New Roman" panose="02020603050405020304" pitchFamily="18" charset="0"/>
                <a:cs typeface="Times New Roman" panose="02020603050405020304" pitchFamily="18" charset="0"/>
              </a:rPr>
            </a:br>
            <a:endParaRPr lang="en-US" sz="4275" dirty="0">
              <a:solidFill>
                <a:schemeClr val="bg2"/>
              </a:solidFill>
            </a:endParaRPr>
          </a:p>
        </p:txBody>
      </p:sp>
      <p:sp>
        <p:nvSpPr>
          <p:cNvPr id="790531" name="Rectangle 3">
            <a:extLst>
              <a:ext uri="{FF2B5EF4-FFF2-40B4-BE49-F238E27FC236}">
                <a16:creationId xmlns="" xmlns:a16="http://schemas.microsoft.com/office/drawing/2014/main" id="{12D51E04-FFC9-4245-9E6A-8E8CC594497E}"/>
              </a:ext>
            </a:extLst>
          </p:cNvPr>
          <p:cNvSpPr>
            <a:spLocks noGrp="1" noRot="1" noChangeArrowheads="1"/>
          </p:cNvSpPr>
          <p:nvPr>
            <p:ph type="body" idx="1"/>
          </p:nvPr>
        </p:nvSpPr>
        <p:spPr>
          <a:xfrm>
            <a:off x="1688306" y="1051918"/>
            <a:ext cx="9551194" cy="5043488"/>
          </a:xfrm>
        </p:spPr>
        <p:txBody>
          <a:bodyPr/>
          <a:lstStyle/>
          <a:p>
            <a:pPr eaLnBrk="1" hangingPunct="1">
              <a:buClr>
                <a:schemeClr val="bg1"/>
              </a:buClr>
              <a:defRPr/>
            </a:pPr>
            <a:endParaRPr lang="en-US" dirty="0">
              <a:solidFill>
                <a:schemeClr val="bg2"/>
              </a:solidFill>
            </a:endParaRPr>
          </a:p>
          <a:p>
            <a:pPr eaLnBrk="1" hangingPunct="1">
              <a:buClr>
                <a:schemeClr val="bg1"/>
              </a:buClr>
              <a:defRPr/>
            </a:pPr>
            <a:r>
              <a:rPr lang="en-US" sz="2800" dirty="0">
                <a:latin typeface="Times New Roman" panose="02020603050405020304" pitchFamily="18" charset="0"/>
                <a:cs typeface="Times New Roman" panose="02020603050405020304" pitchFamily="18" charset="0"/>
              </a:rPr>
              <a:t>Poor examples</a:t>
            </a:r>
          </a:p>
          <a:p>
            <a:pPr lvl="1" eaLnBrk="1" hangingPunct="1">
              <a:buClr>
                <a:schemeClr val="bg1"/>
              </a:buClr>
              <a:defRPr/>
            </a:pPr>
            <a:r>
              <a:rPr lang="en-US" sz="2800" dirty="0">
                <a:latin typeface="Times New Roman" panose="02020603050405020304" pitchFamily="18" charset="0"/>
                <a:cs typeface="Times New Roman" panose="02020603050405020304" pitchFamily="18" charset="0"/>
              </a:rPr>
              <a:t>A student </a:t>
            </a:r>
            <a:r>
              <a:rPr lang="en-US" sz="2800" i="1" dirty="0">
                <a:latin typeface="Times New Roman" panose="02020603050405020304" pitchFamily="18" charset="0"/>
                <a:cs typeface="Times New Roman" panose="02020603050405020304" pitchFamily="18" charset="0"/>
              </a:rPr>
              <a:t>has a</a:t>
            </a:r>
            <a:r>
              <a:rPr lang="en-US" sz="2800" dirty="0">
                <a:latin typeface="Times New Roman" panose="02020603050405020304" pitchFamily="18" charset="0"/>
                <a:cs typeface="Times New Roman" panose="02020603050405020304" pitchFamily="18" charset="0"/>
              </a:rPr>
              <a:t> schedule</a:t>
            </a:r>
          </a:p>
          <a:p>
            <a:pPr lvl="1" eaLnBrk="1" hangingPunct="1">
              <a:buClr>
                <a:schemeClr val="bg1"/>
              </a:buClr>
              <a:defRPr/>
            </a:pPr>
            <a:r>
              <a:rPr lang="en-US" sz="2800" dirty="0">
                <a:latin typeface="Times New Roman" panose="02020603050405020304" pitchFamily="18" charset="0"/>
                <a:cs typeface="Times New Roman" panose="02020603050405020304" pitchFamily="18" charset="0"/>
              </a:rPr>
              <a:t>A department </a:t>
            </a:r>
            <a:r>
              <a:rPr lang="en-US" sz="2800" i="1" dirty="0">
                <a:latin typeface="Times New Roman" panose="02020603050405020304" pitchFamily="18" charset="0"/>
                <a:cs typeface="Times New Roman" panose="02020603050405020304" pitchFamily="18" charset="0"/>
              </a:rPr>
              <a:t>contains a </a:t>
            </a:r>
            <a:r>
              <a:rPr lang="en-US" sz="2800" dirty="0">
                <a:latin typeface="Times New Roman" panose="02020603050405020304" pitchFamily="18" charset="0"/>
                <a:cs typeface="Times New Roman" panose="02020603050405020304" pitchFamily="18" charset="0"/>
              </a:rPr>
              <a:t>professor</a:t>
            </a:r>
          </a:p>
          <a:p>
            <a:pPr eaLnBrk="1" hangingPunct="1">
              <a:buClr>
                <a:schemeClr val="bg1"/>
              </a:buClr>
              <a:defRPr/>
            </a:pPr>
            <a:endParaRPr lang="en-US" sz="2800" dirty="0">
              <a:latin typeface="Times New Roman" panose="02020603050405020304" pitchFamily="18" charset="0"/>
              <a:cs typeface="Times New Roman" panose="02020603050405020304" pitchFamily="18" charset="0"/>
            </a:endParaRPr>
          </a:p>
          <a:p>
            <a:pPr eaLnBrk="1" hangingPunct="1">
              <a:buClr>
                <a:schemeClr val="bg1"/>
              </a:buClr>
              <a:defRPr/>
            </a:pPr>
            <a:r>
              <a:rPr lang="en-US" sz="2800" dirty="0">
                <a:latin typeface="Times New Roman" panose="02020603050405020304" pitchFamily="18" charset="0"/>
                <a:cs typeface="Times New Roman" panose="02020603050405020304" pitchFamily="18" charset="0"/>
              </a:rPr>
              <a:t>Good examples</a:t>
            </a:r>
          </a:p>
          <a:p>
            <a:pPr lvl="1" eaLnBrk="1" hangingPunct="1">
              <a:buClr>
                <a:schemeClr val="bg1"/>
              </a:buClr>
              <a:defRPr/>
            </a:pPr>
            <a:r>
              <a:rPr lang="en-US" sz="2800" dirty="0">
                <a:latin typeface="Times New Roman" panose="02020603050405020304" pitchFamily="18" charset="0"/>
                <a:cs typeface="Times New Roman" panose="02020603050405020304" pitchFamily="18" charset="0"/>
              </a:rPr>
              <a:t>A student </a:t>
            </a:r>
            <a:r>
              <a:rPr lang="en-US" sz="2800" i="1" dirty="0">
                <a:latin typeface="Times New Roman" panose="02020603050405020304" pitchFamily="18" charset="0"/>
                <a:cs typeface="Times New Roman" panose="02020603050405020304" pitchFamily="18" charset="0"/>
              </a:rPr>
              <a:t>creates </a:t>
            </a:r>
            <a:r>
              <a:rPr lang="en-US" sz="2800" dirty="0">
                <a:latin typeface="Times New Roman" panose="02020603050405020304" pitchFamily="18" charset="0"/>
                <a:cs typeface="Times New Roman" panose="02020603050405020304" pitchFamily="18" charset="0"/>
              </a:rPr>
              <a:t>a schedule</a:t>
            </a:r>
          </a:p>
          <a:p>
            <a:pPr lvl="1" eaLnBrk="1" hangingPunct="1">
              <a:buClr>
                <a:schemeClr val="bg1"/>
              </a:buClr>
              <a:defRPr/>
            </a:pPr>
            <a:r>
              <a:rPr lang="en-US" sz="2800" dirty="0">
                <a:latin typeface="Times New Roman" panose="02020603050405020304" pitchFamily="18" charset="0"/>
                <a:cs typeface="Times New Roman" panose="02020603050405020304" pitchFamily="18" charset="0"/>
              </a:rPr>
              <a:t>A department </a:t>
            </a:r>
            <a:r>
              <a:rPr lang="en-US" sz="2800" i="1" dirty="0">
                <a:latin typeface="Times New Roman" panose="02020603050405020304" pitchFamily="18" charset="0"/>
                <a:cs typeface="Times New Roman" panose="02020603050405020304" pitchFamily="18" charset="0"/>
              </a:rPr>
              <a:t>employs</a:t>
            </a:r>
            <a:r>
              <a:rPr lang="en-US" sz="2800" dirty="0">
                <a:latin typeface="Times New Roman" panose="02020603050405020304" pitchFamily="18" charset="0"/>
                <a:cs typeface="Times New Roman" panose="02020603050405020304" pitchFamily="18" charset="0"/>
              </a:rPr>
              <a:t> a professor</a:t>
            </a:r>
          </a:p>
        </p:txBody>
      </p:sp>
    </p:spTree>
    <p:extLst>
      <p:ext uri="{BB962C8B-B14F-4D97-AF65-F5344CB8AC3E}">
        <p14:creationId xmlns:p14="http://schemas.microsoft.com/office/powerpoint/2010/main" val="360388332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lide Number Placeholder 5">
            <a:extLst>
              <a:ext uri="{FF2B5EF4-FFF2-40B4-BE49-F238E27FC236}">
                <a16:creationId xmlns="" xmlns:a16="http://schemas.microsoft.com/office/drawing/2014/main" id="{832AA9B5-C597-41B1-91E9-4CB93EB2733C}"/>
              </a:ext>
            </a:extLst>
          </p:cNvPr>
          <p:cNvSpPr>
            <a:spLocks noGrp="1"/>
          </p:cNvSpPr>
          <p:nvPr>
            <p:ph type="sldNum" sz="quarter" idx="12"/>
          </p:nvPr>
        </p:nvSpPr>
        <p:spPr/>
        <p:txBody>
          <a:bodyPr/>
          <a:lstStyle>
            <a:lvl1pPr>
              <a:defRPr>
                <a:solidFill>
                  <a:schemeClr val="tx1"/>
                </a:solidFill>
                <a:latin typeface="Arial" panose="020B0604020202020204" pitchFamily="34" charset="0"/>
              </a:defRPr>
            </a:lvl1pPr>
            <a:lvl2pPr marL="835819" indent="-321469">
              <a:defRPr>
                <a:solidFill>
                  <a:schemeClr val="tx1"/>
                </a:solidFill>
                <a:latin typeface="Arial" panose="020B0604020202020204" pitchFamily="34" charset="0"/>
              </a:defRPr>
            </a:lvl2pPr>
            <a:lvl3pPr marL="1285875" indent="-257175">
              <a:defRPr>
                <a:solidFill>
                  <a:schemeClr val="tx1"/>
                </a:solidFill>
                <a:latin typeface="Arial" panose="020B0604020202020204" pitchFamily="34" charset="0"/>
              </a:defRPr>
            </a:lvl3pPr>
            <a:lvl4pPr marL="1800225" indent="-257175">
              <a:defRPr>
                <a:solidFill>
                  <a:schemeClr val="tx1"/>
                </a:solidFill>
                <a:latin typeface="Arial" panose="020B0604020202020204" pitchFamily="34" charset="0"/>
              </a:defRPr>
            </a:lvl4pPr>
            <a:lvl5pPr marL="2314575" indent="-257175">
              <a:defRPr>
                <a:solidFill>
                  <a:schemeClr val="tx1"/>
                </a:solidFill>
                <a:latin typeface="Arial" panose="020B0604020202020204" pitchFamily="34" charset="0"/>
              </a:defRPr>
            </a:lvl5pPr>
            <a:lvl6pPr marL="2828925" indent="-257175" eaLnBrk="0" fontAlgn="base" hangingPunct="0">
              <a:spcBef>
                <a:spcPct val="0"/>
              </a:spcBef>
              <a:spcAft>
                <a:spcPct val="0"/>
              </a:spcAft>
              <a:defRPr>
                <a:solidFill>
                  <a:schemeClr val="tx1"/>
                </a:solidFill>
                <a:latin typeface="Arial" panose="020B0604020202020204" pitchFamily="34" charset="0"/>
              </a:defRPr>
            </a:lvl6pPr>
            <a:lvl7pPr marL="3343275" indent="-257175" eaLnBrk="0" fontAlgn="base" hangingPunct="0">
              <a:spcBef>
                <a:spcPct val="0"/>
              </a:spcBef>
              <a:spcAft>
                <a:spcPct val="0"/>
              </a:spcAft>
              <a:defRPr>
                <a:solidFill>
                  <a:schemeClr val="tx1"/>
                </a:solidFill>
                <a:latin typeface="Arial" panose="020B0604020202020204" pitchFamily="34" charset="0"/>
              </a:defRPr>
            </a:lvl7pPr>
            <a:lvl8pPr marL="3857625" indent="-257175" eaLnBrk="0" fontAlgn="base" hangingPunct="0">
              <a:spcBef>
                <a:spcPct val="0"/>
              </a:spcBef>
              <a:spcAft>
                <a:spcPct val="0"/>
              </a:spcAft>
              <a:defRPr>
                <a:solidFill>
                  <a:schemeClr val="tx1"/>
                </a:solidFill>
                <a:latin typeface="Arial" panose="020B0604020202020204" pitchFamily="34" charset="0"/>
              </a:defRPr>
            </a:lvl8pPr>
            <a:lvl9pPr marL="4371975" indent="-257175" eaLnBrk="0" fontAlgn="base" hangingPunct="0">
              <a:spcBef>
                <a:spcPct val="0"/>
              </a:spcBef>
              <a:spcAft>
                <a:spcPct val="0"/>
              </a:spcAft>
              <a:defRPr>
                <a:solidFill>
                  <a:schemeClr val="tx1"/>
                </a:solidFill>
                <a:latin typeface="Arial" panose="020B0604020202020204" pitchFamily="34" charset="0"/>
              </a:defRPr>
            </a:lvl9pPr>
          </a:lstStyle>
          <a:p>
            <a:pPr>
              <a:defRPr/>
            </a:pPr>
            <a:fld id="{85A6B5F4-02B2-4163-9192-DCDB1C056D72}" type="slidenum">
              <a:rPr lang="en-US" altLang="en-US" smtClean="0">
                <a:solidFill>
                  <a:srgbClr val="024C66"/>
                </a:solidFill>
                <a:latin typeface="Times New Roman" panose="02020603050405020304" pitchFamily="18" charset="0"/>
                <a:cs typeface="Times New Roman" panose="02020603050405020304" pitchFamily="18" charset="0"/>
              </a:rPr>
              <a:pPr>
                <a:defRPr/>
              </a:pPr>
              <a:t>29</a:t>
            </a:fld>
            <a:endParaRPr lang="en-US" altLang="en-US">
              <a:solidFill>
                <a:srgbClr val="024C66"/>
              </a:solidFill>
              <a:latin typeface="Times New Roman" panose="02020603050405020304" pitchFamily="18" charset="0"/>
              <a:cs typeface="Times New Roman" panose="02020603050405020304" pitchFamily="18" charset="0"/>
            </a:endParaRPr>
          </a:p>
        </p:txBody>
      </p:sp>
      <p:sp>
        <p:nvSpPr>
          <p:cNvPr id="50179" name="Rectangle 2">
            <a:extLst>
              <a:ext uri="{FF2B5EF4-FFF2-40B4-BE49-F238E27FC236}">
                <a16:creationId xmlns="" xmlns:a16="http://schemas.microsoft.com/office/drawing/2014/main" id="{54A8868C-0513-49E3-9C40-769C94E07AFD}"/>
              </a:ext>
            </a:extLst>
          </p:cNvPr>
          <p:cNvSpPr>
            <a:spLocks noChangeArrowheads="1"/>
          </p:cNvSpPr>
          <p:nvPr/>
        </p:nvSpPr>
        <p:spPr bwMode="auto">
          <a:xfrm>
            <a:off x="1069480" y="701095"/>
            <a:ext cx="10124480" cy="532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584" tIns="51793" rIns="103584" bIns="51793"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
                <a:srgbClr val="73E1FF"/>
              </a:buClr>
              <a:buNone/>
            </a:pPr>
            <a:r>
              <a:rPr lang="en-US" altLang="en-US" sz="3600" b="1" dirty="0">
                <a:solidFill>
                  <a:srgbClr val="024C66"/>
                </a:solidFill>
                <a:latin typeface="Times New Roman" panose="02020603050405020304" pitchFamily="18" charset="0"/>
                <a:cs typeface="Times New Roman" panose="02020603050405020304" pitchFamily="18" charset="0"/>
              </a:rPr>
              <a:t>Example Classes for University Registration System</a:t>
            </a:r>
            <a:r>
              <a:rPr lang="en-US" altLang="en-US" sz="4800" b="1" dirty="0">
                <a:solidFill>
                  <a:srgbClr val="024C66"/>
                </a:solidFill>
                <a:latin typeface="Times New Roman" panose="02020603050405020304" pitchFamily="18" charset="0"/>
                <a:cs typeface="Times New Roman" panose="02020603050405020304" pitchFamily="18" charset="0"/>
              </a:rPr>
              <a:t/>
            </a:r>
            <a:br>
              <a:rPr lang="en-US" altLang="en-US" sz="4800" b="1" dirty="0">
                <a:solidFill>
                  <a:srgbClr val="024C66"/>
                </a:solidFill>
                <a:latin typeface="Times New Roman" panose="02020603050405020304" pitchFamily="18" charset="0"/>
                <a:cs typeface="Times New Roman" panose="02020603050405020304" pitchFamily="18" charset="0"/>
              </a:rPr>
            </a:br>
            <a:endParaRPr lang="en-US" altLang="en-US" sz="3713" b="1" dirty="0">
              <a:solidFill>
                <a:srgbClr val="024C66"/>
              </a:solidFill>
              <a:latin typeface="Times New Roman" panose="02020603050405020304" pitchFamily="18" charset="0"/>
              <a:cs typeface="Times New Roman" panose="02020603050405020304" pitchFamily="18" charset="0"/>
            </a:endParaRPr>
          </a:p>
        </p:txBody>
      </p:sp>
      <p:grpSp>
        <p:nvGrpSpPr>
          <p:cNvPr id="50180" name="Group 3">
            <a:extLst>
              <a:ext uri="{FF2B5EF4-FFF2-40B4-BE49-F238E27FC236}">
                <a16:creationId xmlns="" xmlns:a16="http://schemas.microsoft.com/office/drawing/2014/main" id="{599A8825-5564-41E8-995D-FE359E28B8E6}"/>
              </a:ext>
            </a:extLst>
          </p:cNvPr>
          <p:cNvGrpSpPr>
            <a:grpSpLocks/>
          </p:cNvGrpSpPr>
          <p:nvPr/>
        </p:nvGrpSpPr>
        <p:grpSpPr bwMode="auto">
          <a:xfrm>
            <a:off x="1800821" y="1275160"/>
            <a:ext cx="8590360" cy="4298752"/>
            <a:chOff x="475" y="803"/>
            <a:chExt cx="4810" cy="2708"/>
          </a:xfrm>
        </p:grpSpPr>
        <p:sp>
          <p:nvSpPr>
            <p:cNvPr id="50181" name="Rectangle 4">
              <a:extLst>
                <a:ext uri="{FF2B5EF4-FFF2-40B4-BE49-F238E27FC236}">
                  <a16:creationId xmlns="" xmlns:a16="http://schemas.microsoft.com/office/drawing/2014/main" id="{EF89D5D1-53CC-4F7C-AFD4-CAA1065A7AC3}"/>
                </a:ext>
              </a:extLst>
            </p:cNvPr>
            <p:cNvSpPr>
              <a:spLocks noChangeArrowheads="1"/>
            </p:cNvSpPr>
            <p:nvPr/>
          </p:nvSpPr>
          <p:spPr bwMode="auto">
            <a:xfrm>
              <a:off x="527" y="854"/>
              <a:ext cx="634" cy="409"/>
            </a:xfrm>
            <a:prstGeom prst="rect">
              <a:avLst/>
            </a:prstGeom>
            <a:solidFill>
              <a:srgbClr val="FFFFCC"/>
            </a:solidFill>
            <a:ln w="0">
              <a:solidFill>
                <a:srgbClr val="990033"/>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solidFill>
                  <a:srgbClr val="024C66"/>
                </a:solidFill>
                <a:latin typeface="Times New Roman" panose="02020603050405020304" pitchFamily="18" charset="0"/>
                <a:cs typeface="Times New Roman" panose="02020603050405020304" pitchFamily="18" charset="0"/>
              </a:endParaRPr>
            </a:p>
          </p:txBody>
        </p:sp>
        <p:sp>
          <p:nvSpPr>
            <p:cNvPr id="50182" name="Rectangle 5">
              <a:extLst>
                <a:ext uri="{FF2B5EF4-FFF2-40B4-BE49-F238E27FC236}">
                  <a16:creationId xmlns="" xmlns:a16="http://schemas.microsoft.com/office/drawing/2014/main" id="{A7E8D040-2A01-4D07-99BC-97C05EC276FC}"/>
                </a:ext>
              </a:extLst>
            </p:cNvPr>
            <p:cNvSpPr>
              <a:spLocks noChangeArrowheads="1"/>
            </p:cNvSpPr>
            <p:nvPr/>
          </p:nvSpPr>
          <p:spPr bwMode="auto">
            <a:xfrm>
              <a:off x="608" y="895"/>
              <a:ext cx="422"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1913" dirty="0">
                  <a:solidFill>
                    <a:srgbClr val="024C66"/>
                  </a:solidFill>
                  <a:latin typeface="Times New Roman" panose="02020603050405020304" pitchFamily="18" charset="0"/>
                  <a:cs typeface="Times New Roman" panose="02020603050405020304" pitchFamily="18" charset="0"/>
                </a:rPr>
                <a:t>Student</a:t>
              </a:r>
              <a:endParaRPr lang="en-US" altLang="en-US" sz="1125" dirty="0">
                <a:solidFill>
                  <a:srgbClr val="024C66"/>
                </a:solidFill>
                <a:latin typeface="Times New Roman" panose="02020603050405020304" pitchFamily="18" charset="0"/>
                <a:cs typeface="Times New Roman" panose="02020603050405020304" pitchFamily="18" charset="0"/>
              </a:endParaRPr>
            </a:p>
          </p:txBody>
        </p:sp>
        <p:sp>
          <p:nvSpPr>
            <p:cNvPr id="50183" name="Rectangle 6">
              <a:extLst>
                <a:ext uri="{FF2B5EF4-FFF2-40B4-BE49-F238E27FC236}">
                  <a16:creationId xmlns="" xmlns:a16="http://schemas.microsoft.com/office/drawing/2014/main" id="{00AF50CF-33A4-4BED-8BFC-7068E33F5C9D}"/>
                </a:ext>
              </a:extLst>
            </p:cNvPr>
            <p:cNvSpPr>
              <a:spLocks noChangeArrowheads="1"/>
            </p:cNvSpPr>
            <p:nvPr/>
          </p:nvSpPr>
          <p:spPr bwMode="auto">
            <a:xfrm>
              <a:off x="527" y="1079"/>
              <a:ext cx="634" cy="184"/>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solidFill>
                  <a:srgbClr val="024C66"/>
                </a:solidFill>
                <a:latin typeface="Times New Roman" panose="02020603050405020304" pitchFamily="18" charset="0"/>
                <a:cs typeface="Times New Roman" panose="02020603050405020304" pitchFamily="18" charset="0"/>
              </a:endParaRPr>
            </a:p>
          </p:txBody>
        </p:sp>
        <p:sp>
          <p:nvSpPr>
            <p:cNvPr id="50184" name="Rectangle 7">
              <a:extLst>
                <a:ext uri="{FF2B5EF4-FFF2-40B4-BE49-F238E27FC236}">
                  <a16:creationId xmlns="" xmlns:a16="http://schemas.microsoft.com/office/drawing/2014/main" id="{CE66900E-73D1-4D8E-96F8-B87D3B074325}"/>
                </a:ext>
              </a:extLst>
            </p:cNvPr>
            <p:cNvSpPr>
              <a:spLocks noChangeArrowheads="1"/>
            </p:cNvSpPr>
            <p:nvPr/>
          </p:nvSpPr>
          <p:spPr bwMode="auto">
            <a:xfrm>
              <a:off x="527" y="1161"/>
              <a:ext cx="634" cy="10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solidFill>
                  <a:srgbClr val="024C66"/>
                </a:solidFill>
                <a:latin typeface="Times New Roman" panose="02020603050405020304" pitchFamily="18" charset="0"/>
                <a:cs typeface="Times New Roman" panose="02020603050405020304" pitchFamily="18" charset="0"/>
              </a:endParaRPr>
            </a:p>
          </p:txBody>
        </p:sp>
        <p:sp>
          <p:nvSpPr>
            <p:cNvPr id="50185" name="Rectangle 8">
              <a:extLst>
                <a:ext uri="{FF2B5EF4-FFF2-40B4-BE49-F238E27FC236}">
                  <a16:creationId xmlns="" xmlns:a16="http://schemas.microsoft.com/office/drawing/2014/main" id="{7E5489BB-2F48-453F-8AA5-348EAC1A1CB0}"/>
                </a:ext>
              </a:extLst>
            </p:cNvPr>
            <p:cNvSpPr>
              <a:spLocks noChangeArrowheads="1"/>
            </p:cNvSpPr>
            <p:nvPr/>
          </p:nvSpPr>
          <p:spPr bwMode="auto">
            <a:xfrm>
              <a:off x="475" y="1845"/>
              <a:ext cx="737" cy="409"/>
            </a:xfrm>
            <a:prstGeom prst="rect">
              <a:avLst/>
            </a:prstGeom>
            <a:solidFill>
              <a:srgbClr val="FFFFCC"/>
            </a:solidFill>
            <a:ln w="0">
              <a:solidFill>
                <a:srgbClr val="990033"/>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solidFill>
                  <a:srgbClr val="024C66"/>
                </a:solidFill>
                <a:latin typeface="Times New Roman" panose="02020603050405020304" pitchFamily="18" charset="0"/>
                <a:cs typeface="Times New Roman" panose="02020603050405020304" pitchFamily="18" charset="0"/>
              </a:endParaRPr>
            </a:p>
          </p:txBody>
        </p:sp>
        <p:sp>
          <p:nvSpPr>
            <p:cNvPr id="50186" name="Rectangle 9">
              <a:extLst>
                <a:ext uri="{FF2B5EF4-FFF2-40B4-BE49-F238E27FC236}">
                  <a16:creationId xmlns="" xmlns:a16="http://schemas.microsoft.com/office/drawing/2014/main" id="{C67F3BB7-C892-4C09-BCFF-ECD2E757728A}"/>
                </a:ext>
              </a:extLst>
            </p:cNvPr>
            <p:cNvSpPr>
              <a:spLocks noChangeArrowheads="1"/>
            </p:cNvSpPr>
            <p:nvPr/>
          </p:nvSpPr>
          <p:spPr bwMode="auto">
            <a:xfrm>
              <a:off x="567" y="1886"/>
              <a:ext cx="521"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1913">
                  <a:solidFill>
                    <a:srgbClr val="024C66"/>
                  </a:solidFill>
                  <a:latin typeface="Times New Roman" panose="02020603050405020304" pitchFamily="18" charset="0"/>
                  <a:cs typeface="Times New Roman" panose="02020603050405020304" pitchFamily="18" charset="0"/>
                </a:rPr>
                <a:t>Professor</a:t>
              </a:r>
              <a:endParaRPr lang="en-US" altLang="en-US" sz="1125">
                <a:solidFill>
                  <a:srgbClr val="024C66"/>
                </a:solidFill>
                <a:latin typeface="Times New Roman" panose="02020603050405020304" pitchFamily="18" charset="0"/>
                <a:cs typeface="Times New Roman" panose="02020603050405020304" pitchFamily="18" charset="0"/>
              </a:endParaRPr>
            </a:p>
          </p:txBody>
        </p:sp>
        <p:sp>
          <p:nvSpPr>
            <p:cNvPr id="50187" name="Rectangle 10">
              <a:extLst>
                <a:ext uri="{FF2B5EF4-FFF2-40B4-BE49-F238E27FC236}">
                  <a16:creationId xmlns="" xmlns:a16="http://schemas.microsoft.com/office/drawing/2014/main" id="{54ACC16F-4878-4468-88A7-402C7332BF0F}"/>
                </a:ext>
              </a:extLst>
            </p:cNvPr>
            <p:cNvSpPr>
              <a:spLocks noChangeArrowheads="1"/>
            </p:cNvSpPr>
            <p:nvPr/>
          </p:nvSpPr>
          <p:spPr bwMode="auto">
            <a:xfrm>
              <a:off x="475" y="2070"/>
              <a:ext cx="737" cy="184"/>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solidFill>
                  <a:srgbClr val="024C66"/>
                </a:solidFill>
                <a:latin typeface="Times New Roman" panose="02020603050405020304" pitchFamily="18" charset="0"/>
                <a:cs typeface="Times New Roman" panose="02020603050405020304" pitchFamily="18" charset="0"/>
              </a:endParaRPr>
            </a:p>
          </p:txBody>
        </p:sp>
        <p:sp>
          <p:nvSpPr>
            <p:cNvPr id="50188" name="Rectangle 11">
              <a:extLst>
                <a:ext uri="{FF2B5EF4-FFF2-40B4-BE49-F238E27FC236}">
                  <a16:creationId xmlns="" xmlns:a16="http://schemas.microsoft.com/office/drawing/2014/main" id="{BA96E25F-3A92-49E4-B1F8-1C401AA57FC9}"/>
                </a:ext>
              </a:extLst>
            </p:cNvPr>
            <p:cNvSpPr>
              <a:spLocks noChangeArrowheads="1"/>
            </p:cNvSpPr>
            <p:nvPr/>
          </p:nvSpPr>
          <p:spPr bwMode="auto">
            <a:xfrm>
              <a:off x="475" y="2152"/>
              <a:ext cx="737" cy="10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solidFill>
                  <a:srgbClr val="024C66"/>
                </a:solidFill>
                <a:latin typeface="Times New Roman" panose="02020603050405020304" pitchFamily="18" charset="0"/>
                <a:cs typeface="Times New Roman" panose="02020603050405020304" pitchFamily="18" charset="0"/>
              </a:endParaRPr>
            </a:p>
          </p:txBody>
        </p:sp>
        <p:sp>
          <p:nvSpPr>
            <p:cNvPr id="50189" name="Rectangle 12">
              <a:extLst>
                <a:ext uri="{FF2B5EF4-FFF2-40B4-BE49-F238E27FC236}">
                  <a16:creationId xmlns="" xmlns:a16="http://schemas.microsoft.com/office/drawing/2014/main" id="{F8C6A72F-E5DC-4EF1-9F55-3489AC447A89}"/>
                </a:ext>
              </a:extLst>
            </p:cNvPr>
            <p:cNvSpPr>
              <a:spLocks noChangeArrowheads="1"/>
            </p:cNvSpPr>
            <p:nvPr/>
          </p:nvSpPr>
          <p:spPr bwMode="auto">
            <a:xfrm>
              <a:off x="4261" y="1590"/>
              <a:ext cx="1024" cy="408"/>
            </a:xfrm>
            <a:prstGeom prst="rect">
              <a:avLst/>
            </a:prstGeom>
            <a:solidFill>
              <a:srgbClr val="FFFFCC"/>
            </a:solidFill>
            <a:ln w="0">
              <a:solidFill>
                <a:srgbClr val="990033"/>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solidFill>
                  <a:srgbClr val="024C66"/>
                </a:solidFill>
                <a:latin typeface="Times New Roman" panose="02020603050405020304" pitchFamily="18" charset="0"/>
                <a:cs typeface="Times New Roman" panose="02020603050405020304" pitchFamily="18" charset="0"/>
              </a:endParaRPr>
            </a:p>
          </p:txBody>
        </p:sp>
        <p:sp>
          <p:nvSpPr>
            <p:cNvPr id="50190" name="Rectangle 13">
              <a:extLst>
                <a:ext uri="{FF2B5EF4-FFF2-40B4-BE49-F238E27FC236}">
                  <a16:creationId xmlns="" xmlns:a16="http://schemas.microsoft.com/office/drawing/2014/main" id="{B858412A-12A5-483D-B4BF-987FDDDD80DA}"/>
                </a:ext>
              </a:extLst>
            </p:cNvPr>
            <p:cNvSpPr>
              <a:spLocks noChangeArrowheads="1"/>
            </p:cNvSpPr>
            <p:nvPr/>
          </p:nvSpPr>
          <p:spPr bwMode="auto">
            <a:xfrm>
              <a:off x="4333" y="1620"/>
              <a:ext cx="863"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1913">
                  <a:solidFill>
                    <a:srgbClr val="024C66"/>
                  </a:solidFill>
                  <a:latin typeface="Times New Roman" panose="02020603050405020304" pitchFamily="18" charset="0"/>
                  <a:cs typeface="Times New Roman" panose="02020603050405020304" pitchFamily="18" charset="0"/>
                </a:rPr>
                <a:t>CourseOffering</a:t>
              </a:r>
              <a:endParaRPr lang="en-US" altLang="en-US" sz="1125">
                <a:solidFill>
                  <a:srgbClr val="024C66"/>
                </a:solidFill>
                <a:latin typeface="Times New Roman" panose="02020603050405020304" pitchFamily="18" charset="0"/>
                <a:cs typeface="Times New Roman" panose="02020603050405020304" pitchFamily="18" charset="0"/>
              </a:endParaRPr>
            </a:p>
          </p:txBody>
        </p:sp>
        <p:sp>
          <p:nvSpPr>
            <p:cNvPr id="50191" name="Rectangle 14">
              <a:extLst>
                <a:ext uri="{FF2B5EF4-FFF2-40B4-BE49-F238E27FC236}">
                  <a16:creationId xmlns="" xmlns:a16="http://schemas.microsoft.com/office/drawing/2014/main" id="{F8214BFB-1E3F-4DEB-BFF1-2BC85067AB8C}"/>
                </a:ext>
              </a:extLst>
            </p:cNvPr>
            <p:cNvSpPr>
              <a:spLocks noChangeArrowheads="1"/>
            </p:cNvSpPr>
            <p:nvPr/>
          </p:nvSpPr>
          <p:spPr bwMode="auto">
            <a:xfrm>
              <a:off x="4261" y="1804"/>
              <a:ext cx="1024" cy="194"/>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solidFill>
                  <a:srgbClr val="024C66"/>
                </a:solidFill>
                <a:latin typeface="Times New Roman" panose="02020603050405020304" pitchFamily="18" charset="0"/>
                <a:cs typeface="Times New Roman" panose="02020603050405020304" pitchFamily="18" charset="0"/>
              </a:endParaRPr>
            </a:p>
          </p:txBody>
        </p:sp>
        <p:sp>
          <p:nvSpPr>
            <p:cNvPr id="50192" name="Rectangle 15">
              <a:extLst>
                <a:ext uri="{FF2B5EF4-FFF2-40B4-BE49-F238E27FC236}">
                  <a16:creationId xmlns="" xmlns:a16="http://schemas.microsoft.com/office/drawing/2014/main" id="{1A52299C-E468-4DC0-B3AB-59F35B6CA922}"/>
                </a:ext>
              </a:extLst>
            </p:cNvPr>
            <p:cNvSpPr>
              <a:spLocks noChangeArrowheads="1"/>
            </p:cNvSpPr>
            <p:nvPr/>
          </p:nvSpPr>
          <p:spPr bwMode="auto">
            <a:xfrm>
              <a:off x="4261" y="1886"/>
              <a:ext cx="1024" cy="11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solidFill>
                  <a:srgbClr val="024C66"/>
                </a:solidFill>
                <a:latin typeface="Times New Roman" panose="02020603050405020304" pitchFamily="18" charset="0"/>
                <a:cs typeface="Times New Roman" panose="02020603050405020304" pitchFamily="18" charset="0"/>
              </a:endParaRPr>
            </a:p>
          </p:txBody>
        </p:sp>
        <p:sp>
          <p:nvSpPr>
            <p:cNvPr id="50193" name="Rectangle 16">
              <a:extLst>
                <a:ext uri="{FF2B5EF4-FFF2-40B4-BE49-F238E27FC236}">
                  <a16:creationId xmlns="" xmlns:a16="http://schemas.microsoft.com/office/drawing/2014/main" id="{BBB9D4D6-CE3D-4879-ADE4-192856B1D852}"/>
                </a:ext>
              </a:extLst>
            </p:cNvPr>
            <p:cNvSpPr>
              <a:spLocks noChangeArrowheads="1"/>
            </p:cNvSpPr>
            <p:nvPr/>
          </p:nvSpPr>
          <p:spPr bwMode="auto">
            <a:xfrm>
              <a:off x="1870" y="963"/>
              <a:ext cx="716" cy="419"/>
            </a:xfrm>
            <a:prstGeom prst="rect">
              <a:avLst/>
            </a:prstGeom>
            <a:solidFill>
              <a:srgbClr val="FFFFCC"/>
            </a:solidFill>
            <a:ln w="0">
              <a:solidFill>
                <a:srgbClr val="990033"/>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solidFill>
                  <a:srgbClr val="024C66"/>
                </a:solidFill>
                <a:latin typeface="Times New Roman" panose="02020603050405020304" pitchFamily="18" charset="0"/>
                <a:cs typeface="Times New Roman" panose="02020603050405020304" pitchFamily="18" charset="0"/>
              </a:endParaRPr>
            </a:p>
          </p:txBody>
        </p:sp>
        <p:sp>
          <p:nvSpPr>
            <p:cNvPr id="50194" name="Rectangle 17">
              <a:extLst>
                <a:ext uri="{FF2B5EF4-FFF2-40B4-BE49-F238E27FC236}">
                  <a16:creationId xmlns="" xmlns:a16="http://schemas.microsoft.com/office/drawing/2014/main" id="{550C812D-E5EA-435B-822A-4455D0834AAB}"/>
                </a:ext>
              </a:extLst>
            </p:cNvPr>
            <p:cNvSpPr>
              <a:spLocks noChangeArrowheads="1"/>
            </p:cNvSpPr>
            <p:nvPr/>
          </p:nvSpPr>
          <p:spPr bwMode="auto">
            <a:xfrm>
              <a:off x="1928" y="997"/>
              <a:ext cx="505"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1913">
                  <a:solidFill>
                    <a:srgbClr val="024C66"/>
                  </a:solidFill>
                  <a:latin typeface="Times New Roman" panose="02020603050405020304" pitchFamily="18" charset="0"/>
                  <a:cs typeface="Times New Roman" panose="02020603050405020304" pitchFamily="18" charset="0"/>
                </a:rPr>
                <a:t>Schedule</a:t>
              </a:r>
              <a:endParaRPr lang="en-US" altLang="en-US" sz="1125">
                <a:solidFill>
                  <a:srgbClr val="024C66"/>
                </a:solidFill>
                <a:latin typeface="Times New Roman" panose="02020603050405020304" pitchFamily="18" charset="0"/>
                <a:cs typeface="Times New Roman" panose="02020603050405020304" pitchFamily="18" charset="0"/>
              </a:endParaRPr>
            </a:p>
          </p:txBody>
        </p:sp>
        <p:sp>
          <p:nvSpPr>
            <p:cNvPr id="50195" name="Rectangle 18">
              <a:extLst>
                <a:ext uri="{FF2B5EF4-FFF2-40B4-BE49-F238E27FC236}">
                  <a16:creationId xmlns="" xmlns:a16="http://schemas.microsoft.com/office/drawing/2014/main" id="{B284205C-4A32-414B-A9C9-954BC46AF0A9}"/>
                </a:ext>
              </a:extLst>
            </p:cNvPr>
            <p:cNvSpPr>
              <a:spLocks noChangeArrowheads="1"/>
            </p:cNvSpPr>
            <p:nvPr/>
          </p:nvSpPr>
          <p:spPr bwMode="auto">
            <a:xfrm>
              <a:off x="1847" y="1181"/>
              <a:ext cx="716" cy="194"/>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solidFill>
                  <a:srgbClr val="024C66"/>
                </a:solidFill>
                <a:latin typeface="Times New Roman" panose="02020603050405020304" pitchFamily="18" charset="0"/>
                <a:cs typeface="Times New Roman" panose="02020603050405020304" pitchFamily="18" charset="0"/>
              </a:endParaRPr>
            </a:p>
          </p:txBody>
        </p:sp>
        <p:sp>
          <p:nvSpPr>
            <p:cNvPr id="50196" name="Rectangle 19">
              <a:extLst>
                <a:ext uri="{FF2B5EF4-FFF2-40B4-BE49-F238E27FC236}">
                  <a16:creationId xmlns="" xmlns:a16="http://schemas.microsoft.com/office/drawing/2014/main" id="{41B429A9-0DE1-4D86-9FEE-1902B1570E18}"/>
                </a:ext>
              </a:extLst>
            </p:cNvPr>
            <p:cNvSpPr>
              <a:spLocks noChangeArrowheads="1"/>
            </p:cNvSpPr>
            <p:nvPr/>
          </p:nvSpPr>
          <p:spPr bwMode="auto">
            <a:xfrm>
              <a:off x="1847" y="1263"/>
              <a:ext cx="716" cy="11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solidFill>
                  <a:srgbClr val="024C66"/>
                </a:solidFill>
                <a:latin typeface="Times New Roman" panose="02020603050405020304" pitchFamily="18" charset="0"/>
                <a:cs typeface="Times New Roman" panose="02020603050405020304" pitchFamily="18" charset="0"/>
              </a:endParaRPr>
            </a:p>
          </p:txBody>
        </p:sp>
        <p:sp>
          <p:nvSpPr>
            <p:cNvPr id="50197" name="Rectangle 20">
              <a:extLst>
                <a:ext uri="{FF2B5EF4-FFF2-40B4-BE49-F238E27FC236}">
                  <a16:creationId xmlns="" xmlns:a16="http://schemas.microsoft.com/office/drawing/2014/main" id="{06D3AF27-D5F3-4B31-97DD-B916C38485E0}"/>
                </a:ext>
              </a:extLst>
            </p:cNvPr>
            <p:cNvSpPr>
              <a:spLocks noChangeArrowheads="1"/>
            </p:cNvSpPr>
            <p:nvPr/>
          </p:nvSpPr>
          <p:spPr bwMode="auto">
            <a:xfrm>
              <a:off x="1693" y="2315"/>
              <a:ext cx="604" cy="409"/>
            </a:xfrm>
            <a:prstGeom prst="rect">
              <a:avLst/>
            </a:prstGeom>
            <a:solidFill>
              <a:srgbClr val="FFFFCC"/>
            </a:solidFill>
            <a:ln w="0">
              <a:solidFill>
                <a:srgbClr val="990033"/>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solidFill>
                  <a:srgbClr val="024C66"/>
                </a:solidFill>
                <a:latin typeface="Times New Roman" panose="02020603050405020304" pitchFamily="18" charset="0"/>
                <a:cs typeface="Times New Roman" panose="02020603050405020304" pitchFamily="18" charset="0"/>
              </a:endParaRPr>
            </a:p>
          </p:txBody>
        </p:sp>
        <p:sp>
          <p:nvSpPr>
            <p:cNvPr id="50198" name="Rectangle 21">
              <a:extLst>
                <a:ext uri="{FF2B5EF4-FFF2-40B4-BE49-F238E27FC236}">
                  <a16:creationId xmlns="" xmlns:a16="http://schemas.microsoft.com/office/drawing/2014/main" id="{954AC3E9-B649-46BC-9098-4EB096393450}"/>
                </a:ext>
              </a:extLst>
            </p:cNvPr>
            <p:cNvSpPr>
              <a:spLocks noChangeArrowheads="1"/>
            </p:cNvSpPr>
            <p:nvPr/>
          </p:nvSpPr>
          <p:spPr bwMode="auto">
            <a:xfrm>
              <a:off x="1785" y="2356"/>
              <a:ext cx="390"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1913">
                  <a:solidFill>
                    <a:srgbClr val="024C66"/>
                  </a:solidFill>
                  <a:latin typeface="Times New Roman" panose="02020603050405020304" pitchFamily="18" charset="0"/>
                  <a:cs typeface="Times New Roman" panose="02020603050405020304" pitchFamily="18" charset="0"/>
                </a:rPr>
                <a:t>Course</a:t>
              </a:r>
              <a:endParaRPr lang="en-US" altLang="en-US" sz="1125">
                <a:solidFill>
                  <a:srgbClr val="024C66"/>
                </a:solidFill>
                <a:latin typeface="Times New Roman" panose="02020603050405020304" pitchFamily="18" charset="0"/>
                <a:cs typeface="Times New Roman" panose="02020603050405020304" pitchFamily="18" charset="0"/>
              </a:endParaRPr>
            </a:p>
          </p:txBody>
        </p:sp>
        <p:sp>
          <p:nvSpPr>
            <p:cNvPr id="50199" name="Rectangle 22">
              <a:extLst>
                <a:ext uri="{FF2B5EF4-FFF2-40B4-BE49-F238E27FC236}">
                  <a16:creationId xmlns="" xmlns:a16="http://schemas.microsoft.com/office/drawing/2014/main" id="{ACC82576-D823-4CC5-9197-9AEFB0ADF893}"/>
                </a:ext>
              </a:extLst>
            </p:cNvPr>
            <p:cNvSpPr>
              <a:spLocks noChangeArrowheads="1"/>
            </p:cNvSpPr>
            <p:nvPr/>
          </p:nvSpPr>
          <p:spPr bwMode="auto">
            <a:xfrm>
              <a:off x="1693" y="2540"/>
              <a:ext cx="604" cy="184"/>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solidFill>
                  <a:srgbClr val="024C66"/>
                </a:solidFill>
                <a:latin typeface="Times New Roman" panose="02020603050405020304" pitchFamily="18" charset="0"/>
                <a:cs typeface="Times New Roman" panose="02020603050405020304" pitchFamily="18" charset="0"/>
              </a:endParaRPr>
            </a:p>
          </p:txBody>
        </p:sp>
        <p:sp>
          <p:nvSpPr>
            <p:cNvPr id="50200" name="Rectangle 23">
              <a:extLst>
                <a:ext uri="{FF2B5EF4-FFF2-40B4-BE49-F238E27FC236}">
                  <a16:creationId xmlns="" xmlns:a16="http://schemas.microsoft.com/office/drawing/2014/main" id="{E0996F7D-C76B-4A66-ACB7-A7462EF3C2F8}"/>
                </a:ext>
              </a:extLst>
            </p:cNvPr>
            <p:cNvSpPr>
              <a:spLocks noChangeArrowheads="1"/>
            </p:cNvSpPr>
            <p:nvPr/>
          </p:nvSpPr>
          <p:spPr bwMode="auto">
            <a:xfrm>
              <a:off x="1693" y="2612"/>
              <a:ext cx="604" cy="11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solidFill>
                  <a:srgbClr val="024C66"/>
                </a:solidFill>
                <a:latin typeface="Times New Roman" panose="02020603050405020304" pitchFamily="18" charset="0"/>
                <a:cs typeface="Times New Roman" panose="02020603050405020304" pitchFamily="18" charset="0"/>
              </a:endParaRPr>
            </a:p>
          </p:txBody>
        </p:sp>
        <p:sp>
          <p:nvSpPr>
            <p:cNvPr id="50201" name="Rectangle 24">
              <a:extLst>
                <a:ext uri="{FF2B5EF4-FFF2-40B4-BE49-F238E27FC236}">
                  <a16:creationId xmlns="" xmlns:a16="http://schemas.microsoft.com/office/drawing/2014/main" id="{9AB9C3B8-B724-43FA-AC58-1D427CEB0AF5}"/>
                </a:ext>
              </a:extLst>
            </p:cNvPr>
            <p:cNvSpPr>
              <a:spLocks noChangeArrowheads="1"/>
            </p:cNvSpPr>
            <p:nvPr/>
          </p:nvSpPr>
          <p:spPr bwMode="auto">
            <a:xfrm>
              <a:off x="3238" y="803"/>
              <a:ext cx="1494" cy="409"/>
            </a:xfrm>
            <a:prstGeom prst="rect">
              <a:avLst/>
            </a:prstGeom>
            <a:solidFill>
              <a:srgbClr val="FFFFCC"/>
            </a:solidFill>
            <a:ln w="0">
              <a:solidFill>
                <a:srgbClr val="990033"/>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solidFill>
                  <a:srgbClr val="024C66"/>
                </a:solidFill>
                <a:latin typeface="Times New Roman" panose="02020603050405020304" pitchFamily="18" charset="0"/>
                <a:cs typeface="Times New Roman" panose="02020603050405020304" pitchFamily="18" charset="0"/>
              </a:endParaRPr>
            </a:p>
          </p:txBody>
        </p:sp>
        <p:sp>
          <p:nvSpPr>
            <p:cNvPr id="50202" name="Rectangle 25">
              <a:extLst>
                <a:ext uri="{FF2B5EF4-FFF2-40B4-BE49-F238E27FC236}">
                  <a16:creationId xmlns="" xmlns:a16="http://schemas.microsoft.com/office/drawing/2014/main" id="{50946C2A-F122-45B0-8864-995AB587FB1A}"/>
                </a:ext>
              </a:extLst>
            </p:cNvPr>
            <p:cNvSpPr>
              <a:spLocks noChangeArrowheads="1"/>
            </p:cNvSpPr>
            <p:nvPr/>
          </p:nvSpPr>
          <p:spPr bwMode="auto">
            <a:xfrm>
              <a:off x="3320" y="844"/>
              <a:ext cx="1225"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1913">
                  <a:solidFill>
                    <a:srgbClr val="024C66"/>
                  </a:solidFill>
                  <a:latin typeface="Times New Roman" panose="02020603050405020304" pitchFamily="18" charset="0"/>
                  <a:cs typeface="Times New Roman" panose="02020603050405020304" pitchFamily="18" charset="0"/>
                </a:rPr>
                <a:t>CourseCatalogSystem</a:t>
              </a:r>
              <a:endParaRPr lang="en-US" altLang="en-US" sz="1125">
                <a:solidFill>
                  <a:srgbClr val="024C66"/>
                </a:solidFill>
                <a:latin typeface="Times New Roman" panose="02020603050405020304" pitchFamily="18" charset="0"/>
                <a:cs typeface="Times New Roman" panose="02020603050405020304" pitchFamily="18" charset="0"/>
              </a:endParaRPr>
            </a:p>
          </p:txBody>
        </p:sp>
        <p:sp>
          <p:nvSpPr>
            <p:cNvPr id="50203" name="Rectangle 26">
              <a:extLst>
                <a:ext uri="{FF2B5EF4-FFF2-40B4-BE49-F238E27FC236}">
                  <a16:creationId xmlns="" xmlns:a16="http://schemas.microsoft.com/office/drawing/2014/main" id="{7B3DF3E6-57FD-4653-A411-FCF43C89F3F3}"/>
                </a:ext>
              </a:extLst>
            </p:cNvPr>
            <p:cNvSpPr>
              <a:spLocks noChangeArrowheads="1"/>
            </p:cNvSpPr>
            <p:nvPr/>
          </p:nvSpPr>
          <p:spPr bwMode="auto">
            <a:xfrm>
              <a:off x="3238" y="1017"/>
              <a:ext cx="1494" cy="19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solidFill>
                  <a:srgbClr val="024C66"/>
                </a:solidFill>
                <a:latin typeface="Times New Roman" panose="02020603050405020304" pitchFamily="18" charset="0"/>
                <a:cs typeface="Times New Roman" panose="02020603050405020304" pitchFamily="18" charset="0"/>
              </a:endParaRPr>
            </a:p>
          </p:txBody>
        </p:sp>
        <p:sp>
          <p:nvSpPr>
            <p:cNvPr id="50204" name="Rectangle 27">
              <a:extLst>
                <a:ext uri="{FF2B5EF4-FFF2-40B4-BE49-F238E27FC236}">
                  <a16:creationId xmlns="" xmlns:a16="http://schemas.microsoft.com/office/drawing/2014/main" id="{5DABEAAB-6DF2-4402-9C31-D02BCA8E4D24}"/>
                </a:ext>
              </a:extLst>
            </p:cNvPr>
            <p:cNvSpPr>
              <a:spLocks noChangeArrowheads="1"/>
            </p:cNvSpPr>
            <p:nvPr/>
          </p:nvSpPr>
          <p:spPr bwMode="auto">
            <a:xfrm>
              <a:off x="3238" y="1099"/>
              <a:ext cx="1494" cy="113"/>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solidFill>
                  <a:srgbClr val="024C66"/>
                </a:solidFill>
                <a:latin typeface="Times New Roman" panose="02020603050405020304" pitchFamily="18" charset="0"/>
                <a:cs typeface="Times New Roman" panose="02020603050405020304" pitchFamily="18" charset="0"/>
              </a:endParaRPr>
            </a:p>
          </p:txBody>
        </p:sp>
        <p:sp>
          <p:nvSpPr>
            <p:cNvPr id="50205" name="Rectangle 28">
              <a:extLst>
                <a:ext uri="{FF2B5EF4-FFF2-40B4-BE49-F238E27FC236}">
                  <a16:creationId xmlns="" xmlns:a16="http://schemas.microsoft.com/office/drawing/2014/main" id="{C56CB5BC-C274-42A4-B472-BA88E5C89FCC}"/>
                </a:ext>
              </a:extLst>
            </p:cNvPr>
            <p:cNvSpPr>
              <a:spLocks noChangeArrowheads="1"/>
            </p:cNvSpPr>
            <p:nvPr/>
          </p:nvSpPr>
          <p:spPr bwMode="auto">
            <a:xfrm>
              <a:off x="2808" y="1794"/>
              <a:ext cx="993" cy="409"/>
            </a:xfrm>
            <a:prstGeom prst="rect">
              <a:avLst/>
            </a:prstGeom>
            <a:solidFill>
              <a:srgbClr val="FFFFCC"/>
            </a:solidFill>
            <a:ln w="0">
              <a:solidFill>
                <a:srgbClr val="990033"/>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solidFill>
                  <a:srgbClr val="024C66"/>
                </a:solidFill>
                <a:latin typeface="Times New Roman" panose="02020603050405020304" pitchFamily="18" charset="0"/>
                <a:cs typeface="Times New Roman" panose="02020603050405020304" pitchFamily="18" charset="0"/>
              </a:endParaRPr>
            </a:p>
          </p:txBody>
        </p:sp>
        <p:sp>
          <p:nvSpPr>
            <p:cNvPr id="50206" name="Rectangle 29">
              <a:extLst>
                <a:ext uri="{FF2B5EF4-FFF2-40B4-BE49-F238E27FC236}">
                  <a16:creationId xmlns="" xmlns:a16="http://schemas.microsoft.com/office/drawing/2014/main" id="{845516C6-81C2-4C66-AD33-0E43CE9AE1AE}"/>
                </a:ext>
              </a:extLst>
            </p:cNvPr>
            <p:cNvSpPr>
              <a:spLocks noChangeArrowheads="1"/>
            </p:cNvSpPr>
            <p:nvPr/>
          </p:nvSpPr>
          <p:spPr bwMode="auto">
            <a:xfrm>
              <a:off x="2900" y="1835"/>
              <a:ext cx="790"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1913">
                  <a:solidFill>
                    <a:srgbClr val="024C66"/>
                  </a:solidFill>
                  <a:latin typeface="Times New Roman" panose="02020603050405020304" pitchFamily="18" charset="0"/>
                  <a:cs typeface="Times New Roman" panose="02020603050405020304" pitchFamily="18" charset="0"/>
                </a:rPr>
                <a:t>BillingSystem</a:t>
              </a:r>
              <a:endParaRPr lang="en-US" altLang="en-US" sz="1125">
                <a:solidFill>
                  <a:srgbClr val="024C66"/>
                </a:solidFill>
                <a:latin typeface="Times New Roman" panose="02020603050405020304" pitchFamily="18" charset="0"/>
                <a:cs typeface="Times New Roman" panose="02020603050405020304" pitchFamily="18" charset="0"/>
              </a:endParaRPr>
            </a:p>
          </p:txBody>
        </p:sp>
        <p:sp>
          <p:nvSpPr>
            <p:cNvPr id="50207" name="Rectangle 30">
              <a:extLst>
                <a:ext uri="{FF2B5EF4-FFF2-40B4-BE49-F238E27FC236}">
                  <a16:creationId xmlns="" xmlns:a16="http://schemas.microsoft.com/office/drawing/2014/main" id="{2A66086D-E41A-44DE-B830-9DAD823FB21A}"/>
                </a:ext>
              </a:extLst>
            </p:cNvPr>
            <p:cNvSpPr>
              <a:spLocks noChangeArrowheads="1"/>
            </p:cNvSpPr>
            <p:nvPr/>
          </p:nvSpPr>
          <p:spPr bwMode="auto">
            <a:xfrm>
              <a:off x="2808" y="2009"/>
              <a:ext cx="993" cy="194"/>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solidFill>
                  <a:srgbClr val="024C66"/>
                </a:solidFill>
                <a:latin typeface="Times New Roman" panose="02020603050405020304" pitchFamily="18" charset="0"/>
                <a:cs typeface="Times New Roman" panose="02020603050405020304" pitchFamily="18" charset="0"/>
              </a:endParaRPr>
            </a:p>
          </p:txBody>
        </p:sp>
        <p:sp>
          <p:nvSpPr>
            <p:cNvPr id="50208" name="Rectangle 31">
              <a:extLst>
                <a:ext uri="{FF2B5EF4-FFF2-40B4-BE49-F238E27FC236}">
                  <a16:creationId xmlns="" xmlns:a16="http://schemas.microsoft.com/office/drawing/2014/main" id="{47B5A85A-B225-4C53-BB8F-3E067F919FE5}"/>
                </a:ext>
              </a:extLst>
            </p:cNvPr>
            <p:cNvSpPr>
              <a:spLocks noChangeArrowheads="1"/>
            </p:cNvSpPr>
            <p:nvPr/>
          </p:nvSpPr>
          <p:spPr bwMode="auto">
            <a:xfrm>
              <a:off x="2808" y="2090"/>
              <a:ext cx="993" cy="113"/>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solidFill>
                  <a:srgbClr val="024C66"/>
                </a:solidFill>
                <a:latin typeface="Times New Roman" panose="02020603050405020304" pitchFamily="18" charset="0"/>
                <a:cs typeface="Times New Roman" panose="02020603050405020304" pitchFamily="18" charset="0"/>
              </a:endParaRPr>
            </a:p>
          </p:txBody>
        </p:sp>
        <p:sp>
          <p:nvSpPr>
            <p:cNvPr id="50209" name="Rectangle 32">
              <a:extLst>
                <a:ext uri="{FF2B5EF4-FFF2-40B4-BE49-F238E27FC236}">
                  <a16:creationId xmlns="" xmlns:a16="http://schemas.microsoft.com/office/drawing/2014/main" id="{32E955CC-D593-4B54-B9E0-00A317300C11}"/>
                </a:ext>
              </a:extLst>
            </p:cNvPr>
            <p:cNvSpPr>
              <a:spLocks noChangeArrowheads="1"/>
            </p:cNvSpPr>
            <p:nvPr/>
          </p:nvSpPr>
          <p:spPr bwMode="auto">
            <a:xfrm>
              <a:off x="3893" y="2530"/>
              <a:ext cx="1126" cy="409"/>
            </a:xfrm>
            <a:prstGeom prst="rect">
              <a:avLst/>
            </a:prstGeom>
            <a:solidFill>
              <a:srgbClr val="FFFFCC"/>
            </a:solidFill>
            <a:ln w="0">
              <a:solidFill>
                <a:srgbClr val="990033"/>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solidFill>
                  <a:srgbClr val="024C66"/>
                </a:solidFill>
                <a:latin typeface="Times New Roman" panose="02020603050405020304" pitchFamily="18" charset="0"/>
                <a:cs typeface="Times New Roman" panose="02020603050405020304" pitchFamily="18" charset="0"/>
              </a:endParaRPr>
            </a:p>
          </p:txBody>
        </p:sp>
        <p:sp>
          <p:nvSpPr>
            <p:cNvPr id="50210" name="Rectangle 33">
              <a:extLst>
                <a:ext uri="{FF2B5EF4-FFF2-40B4-BE49-F238E27FC236}">
                  <a16:creationId xmlns="" xmlns:a16="http://schemas.microsoft.com/office/drawing/2014/main" id="{11A4ABB4-C918-403F-8012-219613924994}"/>
                </a:ext>
              </a:extLst>
            </p:cNvPr>
            <p:cNvSpPr>
              <a:spLocks noChangeArrowheads="1"/>
            </p:cNvSpPr>
            <p:nvPr/>
          </p:nvSpPr>
          <p:spPr bwMode="auto">
            <a:xfrm>
              <a:off x="3965" y="2561"/>
              <a:ext cx="959"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1913">
                  <a:solidFill>
                    <a:srgbClr val="024C66"/>
                  </a:solidFill>
                  <a:latin typeface="Times New Roman" panose="02020603050405020304" pitchFamily="18" charset="0"/>
                  <a:cs typeface="Times New Roman" panose="02020603050405020304" pitchFamily="18" charset="0"/>
                </a:rPr>
                <a:t>GraduationGown</a:t>
              </a:r>
              <a:endParaRPr lang="en-US" altLang="en-US" sz="1125">
                <a:solidFill>
                  <a:srgbClr val="024C66"/>
                </a:solidFill>
                <a:latin typeface="Times New Roman" panose="02020603050405020304" pitchFamily="18" charset="0"/>
                <a:cs typeface="Times New Roman" panose="02020603050405020304" pitchFamily="18" charset="0"/>
              </a:endParaRPr>
            </a:p>
          </p:txBody>
        </p:sp>
        <p:sp>
          <p:nvSpPr>
            <p:cNvPr id="50211" name="Rectangle 34">
              <a:extLst>
                <a:ext uri="{FF2B5EF4-FFF2-40B4-BE49-F238E27FC236}">
                  <a16:creationId xmlns="" xmlns:a16="http://schemas.microsoft.com/office/drawing/2014/main" id="{213AF5C4-A0B7-429F-B18B-C8881941A291}"/>
                </a:ext>
              </a:extLst>
            </p:cNvPr>
            <p:cNvSpPr>
              <a:spLocks noChangeArrowheads="1"/>
            </p:cNvSpPr>
            <p:nvPr/>
          </p:nvSpPr>
          <p:spPr bwMode="auto">
            <a:xfrm>
              <a:off x="3893" y="2744"/>
              <a:ext cx="1126" cy="19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solidFill>
                  <a:srgbClr val="024C66"/>
                </a:solidFill>
                <a:latin typeface="Times New Roman" panose="02020603050405020304" pitchFamily="18" charset="0"/>
                <a:cs typeface="Times New Roman" panose="02020603050405020304" pitchFamily="18" charset="0"/>
              </a:endParaRPr>
            </a:p>
          </p:txBody>
        </p:sp>
        <p:sp>
          <p:nvSpPr>
            <p:cNvPr id="50212" name="Rectangle 35">
              <a:extLst>
                <a:ext uri="{FF2B5EF4-FFF2-40B4-BE49-F238E27FC236}">
                  <a16:creationId xmlns="" xmlns:a16="http://schemas.microsoft.com/office/drawing/2014/main" id="{DD936C4F-7550-4C90-ABA8-138EB568D9E0}"/>
                </a:ext>
              </a:extLst>
            </p:cNvPr>
            <p:cNvSpPr>
              <a:spLocks noChangeArrowheads="1"/>
            </p:cNvSpPr>
            <p:nvPr/>
          </p:nvSpPr>
          <p:spPr bwMode="auto">
            <a:xfrm>
              <a:off x="3893" y="2826"/>
              <a:ext cx="1126" cy="113"/>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solidFill>
                  <a:srgbClr val="024C66"/>
                </a:solidFill>
                <a:latin typeface="Times New Roman" panose="02020603050405020304" pitchFamily="18" charset="0"/>
                <a:cs typeface="Times New Roman" panose="02020603050405020304" pitchFamily="18" charset="0"/>
              </a:endParaRPr>
            </a:p>
          </p:txBody>
        </p:sp>
        <p:sp>
          <p:nvSpPr>
            <p:cNvPr id="50213" name="Rectangle 36">
              <a:extLst>
                <a:ext uri="{FF2B5EF4-FFF2-40B4-BE49-F238E27FC236}">
                  <a16:creationId xmlns="" xmlns:a16="http://schemas.microsoft.com/office/drawing/2014/main" id="{922DD357-8399-4343-8F01-A2E0A790C16D}"/>
                </a:ext>
              </a:extLst>
            </p:cNvPr>
            <p:cNvSpPr>
              <a:spLocks noChangeArrowheads="1"/>
            </p:cNvSpPr>
            <p:nvPr/>
          </p:nvSpPr>
          <p:spPr bwMode="auto">
            <a:xfrm>
              <a:off x="1110" y="3051"/>
              <a:ext cx="726" cy="409"/>
            </a:xfrm>
            <a:prstGeom prst="rect">
              <a:avLst/>
            </a:prstGeom>
            <a:solidFill>
              <a:srgbClr val="FFFFCC"/>
            </a:solidFill>
            <a:ln w="0">
              <a:solidFill>
                <a:srgbClr val="990033"/>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solidFill>
                  <a:srgbClr val="024C66"/>
                </a:solidFill>
                <a:latin typeface="Times New Roman" panose="02020603050405020304" pitchFamily="18" charset="0"/>
                <a:cs typeface="Times New Roman" panose="02020603050405020304" pitchFamily="18" charset="0"/>
              </a:endParaRPr>
            </a:p>
          </p:txBody>
        </p:sp>
        <p:sp>
          <p:nvSpPr>
            <p:cNvPr id="50214" name="Rectangle 37">
              <a:extLst>
                <a:ext uri="{FF2B5EF4-FFF2-40B4-BE49-F238E27FC236}">
                  <a16:creationId xmlns="" xmlns:a16="http://schemas.microsoft.com/office/drawing/2014/main" id="{9243F31E-AD82-41D9-960C-55B602FBB6BF}"/>
                </a:ext>
              </a:extLst>
            </p:cNvPr>
            <p:cNvSpPr>
              <a:spLocks noChangeArrowheads="1"/>
            </p:cNvSpPr>
            <p:nvPr/>
          </p:nvSpPr>
          <p:spPr bwMode="auto">
            <a:xfrm>
              <a:off x="1181" y="3082"/>
              <a:ext cx="596"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1913">
                  <a:solidFill>
                    <a:srgbClr val="024C66"/>
                  </a:solidFill>
                  <a:latin typeface="Times New Roman" panose="02020603050405020304" pitchFamily="18" charset="0"/>
                  <a:cs typeface="Times New Roman" panose="02020603050405020304" pitchFamily="18" charset="0"/>
                </a:rPr>
                <a:t>Dormitory</a:t>
              </a:r>
              <a:endParaRPr lang="en-US" altLang="en-US" sz="1125">
                <a:solidFill>
                  <a:srgbClr val="024C66"/>
                </a:solidFill>
                <a:latin typeface="Times New Roman" panose="02020603050405020304" pitchFamily="18" charset="0"/>
                <a:cs typeface="Times New Roman" panose="02020603050405020304" pitchFamily="18" charset="0"/>
              </a:endParaRPr>
            </a:p>
          </p:txBody>
        </p:sp>
        <p:sp>
          <p:nvSpPr>
            <p:cNvPr id="50215" name="Rectangle 38">
              <a:extLst>
                <a:ext uri="{FF2B5EF4-FFF2-40B4-BE49-F238E27FC236}">
                  <a16:creationId xmlns="" xmlns:a16="http://schemas.microsoft.com/office/drawing/2014/main" id="{10930535-D716-4CBD-BAC2-0645B0E6DA47}"/>
                </a:ext>
              </a:extLst>
            </p:cNvPr>
            <p:cNvSpPr>
              <a:spLocks noChangeArrowheads="1"/>
            </p:cNvSpPr>
            <p:nvPr/>
          </p:nvSpPr>
          <p:spPr bwMode="auto">
            <a:xfrm>
              <a:off x="1110" y="3266"/>
              <a:ext cx="726" cy="194"/>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solidFill>
                  <a:srgbClr val="024C66"/>
                </a:solidFill>
                <a:latin typeface="Times New Roman" panose="02020603050405020304" pitchFamily="18" charset="0"/>
                <a:cs typeface="Times New Roman" panose="02020603050405020304" pitchFamily="18" charset="0"/>
              </a:endParaRPr>
            </a:p>
          </p:txBody>
        </p:sp>
        <p:sp>
          <p:nvSpPr>
            <p:cNvPr id="50216" name="Rectangle 39">
              <a:extLst>
                <a:ext uri="{FF2B5EF4-FFF2-40B4-BE49-F238E27FC236}">
                  <a16:creationId xmlns="" xmlns:a16="http://schemas.microsoft.com/office/drawing/2014/main" id="{08A59206-CA8C-40BA-A4CF-136E222221F9}"/>
                </a:ext>
              </a:extLst>
            </p:cNvPr>
            <p:cNvSpPr>
              <a:spLocks noChangeArrowheads="1"/>
            </p:cNvSpPr>
            <p:nvPr/>
          </p:nvSpPr>
          <p:spPr bwMode="auto">
            <a:xfrm>
              <a:off x="1110" y="3347"/>
              <a:ext cx="726" cy="113"/>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solidFill>
                  <a:srgbClr val="024C66"/>
                </a:solidFill>
                <a:latin typeface="Times New Roman" panose="02020603050405020304" pitchFamily="18" charset="0"/>
                <a:cs typeface="Times New Roman" panose="02020603050405020304" pitchFamily="18" charset="0"/>
              </a:endParaRPr>
            </a:p>
          </p:txBody>
        </p:sp>
        <p:sp>
          <p:nvSpPr>
            <p:cNvPr id="50217" name="Rectangle 40">
              <a:extLst>
                <a:ext uri="{FF2B5EF4-FFF2-40B4-BE49-F238E27FC236}">
                  <a16:creationId xmlns="" xmlns:a16="http://schemas.microsoft.com/office/drawing/2014/main" id="{36B7EE34-A21A-4748-A355-36AA44359FE3}"/>
                </a:ext>
              </a:extLst>
            </p:cNvPr>
            <p:cNvSpPr>
              <a:spLocks noChangeArrowheads="1"/>
            </p:cNvSpPr>
            <p:nvPr/>
          </p:nvSpPr>
          <p:spPr bwMode="auto">
            <a:xfrm>
              <a:off x="2706" y="3102"/>
              <a:ext cx="778" cy="409"/>
            </a:xfrm>
            <a:prstGeom prst="rect">
              <a:avLst/>
            </a:prstGeom>
            <a:solidFill>
              <a:srgbClr val="FFFFCC"/>
            </a:solidFill>
            <a:ln w="0">
              <a:solidFill>
                <a:srgbClr val="990033"/>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solidFill>
                  <a:srgbClr val="024C66"/>
                </a:solidFill>
                <a:latin typeface="Times New Roman" panose="02020603050405020304" pitchFamily="18" charset="0"/>
                <a:cs typeface="Times New Roman" panose="02020603050405020304" pitchFamily="18" charset="0"/>
              </a:endParaRPr>
            </a:p>
          </p:txBody>
        </p:sp>
        <p:sp>
          <p:nvSpPr>
            <p:cNvPr id="50218" name="Rectangle 41">
              <a:extLst>
                <a:ext uri="{FF2B5EF4-FFF2-40B4-BE49-F238E27FC236}">
                  <a16:creationId xmlns="" xmlns:a16="http://schemas.microsoft.com/office/drawing/2014/main" id="{262AA6CA-B4CC-4D1F-AF40-263D43370BFC}"/>
                </a:ext>
              </a:extLst>
            </p:cNvPr>
            <p:cNvSpPr>
              <a:spLocks noChangeArrowheads="1"/>
            </p:cNvSpPr>
            <p:nvPr/>
          </p:nvSpPr>
          <p:spPr bwMode="auto">
            <a:xfrm>
              <a:off x="2819" y="3143"/>
              <a:ext cx="544"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1913">
                  <a:solidFill>
                    <a:srgbClr val="024C66"/>
                  </a:solidFill>
                  <a:latin typeface="Times New Roman" panose="02020603050405020304" pitchFamily="18" charset="0"/>
                  <a:cs typeface="Times New Roman" panose="02020603050405020304" pitchFamily="18" charset="0"/>
                </a:rPr>
                <a:t>Fraternity</a:t>
              </a:r>
              <a:endParaRPr lang="en-US" altLang="en-US" sz="1125">
                <a:solidFill>
                  <a:srgbClr val="024C66"/>
                </a:solidFill>
                <a:latin typeface="Times New Roman" panose="02020603050405020304" pitchFamily="18" charset="0"/>
                <a:cs typeface="Times New Roman" panose="02020603050405020304" pitchFamily="18" charset="0"/>
              </a:endParaRPr>
            </a:p>
          </p:txBody>
        </p:sp>
        <p:sp>
          <p:nvSpPr>
            <p:cNvPr id="50219" name="Rectangle 42">
              <a:extLst>
                <a:ext uri="{FF2B5EF4-FFF2-40B4-BE49-F238E27FC236}">
                  <a16:creationId xmlns="" xmlns:a16="http://schemas.microsoft.com/office/drawing/2014/main" id="{6E48BF4D-4D63-4728-9FC4-5A606A989EFB}"/>
                </a:ext>
              </a:extLst>
            </p:cNvPr>
            <p:cNvSpPr>
              <a:spLocks noChangeArrowheads="1"/>
            </p:cNvSpPr>
            <p:nvPr/>
          </p:nvSpPr>
          <p:spPr bwMode="auto">
            <a:xfrm>
              <a:off x="2706" y="3317"/>
              <a:ext cx="778" cy="194"/>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solidFill>
                  <a:srgbClr val="024C66"/>
                </a:solidFill>
                <a:latin typeface="Times New Roman" panose="02020603050405020304" pitchFamily="18" charset="0"/>
                <a:cs typeface="Times New Roman" panose="02020603050405020304" pitchFamily="18" charset="0"/>
              </a:endParaRPr>
            </a:p>
          </p:txBody>
        </p:sp>
        <p:sp>
          <p:nvSpPr>
            <p:cNvPr id="50220" name="Rectangle 43">
              <a:extLst>
                <a:ext uri="{FF2B5EF4-FFF2-40B4-BE49-F238E27FC236}">
                  <a16:creationId xmlns="" xmlns:a16="http://schemas.microsoft.com/office/drawing/2014/main" id="{1982F0DE-9305-4212-8BBB-5F530E77BC73}"/>
                </a:ext>
              </a:extLst>
            </p:cNvPr>
            <p:cNvSpPr>
              <a:spLocks noChangeArrowheads="1"/>
            </p:cNvSpPr>
            <p:nvPr/>
          </p:nvSpPr>
          <p:spPr bwMode="auto">
            <a:xfrm>
              <a:off x="2706" y="3399"/>
              <a:ext cx="778" cy="11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solidFill>
                  <a:srgbClr val="024C66"/>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09844252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3661DA4B-B4E9-4F2D-A616-0581EDB25517}"/>
              </a:ext>
            </a:extLst>
          </p:cNvPr>
          <p:cNvSpPr>
            <a:spLocks noGrp="1"/>
          </p:cNvSpPr>
          <p:nvPr>
            <p:ph type="sldNum" sz="quarter" idx="12"/>
          </p:nvPr>
        </p:nvSpPr>
        <p:spPr/>
        <p:txBody>
          <a:bodyPr/>
          <a:lstStyle>
            <a:lvl1pPr>
              <a:defRPr>
                <a:solidFill>
                  <a:schemeClr val="tx1"/>
                </a:solidFill>
                <a:latin typeface="Arial" panose="020B0604020202020204" pitchFamily="34" charset="0"/>
              </a:defRPr>
            </a:lvl1pPr>
            <a:lvl2pPr marL="835819" indent="-321469">
              <a:defRPr>
                <a:solidFill>
                  <a:schemeClr val="tx1"/>
                </a:solidFill>
                <a:latin typeface="Arial" panose="020B0604020202020204" pitchFamily="34" charset="0"/>
              </a:defRPr>
            </a:lvl2pPr>
            <a:lvl3pPr marL="1285875" indent="-257175">
              <a:defRPr>
                <a:solidFill>
                  <a:schemeClr val="tx1"/>
                </a:solidFill>
                <a:latin typeface="Arial" panose="020B0604020202020204" pitchFamily="34" charset="0"/>
              </a:defRPr>
            </a:lvl3pPr>
            <a:lvl4pPr marL="1800225" indent="-257175">
              <a:defRPr>
                <a:solidFill>
                  <a:schemeClr val="tx1"/>
                </a:solidFill>
                <a:latin typeface="Arial" panose="020B0604020202020204" pitchFamily="34" charset="0"/>
              </a:defRPr>
            </a:lvl4pPr>
            <a:lvl5pPr marL="2314575" indent="-257175">
              <a:defRPr>
                <a:solidFill>
                  <a:schemeClr val="tx1"/>
                </a:solidFill>
                <a:latin typeface="Arial" panose="020B0604020202020204" pitchFamily="34" charset="0"/>
              </a:defRPr>
            </a:lvl5pPr>
            <a:lvl6pPr marL="2828925" indent="-257175" eaLnBrk="0" fontAlgn="base" hangingPunct="0">
              <a:spcBef>
                <a:spcPct val="0"/>
              </a:spcBef>
              <a:spcAft>
                <a:spcPct val="0"/>
              </a:spcAft>
              <a:defRPr>
                <a:solidFill>
                  <a:schemeClr val="tx1"/>
                </a:solidFill>
                <a:latin typeface="Arial" panose="020B0604020202020204" pitchFamily="34" charset="0"/>
              </a:defRPr>
            </a:lvl6pPr>
            <a:lvl7pPr marL="3343275" indent="-257175" eaLnBrk="0" fontAlgn="base" hangingPunct="0">
              <a:spcBef>
                <a:spcPct val="0"/>
              </a:spcBef>
              <a:spcAft>
                <a:spcPct val="0"/>
              </a:spcAft>
              <a:defRPr>
                <a:solidFill>
                  <a:schemeClr val="tx1"/>
                </a:solidFill>
                <a:latin typeface="Arial" panose="020B0604020202020204" pitchFamily="34" charset="0"/>
              </a:defRPr>
            </a:lvl7pPr>
            <a:lvl8pPr marL="3857625" indent="-257175" eaLnBrk="0" fontAlgn="base" hangingPunct="0">
              <a:spcBef>
                <a:spcPct val="0"/>
              </a:spcBef>
              <a:spcAft>
                <a:spcPct val="0"/>
              </a:spcAft>
              <a:defRPr>
                <a:solidFill>
                  <a:schemeClr val="tx1"/>
                </a:solidFill>
                <a:latin typeface="Arial" panose="020B0604020202020204" pitchFamily="34" charset="0"/>
              </a:defRPr>
            </a:lvl8pPr>
            <a:lvl9pPr marL="4371975" indent="-257175" eaLnBrk="0" fontAlgn="base" hangingPunct="0">
              <a:spcBef>
                <a:spcPct val="0"/>
              </a:spcBef>
              <a:spcAft>
                <a:spcPct val="0"/>
              </a:spcAft>
              <a:defRPr>
                <a:solidFill>
                  <a:schemeClr val="tx1"/>
                </a:solidFill>
                <a:latin typeface="Arial" panose="020B0604020202020204" pitchFamily="34" charset="0"/>
              </a:defRPr>
            </a:lvl9pPr>
          </a:lstStyle>
          <a:p>
            <a:pPr>
              <a:defRPr/>
            </a:pPr>
            <a:fld id="{F0E63319-A91E-4074-A838-4A826C0B7A40}" type="slidenum">
              <a:rPr lang="en-US" altLang="en-US" smtClean="0"/>
              <a:pPr>
                <a:defRPr/>
              </a:pPr>
              <a:t>3</a:t>
            </a:fld>
            <a:endParaRPr lang="en-US" altLang="en-US"/>
          </a:p>
        </p:txBody>
      </p:sp>
      <p:sp>
        <p:nvSpPr>
          <p:cNvPr id="503810" name="Rectangle 2">
            <a:extLst>
              <a:ext uri="{FF2B5EF4-FFF2-40B4-BE49-F238E27FC236}">
                <a16:creationId xmlns="" xmlns:a16="http://schemas.microsoft.com/office/drawing/2014/main" id="{E30632AA-D733-4E83-BF15-F1E3885C2FFC}"/>
              </a:ext>
            </a:extLst>
          </p:cNvPr>
          <p:cNvSpPr>
            <a:spLocks noGrp="1" noRot="1" noChangeArrowheads="1"/>
          </p:cNvSpPr>
          <p:nvPr>
            <p:ph type="title"/>
          </p:nvPr>
        </p:nvSpPr>
        <p:spPr>
          <a:xfrm>
            <a:off x="5091346" y="635336"/>
            <a:ext cx="1580562" cy="611706"/>
          </a:xfrm>
        </p:spPr>
        <p:txBody>
          <a:bodyPr vert="horz" wrap="none" lIns="71438" tIns="28575" rIns="71438" bIns="28575" numCol="1" anchor="t" anchorCtr="0" compatLnSpc="1">
            <a:prstTxWarp prst="textNoShape">
              <a:avLst/>
            </a:prstTxWarp>
            <a:spAutoFit/>
          </a:bodyPr>
          <a:lstStyle/>
          <a:p>
            <a:pPr eaLnBrk="1" hangingPunct="1">
              <a:defRPr/>
            </a:pPr>
            <a:r>
              <a:rPr lang="en-US" altLang="en-US" sz="3600" b="1" dirty="0">
                <a:latin typeface="Times New Roman" panose="02020603050405020304" pitchFamily="18" charset="0"/>
                <a:cs typeface="Times New Roman" panose="02020603050405020304" pitchFamily="18" charset="0"/>
              </a:rPr>
              <a:t>Classes</a:t>
            </a:r>
            <a:endParaRPr lang="en-US" sz="3600" b="1" dirty="0">
              <a:solidFill>
                <a:schemeClr val="bg2"/>
              </a:solidFill>
            </a:endParaRPr>
          </a:p>
        </p:txBody>
      </p:sp>
      <p:sp>
        <p:nvSpPr>
          <p:cNvPr id="503811" name="Rectangle 3">
            <a:extLst>
              <a:ext uri="{FF2B5EF4-FFF2-40B4-BE49-F238E27FC236}">
                <a16:creationId xmlns="" xmlns:a16="http://schemas.microsoft.com/office/drawing/2014/main" id="{8E402E4A-6A7F-459F-9044-3986BF78C6CA}"/>
              </a:ext>
            </a:extLst>
          </p:cNvPr>
          <p:cNvSpPr>
            <a:spLocks noGrp="1" noRot="1" noChangeArrowheads="1"/>
          </p:cNvSpPr>
          <p:nvPr>
            <p:ph type="body" idx="1"/>
          </p:nvPr>
        </p:nvSpPr>
        <p:spPr>
          <a:xfrm>
            <a:off x="1673225" y="1578632"/>
            <a:ext cx="9401175" cy="4464359"/>
          </a:xfrm>
        </p:spPr>
        <p:txBody>
          <a:bodyPr vert="horz" wrap="square" lIns="101798" tIns="50006" rIns="101798" bIns="50006" numCol="1" anchor="t" anchorCtr="0" compatLnSpc="1">
            <a:prstTxWarp prst="textNoShape">
              <a:avLst/>
            </a:prstTxWarp>
          </a:bodyPr>
          <a:lstStyle/>
          <a:p>
            <a:pPr eaLnBrk="1" hangingPunct="1">
              <a:buFont typeface="Helvetica" pitchFamily="34" charset="0"/>
              <a:buChar char="•"/>
              <a:defRPr/>
            </a:pPr>
            <a:r>
              <a:rPr lang="en-US" sz="2800" dirty="0">
                <a:latin typeface="Times New Roman" pitchFamily="18" charset="0"/>
              </a:rPr>
              <a:t>Object-oriented thinking begins with the definition of a class often defined as:</a:t>
            </a:r>
          </a:p>
          <a:p>
            <a:pPr lvl="1" eaLnBrk="1" hangingPunct="1">
              <a:buClr>
                <a:schemeClr val="accent2"/>
              </a:buClr>
              <a:defRPr/>
            </a:pPr>
            <a:r>
              <a:rPr lang="en-US" sz="2800" dirty="0">
                <a:latin typeface="Times New Roman" pitchFamily="18" charset="0"/>
              </a:rPr>
              <a:t> template</a:t>
            </a:r>
          </a:p>
          <a:p>
            <a:pPr lvl="1" eaLnBrk="1" hangingPunct="1">
              <a:buClr>
                <a:schemeClr val="accent2"/>
              </a:buClr>
              <a:defRPr/>
            </a:pPr>
            <a:r>
              <a:rPr lang="en-US" sz="2800" dirty="0">
                <a:latin typeface="Times New Roman" pitchFamily="18" charset="0"/>
              </a:rPr>
              <a:t> generalized description</a:t>
            </a:r>
          </a:p>
          <a:p>
            <a:pPr lvl="1" eaLnBrk="1" hangingPunct="1">
              <a:buClr>
                <a:schemeClr val="accent2"/>
              </a:buClr>
              <a:defRPr/>
            </a:pPr>
            <a:r>
              <a:rPr lang="en-US" sz="2800" dirty="0">
                <a:latin typeface="Times New Roman" pitchFamily="18" charset="0"/>
              </a:rPr>
              <a:t> “blueprint” ... describing a collection of similar items</a:t>
            </a:r>
          </a:p>
          <a:p>
            <a:pPr eaLnBrk="1" hangingPunct="1">
              <a:buFont typeface="Helvetica" pitchFamily="34" charset="0"/>
              <a:buChar char="•"/>
              <a:defRPr/>
            </a:pPr>
            <a:endParaRPr lang="en-US" sz="2800" dirty="0">
              <a:latin typeface="Times New Roman" pitchFamily="18" charset="0"/>
            </a:endParaRPr>
          </a:p>
          <a:p>
            <a:pPr eaLnBrk="1" hangingPunct="1">
              <a:buFont typeface="Helvetica" pitchFamily="34" charset="0"/>
              <a:buChar char="•"/>
              <a:defRPr/>
            </a:pPr>
            <a:r>
              <a:rPr lang="en-US" sz="2800" dirty="0">
                <a:latin typeface="Times New Roman" pitchFamily="18" charset="0"/>
              </a:rPr>
              <a:t>A metaclass (also called a superclass) is a collection of classes.</a:t>
            </a:r>
          </a:p>
        </p:txBody>
      </p:sp>
    </p:spTree>
    <p:extLst>
      <p:ext uri="{BB962C8B-B14F-4D97-AF65-F5344CB8AC3E}">
        <p14:creationId xmlns:p14="http://schemas.microsoft.com/office/powerpoint/2010/main" val="369971648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5">
            <a:extLst>
              <a:ext uri="{FF2B5EF4-FFF2-40B4-BE49-F238E27FC236}">
                <a16:creationId xmlns="" xmlns:a16="http://schemas.microsoft.com/office/drawing/2014/main" id="{942C3935-0A0F-4640-9141-BB00E5BDAB54}"/>
              </a:ext>
            </a:extLst>
          </p:cNvPr>
          <p:cNvSpPr>
            <a:spLocks noGrp="1"/>
          </p:cNvSpPr>
          <p:nvPr>
            <p:ph type="sldNum" sz="quarter" idx="12"/>
          </p:nvPr>
        </p:nvSpPr>
        <p:spPr/>
        <p:txBody>
          <a:bodyPr/>
          <a:lstStyle>
            <a:lvl1pPr>
              <a:defRPr>
                <a:solidFill>
                  <a:schemeClr val="tx1"/>
                </a:solidFill>
                <a:latin typeface="Arial" panose="020B0604020202020204" pitchFamily="34" charset="0"/>
              </a:defRPr>
            </a:lvl1pPr>
            <a:lvl2pPr marL="835819" indent="-321469">
              <a:defRPr>
                <a:solidFill>
                  <a:schemeClr val="tx1"/>
                </a:solidFill>
                <a:latin typeface="Arial" panose="020B0604020202020204" pitchFamily="34" charset="0"/>
              </a:defRPr>
            </a:lvl2pPr>
            <a:lvl3pPr marL="1285875" indent="-257175">
              <a:defRPr>
                <a:solidFill>
                  <a:schemeClr val="tx1"/>
                </a:solidFill>
                <a:latin typeface="Arial" panose="020B0604020202020204" pitchFamily="34" charset="0"/>
              </a:defRPr>
            </a:lvl3pPr>
            <a:lvl4pPr marL="1800225" indent="-257175">
              <a:defRPr>
                <a:solidFill>
                  <a:schemeClr val="tx1"/>
                </a:solidFill>
                <a:latin typeface="Arial" panose="020B0604020202020204" pitchFamily="34" charset="0"/>
              </a:defRPr>
            </a:lvl4pPr>
            <a:lvl5pPr marL="2314575" indent="-257175">
              <a:defRPr>
                <a:solidFill>
                  <a:schemeClr val="tx1"/>
                </a:solidFill>
                <a:latin typeface="Arial" panose="020B0604020202020204" pitchFamily="34" charset="0"/>
              </a:defRPr>
            </a:lvl5pPr>
            <a:lvl6pPr marL="2828925" indent="-257175" eaLnBrk="0" fontAlgn="base" hangingPunct="0">
              <a:spcBef>
                <a:spcPct val="0"/>
              </a:spcBef>
              <a:spcAft>
                <a:spcPct val="0"/>
              </a:spcAft>
              <a:defRPr>
                <a:solidFill>
                  <a:schemeClr val="tx1"/>
                </a:solidFill>
                <a:latin typeface="Arial" panose="020B0604020202020204" pitchFamily="34" charset="0"/>
              </a:defRPr>
            </a:lvl6pPr>
            <a:lvl7pPr marL="3343275" indent="-257175" eaLnBrk="0" fontAlgn="base" hangingPunct="0">
              <a:spcBef>
                <a:spcPct val="0"/>
              </a:spcBef>
              <a:spcAft>
                <a:spcPct val="0"/>
              </a:spcAft>
              <a:defRPr>
                <a:solidFill>
                  <a:schemeClr val="tx1"/>
                </a:solidFill>
                <a:latin typeface="Arial" panose="020B0604020202020204" pitchFamily="34" charset="0"/>
              </a:defRPr>
            </a:lvl7pPr>
            <a:lvl8pPr marL="3857625" indent="-257175" eaLnBrk="0" fontAlgn="base" hangingPunct="0">
              <a:spcBef>
                <a:spcPct val="0"/>
              </a:spcBef>
              <a:spcAft>
                <a:spcPct val="0"/>
              </a:spcAft>
              <a:defRPr>
                <a:solidFill>
                  <a:schemeClr val="tx1"/>
                </a:solidFill>
                <a:latin typeface="Arial" panose="020B0604020202020204" pitchFamily="34" charset="0"/>
              </a:defRPr>
            </a:lvl8pPr>
            <a:lvl9pPr marL="4371975" indent="-257175" eaLnBrk="0" fontAlgn="base" hangingPunct="0">
              <a:spcBef>
                <a:spcPct val="0"/>
              </a:spcBef>
              <a:spcAft>
                <a:spcPct val="0"/>
              </a:spcAft>
              <a:defRPr>
                <a:solidFill>
                  <a:schemeClr val="tx1"/>
                </a:solidFill>
                <a:latin typeface="Arial" panose="020B0604020202020204" pitchFamily="34" charset="0"/>
              </a:defRPr>
            </a:lvl9pPr>
          </a:lstStyle>
          <a:p>
            <a:pPr>
              <a:defRPr/>
            </a:pPr>
            <a:fld id="{FE6A1ACD-54DA-42C6-981E-852967BA03F4}" type="slidenum">
              <a:rPr lang="en-US" altLang="en-US" smtClean="0">
                <a:solidFill>
                  <a:srgbClr val="024C66"/>
                </a:solidFill>
                <a:latin typeface="Times New Roman" panose="02020603050405020304" pitchFamily="18" charset="0"/>
                <a:cs typeface="Times New Roman" panose="02020603050405020304" pitchFamily="18" charset="0"/>
              </a:rPr>
              <a:pPr>
                <a:defRPr/>
              </a:pPr>
              <a:t>30</a:t>
            </a:fld>
            <a:endParaRPr lang="en-US" altLang="en-US">
              <a:solidFill>
                <a:srgbClr val="024C66"/>
              </a:solidFill>
              <a:latin typeface="Times New Roman" panose="02020603050405020304" pitchFamily="18" charset="0"/>
              <a:cs typeface="Times New Roman" panose="02020603050405020304" pitchFamily="18" charset="0"/>
            </a:endParaRPr>
          </a:p>
        </p:txBody>
      </p:sp>
      <p:sp>
        <p:nvSpPr>
          <p:cNvPr id="794626" name="Rectangle 2">
            <a:extLst>
              <a:ext uri="{FF2B5EF4-FFF2-40B4-BE49-F238E27FC236}">
                <a16:creationId xmlns="" xmlns:a16="http://schemas.microsoft.com/office/drawing/2014/main" id="{C907EDE1-8A2C-46ED-9A08-6C0227F433F2}"/>
              </a:ext>
            </a:extLst>
          </p:cNvPr>
          <p:cNvSpPr>
            <a:spLocks noGrp="1" noRot="1" noChangeArrowheads="1"/>
          </p:cNvSpPr>
          <p:nvPr>
            <p:ph type="title"/>
          </p:nvPr>
        </p:nvSpPr>
        <p:spPr>
          <a:xfrm>
            <a:off x="1144242" y="686556"/>
            <a:ext cx="10124480" cy="532209"/>
          </a:xfrm>
        </p:spPr>
        <p:txBody>
          <a:bodyPr/>
          <a:lstStyle/>
          <a:p>
            <a:pPr algn="ctr" eaLnBrk="1" hangingPunct="1">
              <a:defRPr/>
            </a:pPr>
            <a:r>
              <a:rPr lang="en-US" dirty="0">
                <a:solidFill>
                  <a:schemeClr val="bg2"/>
                </a:solidFill>
              </a:rPr>
              <a:t/>
            </a:r>
            <a:br>
              <a:rPr lang="en-US" dirty="0">
                <a:solidFill>
                  <a:schemeClr val="bg2"/>
                </a:solidFill>
              </a:rPr>
            </a:br>
            <a:r>
              <a:rPr lang="en-US" altLang="en-US" sz="6600" b="1" dirty="0">
                <a:solidFill>
                  <a:srgbClr val="024C66"/>
                </a:solidFill>
                <a:latin typeface="Times New Roman" panose="02020603050405020304" pitchFamily="18" charset="0"/>
                <a:cs typeface="Times New Roman" panose="02020603050405020304" pitchFamily="18" charset="0"/>
              </a:rPr>
              <a:t/>
            </a:r>
            <a:br>
              <a:rPr lang="en-US" altLang="en-US" sz="6600" b="1" dirty="0">
                <a:solidFill>
                  <a:srgbClr val="024C66"/>
                </a:solidFill>
                <a:latin typeface="Times New Roman" panose="02020603050405020304" pitchFamily="18" charset="0"/>
                <a:cs typeface="Times New Roman" panose="02020603050405020304" pitchFamily="18" charset="0"/>
              </a:rPr>
            </a:br>
            <a:r>
              <a:rPr lang="en-US" altLang="en-US" sz="5400" b="1" dirty="0">
                <a:solidFill>
                  <a:srgbClr val="024C66"/>
                </a:solidFill>
                <a:latin typeface="Times New Roman" panose="02020603050405020304" pitchFamily="18" charset="0"/>
                <a:cs typeface="Times New Roman" panose="02020603050405020304" pitchFamily="18" charset="0"/>
              </a:rPr>
              <a:t/>
            </a:r>
            <a:br>
              <a:rPr lang="en-US" altLang="en-US" sz="5400" b="1" dirty="0">
                <a:solidFill>
                  <a:srgbClr val="024C66"/>
                </a:solidFill>
                <a:latin typeface="Times New Roman" panose="02020603050405020304" pitchFamily="18" charset="0"/>
                <a:cs typeface="Times New Roman" panose="02020603050405020304" pitchFamily="18" charset="0"/>
              </a:rPr>
            </a:br>
            <a:r>
              <a:rPr lang="en-US" altLang="en-US" sz="3600" b="1" dirty="0">
                <a:solidFill>
                  <a:srgbClr val="024C66"/>
                </a:solidFill>
                <a:latin typeface="Times New Roman" panose="02020603050405020304" pitchFamily="18" charset="0"/>
                <a:cs typeface="Times New Roman" panose="02020603050405020304" pitchFamily="18" charset="0"/>
              </a:rPr>
              <a:t>What is Multiplicity?</a:t>
            </a:r>
            <a:endParaRPr lang="en-US" sz="3600" dirty="0">
              <a:solidFill>
                <a:schemeClr val="bg2"/>
              </a:solidFill>
            </a:endParaRPr>
          </a:p>
        </p:txBody>
      </p:sp>
      <p:sp>
        <p:nvSpPr>
          <p:cNvPr id="794627" name="Rectangle 3">
            <a:extLst>
              <a:ext uri="{FF2B5EF4-FFF2-40B4-BE49-F238E27FC236}">
                <a16:creationId xmlns="" xmlns:a16="http://schemas.microsoft.com/office/drawing/2014/main" id="{D8211415-BB54-40BA-811F-48A28E1C0236}"/>
              </a:ext>
            </a:extLst>
          </p:cNvPr>
          <p:cNvSpPr>
            <a:spLocks noGrp="1" noRot="1" noChangeArrowheads="1"/>
          </p:cNvSpPr>
          <p:nvPr>
            <p:ph type="body" idx="1"/>
          </p:nvPr>
        </p:nvSpPr>
        <p:spPr>
          <a:xfrm>
            <a:off x="1538287" y="1051918"/>
            <a:ext cx="9615488" cy="3900488"/>
          </a:xfrm>
        </p:spPr>
        <p:txBody>
          <a:bodyPr/>
          <a:lstStyle/>
          <a:p>
            <a:pPr eaLnBrk="1" hangingPunct="1">
              <a:lnSpc>
                <a:spcPct val="70000"/>
              </a:lnSpc>
              <a:buClr>
                <a:schemeClr val="bg1"/>
              </a:buClr>
              <a:defRPr/>
            </a:pPr>
            <a:endParaRPr lang="en-US" sz="3150" dirty="0"/>
          </a:p>
          <a:p>
            <a:pPr eaLnBrk="1" hangingPunct="1">
              <a:lnSpc>
                <a:spcPct val="70000"/>
              </a:lnSpc>
              <a:buClr>
                <a:schemeClr val="bg1"/>
              </a:buClr>
              <a:defRPr/>
            </a:pPr>
            <a:r>
              <a:rPr lang="en-US" sz="2800" dirty="0">
                <a:latin typeface="Times New Roman" panose="02020603050405020304" pitchFamily="18" charset="0"/>
                <a:cs typeface="Times New Roman" panose="02020603050405020304" pitchFamily="18" charset="0"/>
              </a:rPr>
              <a:t>Multiplicity is the number of instances of one class relates to one instance of another class.</a:t>
            </a:r>
          </a:p>
          <a:p>
            <a:pPr eaLnBrk="1" hangingPunct="1">
              <a:lnSpc>
                <a:spcPct val="70000"/>
              </a:lnSpc>
              <a:buClr>
                <a:schemeClr val="bg1"/>
              </a:buClr>
              <a:defRPr/>
            </a:pPr>
            <a:endParaRPr lang="en-US" sz="2800" dirty="0">
              <a:latin typeface="Times New Roman" panose="02020603050405020304" pitchFamily="18" charset="0"/>
              <a:cs typeface="Times New Roman" panose="02020603050405020304" pitchFamily="18" charset="0"/>
            </a:endParaRPr>
          </a:p>
          <a:p>
            <a:pPr eaLnBrk="1" hangingPunct="1">
              <a:lnSpc>
                <a:spcPct val="70000"/>
              </a:lnSpc>
              <a:buClr>
                <a:schemeClr val="bg1"/>
              </a:buClr>
              <a:defRPr/>
            </a:pPr>
            <a:r>
              <a:rPr lang="en-US" sz="2800" dirty="0">
                <a:latin typeface="Times New Roman" panose="02020603050405020304" pitchFamily="18" charset="0"/>
                <a:cs typeface="Times New Roman" panose="02020603050405020304" pitchFamily="18" charset="0"/>
              </a:rPr>
              <a:t>For each association, there are two multiplicity decisions to make, one for each end of the association.</a:t>
            </a:r>
          </a:p>
          <a:p>
            <a:pPr lvl="1" eaLnBrk="1" hangingPunct="1">
              <a:lnSpc>
                <a:spcPct val="77000"/>
              </a:lnSpc>
              <a:buClr>
                <a:schemeClr val="bg1"/>
              </a:buClr>
              <a:defRPr/>
            </a:pPr>
            <a:r>
              <a:rPr lang="en-US" sz="2800" dirty="0">
                <a:latin typeface="Times New Roman" panose="02020603050405020304" pitchFamily="18" charset="0"/>
                <a:cs typeface="Times New Roman" panose="02020603050405020304" pitchFamily="18" charset="0"/>
              </a:rPr>
              <a:t>For each instance of Professor, many Course Offerings may be taught.</a:t>
            </a:r>
          </a:p>
          <a:p>
            <a:pPr lvl="1" eaLnBrk="1" hangingPunct="1">
              <a:lnSpc>
                <a:spcPct val="77000"/>
              </a:lnSpc>
              <a:buClr>
                <a:schemeClr val="bg1"/>
              </a:buClr>
              <a:defRPr/>
            </a:pPr>
            <a:r>
              <a:rPr lang="en-US" sz="2800" dirty="0">
                <a:latin typeface="Times New Roman" panose="02020603050405020304" pitchFamily="18" charset="0"/>
                <a:cs typeface="Times New Roman" panose="02020603050405020304" pitchFamily="18" charset="0"/>
              </a:rPr>
              <a:t>For each instance of Course Offering, there may be either one or zero Professor as the instructor.</a:t>
            </a:r>
          </a:p>
          <a:p>
            <a:pPr eaLnBrk="1" hangingPunct="1">
              <a:lnSpc>
                <a:spcPct val="70000"/>
              </a:lnSpc>
              <a:defRPr/>
            </a:pPr>
            <a:endParaRPr lang="en-US" sz="3150" dirty="0"/>
          </a:p>
        </p:txBody>
      </p:sp>
      <p:sp>
        <p:nvSpPr>
          <p:cNvPr id="52229" name="Rectangle 4">
            <a:extLst>
              <a:ext uri="{FF2B5EF4-FFF2-40B4-BE49-F238E27FC236}">
                <a16:creationId xmlns="" xmlns:a16="http://schemas.microsoft.com/office/drawing/2014/main" id="{F6FB5EBE-5FBA-4690-AC68-AEE4D5FE31B8}"/>
              </a:ext>
            </a:extLst>
          </p:cNvPr>
          <p:cNvSpPr>
            <a:spLocks noChangeArrowheads="1"/>
          </p:cNvSpPr>
          <p:nvPr/>
        </p:nvSpPr>
        <p:spPr bwMode="auto">
          <a:xfrm>
            <a:off x="2095501" y="5331025"/>
            <a:ext cx="1534121" cy="1066204"/>
          </a:xfrm>
          <a:prstGeom prst="rect">
            <a:avLst/>
          </a:prstGeom>
          <a:solidFill>
            <a:srgbClr val="FFFFCC"/>
          </a:solidFill>
          <a:ln w="0">
            <a:solidFill>
              <a:srgbClr val="990033"/>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solidFill>
                <a:srgbClr val="024C66"/>
              </a:solidFill>
              <a:latin typeface="Times New Roman" panose="02020603050405020304" pitchFamily="18" charset="0"/>
              <a:cs typeface="Times New Roman" panose="02020603050405020304" pitchFamily="18" charset="0"/>
            </a:endParaRPr>
          </a:p>
        </p:txBody>
      </p:sp>
      <p:sp>
        <p:nvSpPr>
          <p:cNvPr id="52230" name="Rectangle 5">
            <a:extLst>
              <a:ext uri="{FF2B5EF4-FFF2-40B4-BE49-F238E27FC236}">
                <a16:creationId xmlns="" xmlns:a16="http://schemas.microsoft.com/office/drawing/2014/main" id="{0804218B-BF8C-4305-A291-8B43597DDB85}"/>
              </a:ext>
            </a:extLst>
          </p:cNvPr>
          <p:cNvSpPr>
            <a:spLocks noChangeArrowheads="1"/>
          </p:cNvSpPr>
          <p:nvPr/>
        </p:nvSpPr>
        <p:spPr bwMode="auto">
          <a:xfrm>
            <a:off x="2286596" y="5698928"/>
            <a:ext cx="1038746" cy="329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2138">
                <a:solidFill>
                  <a:srgbClr val="024C66"/>
                </a:solidFill>
                <a:latin typeface="Times New Roman" panose="02020603050405020304" pitchFamily="18" charset="0"/>
                <a:cs typeface="Times New Roman" panose="02020603050405020304" pitchFamily="18" charset="0"/>
              </a:rPr>
              <a:t>Professor</a:t>
            </a:r>
            <a:endParaRPr lang="en-US" altLang="en-US" sz="1125">
              <a:solidFill>
                <a:srgbClr val="024C66"/>
              </a:solidFill>
              <a:latin typeface="Times New Roman" panose="02020603050405020304" pitchFamily="18" charset="0"/>
              <a:cs typeface="Times New Roman" panose="02020603050405020304" pitchFamily="18" charset="0"/>
            </a:endParaRPr>
          </a:p>
        </p:txBody>
      </p:sp>
      <p:sp>
        <p:nvSpPr>
          <p:cNvPr id="52231" name="Rectangle 6">
            <a:extLst>
              <a:ext uri="{FF2B5EF4-FFF2-40B4-BE49-F238E27FC236}">
                <a16:creationId xmlns="" xmlns:a16="http://schemas.microsoft.com/office/drawing/2014/main" id="{78B9A789-4049-43EA-903A-65F1D5D26D35}"/>
              </a:ext>
            </a:extLst>
          </p:cNvPr>
          <p:cNvSpPr>
            <a:spLocks noChangeArrowheads="1"/>
          </p:cNvSpPr>
          <p:nvPr/>
        </p:nvSpPr>
        <p:spPr bwMode="auto">
          <a:xfrm>
            <a:off x="2095501" y="6011465"/>
            <a:ext cx="1534121" cy="385763"/>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solidFill>
                <a:srgbClr val="024C66"/>
              </a:solidFill>
              <a:latin typeface="Times New Roman" panose="02020603050405020304" pitchFamily="18" charset="0"/>
              <a:cs typeface="Times New Roman" panose="02020603050405020304" pitchFamily="18" charset="0"/>
            </a:endParaRPr>
          </a:p>
        </p:txBody>
      </p:sp>
      <p:sp>
        <p:nvSpPr>
          <p:cNvPr id="52232" name="Rectangle 7">
            <a:extLst>
              <a:ext uri="{FF2B5EF4-FFF2-40B4-BE49-F238E27FC236}">
                <a16:creationId xmlns="" xmlns:a16="http://schemas.microsoft.com/office/drawing/2014/main" id="{89DCFDA2-5165-4A28-AC0E-104DFB03BDD5}"/>
              </a:ext>
            </a:extLst>
          </p:cNvPr>
          <p:cNvSpPr>
            <a:spLocks noChangeArrowheads="1"/>
          </p:cNvSpPr>
          <p:nvPr/>
        </p:nvSpPr>
        <p:spPr bwMode="auto">
          <a:xfrm>
            <a:off x="2095501" y="6159700"/>
            <a:ext cx="1534121" cy="237529"/>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solidFill>
                <a:srgbClr val="024C66"/>
              </a:solidFill>
              <a:latin typeface="Times New Roman" panose="02020603050405020304" pitchFamily="18" charset="0"/>
              <a:cs typeface="Times New Roman" panose="02020603050405020304" pitchFamily="18" charset="0"/>
            </a:endParaRPr>
          </a:p>
        </p:txBody>
      </p:sp>
      <p:sp>
        <p:nvSpPr>
          <p:cNvPr id="52233" name="Rectangle 8">
            <a:extLst>
              <a:ext uri="{FF2B5EF4-FFF2-40B4-BE49-F238E27FC236}">
                <a16:creationId xmlns="" xmlns:a16="http://schemas.microsoft.com/office/drawing/2014/main" id="{68B182AC-05EF-4340-8B82-7D36C8A53557}"/>
              </a:ext>
            </a:extLst>
          </p:cNvPr>
          <p:cNvSpPr>
            <a:spLocks noChangeArrowheads="1"/>
          </p:cNvSpPr>
          <p:nvPr/>
        </p:nvSpPr>
        <p:spPr bwMode="auto">
          <a:xfrm>
            <a:off x="2199084" y="5404248"/>
            <a:ext cx="1243930" cy="329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2138">
                <a:solidFill>
                  <a:srgbClr val="024C66"/>
                </a:solidFill>
                <a:latin typeface="Times New Roman" panose="02020603050405020304" pitchFamily="18" charset="0"/>
                <a:cs typeface="Times New Roman" panose="02020603050405020304" pitchFamily="18" charset="0"/>
              </a:rPr>
              <a:t>&lt;&lt;entity&gt;&gt;</a:t>
            </a:r>
            <a:endParaRPr lang="en-US" altLang="en-US" sz="1125">
              <a:solidFill>
                <a:srgbClr val="024C66"/>
              </a:solidFill>
              <a:latin typeface="Times New Roman" panose="02020603050405020304" pitchFamily="18" charset="0"/>
              <a:cs typeface="Times New Roman" panose="02020603050405020304" pitchFamily="18" charset="0"/>
            </a:endParaRPr>
          </a:p>
        </p:txBody>
      </p:sp>
      <p:sp>
        <p:nvSpPr>
          <p:cNvPr id="52234" name="Rectangle 9">
            <a:extLst>
              <a:ext uri="{FF2B5EF4-FFF2-40B4-BE49-F238E27FC236}">
                <a16:creationId xmlns="" xmlns:a16="http://schemas.microsoft.com/office/drawing/2014/main" id="{653A37F7-631E-459B-BDCE-B6B69CA3DB49}"/>
              </a:ext>
            </a:extLst>
          </p:cNvPr>
          <p:cNvSpPr>
            <a:spLocks noChangeArrowheads="1"/>
          </p:cNvSpPr>
          <p:nvPr/>
        </p:nvSpPr>
        <p:spPr bwMode="auto">
          <a:xfrm>
            <a:off x="7701558" y="5331025"/>
            <a:ext cx="2134195" cy="1066204"/>
          </a:xfrm>
          <a:prstGeom prst="rect">
            <a:avLst/>
          </a:prstGeom>
          <a:solidFill>
            <a:srgbClr val="FFFFCC"/>
          </a:solidFill>
          <a:ln w="0">
            <a:solidFill>
              <a:srgbClr val="990033"/>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solidFill>
                <a:srgbClr val="024C66"/>
              </a:solidFill>
              <a:latin typeface="Times New Roman" panose="02020603050405020304" pitchFamily="18" charset="0"/>
              <a:cs typeface="Times New Roman" panose="02020603050405020304" pitchFamily="18" charset="0"/>
            </a:endParaRPr>
          </a:p>
        </p:txBody>
      </p:sp>
      <p:sp>
        <p:nvSpPr>
          <p:cNvPr id="52235" name="Rectangle 10">
            <a:extLst>
              <a:ext uri="{FF2B5EF4-FFF2-40B4-BE49-F238E27FC236}">
                <a16:creationId xmlns="" xmlns:a16="http://schemas.microsoft.com/office/drawing/2014/main" id="{F8757F69-0DBD-474F-BE70-BB938808FEC3}"/>
              </a:ext>
            </a:extLst>
          </p:cNvPr>
          <p:cNvSpPr>
            <a:spLocks noChangeArrowheads="1"/>
          </p:cNvSpPr>
          <p:nvPr/>
        </p:nvSpPr>
        <p:spPr bwMode="auto">
          <a:xfrm>
            <a:off x="7823003" y="5698928"/>
            <a:ext cx="1889522" cy="329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2138">
                <a:solidFill>
                  <a:srgbClr val="024C66"/>
                </a:solidFill>
                <a:latin typeface="Times New Roman" panose="02020603050405020304" pitchFamily="18" charset="0"/>
                <a:cs typeface="Times New Roman" panose="02020603050405020304" pitchFamily="18" charset="0"/>
              </a:rPr>
              <a:t>CourseOffering</a:t>
            </a:r>
            <a:endParaRPr lang="en-US" altLang="en-US" sz="1125">
              <a:solidFill>
                <a:srgbClr val="024C66"/>
              </a:solidFill>
              <a:latin typeface="Times New Roman" panose="02020603050405020304" pitchFamily="18" charset="0"/>
              <a:cs typeface="Times New Roman" panose="02020603050405020304" pitchFamily="18" charset="0"/>
            </a:endParaRPr>
          </a:p>
        </p:txBody>
      </p:sp>
      <p:sp>
        <p:nvSpPr>
          <p:cNvPr id="52236" name="Rectangle 11">
            <a:extLst>
              <a:ext uri="{FF2B5EF4-FFF2-40B4-BE49-F238E27FC236}">
                <a16:creationId xmlns="" xmlns:a16="http://schemas.microsoft.com/office/drawing/2014/main" id="{5FF4A60E-24AA-4516-A84E-763485FB52D3}"/>
              </a:ext>
            </a:extLst>
          </p:cNvPr>
          <p:cNvSpPr>
            <a:spLocks noChangeArrowheads="1"/>
          </p:cNvSpPr>
          <p:nvPr/>
        </p:nvSpPr>
        <p:spPr bwMode="auto">
          <a:xfrm>
            <a:off x="7701558" y="6011465"/>
            <a:ext cx="2134195" cy="385763"/>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solidFill>
                <a:srgbClr val="024C66"/>
              </a:solidFill>
              <a:latin typeface="Times New Roman" panose="02020603050405020304" pitchFamily="18" charset="0"/>
              <a:cs typeface="Times New Roman" panose="02020603050405020304" pitchFamily="18" charset="0"/>
            </a:endParaRPr>
          </a:p>
        </p:txBody>
      </p:sp>
      <p:sp>
        <p:nvSpPr>
          <p:cNvPr id="52237" name="Rectangle 12">
            <a:extLst>
              <a:ext uri="{FF2B5EF4-FFF2-40B4-BE49-F238E27FC236}">
                <a16:creationId xmlns="" xmlns:a16="http://schemas.microsoft.com/office/drawing/2014/main" id="{A6A18323-9987-4921-B60E-0CF1895956A2}"/>
              </a:ext>
            </a:extLst>
          </p:cNvPr>
          <p:cNvSpPr>
            <a:spLocks noChangeArrowheads="1"/>
          </p:cNvSpPr>
          <p:nvPr/>
        </p:nvSpPr>
        <p:spPr bwMode="auto">
          <a:xfrm>
            <a:off x="7701558" y="6159700"/>
            <a:ext cx="2134195" cy="237529"/>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solidFill>
                <a:srgbClr val="024C66"/>
              </a:solidFill>
              <a:latin typeface="Times New Roman" panose="02020603050405020304" pitchFamily="18" charset="0"/>
              <a:cs typeface="Times New Roman" panose="02020603050405020304" pitchFamily="18" charset="0"/>
            </a:endParaRPr>
          </a:p>
        </p:txBody>
      </p:sp>
      <p:sp>
        <p:nvSpPr>
          <p:cNvPr id="52238" name="Rectangle 13">
            <a:extLst>
              <a:ext uri="{FF2B5EF4-FFF2-40B4-BE49-F238E27FC236}">
                <a16:creationId xmlns="" xmlns:a16="http://schemas.microsoft.com/office/drawing/2014/main" id="{D1E4BDB7-78B5-424A-B528-3E88C5A3A18D}"/>
              </a:ext>
            </a:extLst>
          </p:cNvPr>
          <p:cNvSpPr>
            <a:spLocks noChangeArrowheads="1"/>
          </p:cNvSpPr>
          <p:nvPr/>
        </p:nvSpPr>
        <p:spPr bwMode="auto">
          <a:xfrm>
            <a:off x="7824788" y="5404248"/>
            <a:ext cx="1914525" cy="329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2138">
                <a:solidFill>
                  <a:srgbClr val="024C66"/>
                </a:solidFill>
                <a:latin typeface="Times New Roman" panose="02020603050405020304" pitchFamily="18" charset="0"/>
                <a:cs typeface="Times New Roman" panose="02020603050405020304" pitchFamily="18" charset="0"/>
              </a:rPr>
              <a:t>&lt;&lt;entity&gt;&gt;</a:t>
            </a:r>
            <a:endParaRPr lang="en-US" altLang="en-US" sz="1125">
              <a:solidFill>
                <a:srgbClr val="024C66"/>
              </a:solidFill>
              <a:latin typeface="Times New Roman" panose="02020603050405020304" pitchFamily="18" charset="0"/>
              <a:cs typeface="Times New Roman" panose="02020603050405020304" pitchFamily="18" charset="0"/>
            </a:endParaRPr>
          </a:p>
        </p:txBody>
      </p:sp>
      <p:sp>
        <p:nvSpPr>
          <p:cNvPr id="52239" name="Line 14">
            <a:extLst>
              <a:ext uri="{FF2B5EF4-FFF2-40B4-BE49-F238E27FC236}">
                <a16:creationId xmlns="" xmlns:a16="http://schemas.microsoft.com/office/drawing/2014/main" id="{4B8A575C-F63E-43C9-B3E7-381967A2AEC3}"/>
              </a:ext>
            </a:extLst>
          </p:cNvPr>
          <p:cNvSpPr>
            <a:spLocks noChangeShapeType="1"/>
          </p:cNvSpPr>
          <p:nvPr/>
        </p:nvSpPr>
        <p:spPr bwMode="auto">
          <a:xfrm flipH="1">
            <a:off x="3609976" y="5918597"/>
            <a:ext cx="2018109" cy="1787"/>
          </a:xfrm>
          <a:prstGeom prst="line">
            <a:avLst/>
          </a:prstGeom>
          <a:noFill/>
          <a:ln w="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2025">
              <a:solidFill>
                <a:srgbClr val="024C66"/>
              </a:solidFill>
              <a:latin typeface="Times New Roman" panose="02020603050405020304" pitchFamily="18" charset="0"/>
              <a:cs typeface="Times New Roman" panose="02020603050405020304" pitchFamily="18" charset="0"/>
            </a:endParaRPr>
          </a:p>
        </p:txBody>
      </p:sp>
      <p:sp>
        <p:nvSpPr>
          <p:cNvPr id="52240" name="Rectangle 15">
            <a:extLst>
              <a:ext uri="{FF2B5EF4-FFF2-40B4-BE49-F238E27FC236}">
                <a16:creationId xmlns="" xmlns:a16="http://schemas.microsoft.com/office/drawing/2014/main" id="{1C32E4C0-4A39-4D49-BCEB-06FF53DB34B0}"/>
              </a:ext>
            </a:extLst>
          </p:cNvPr>
          <p:cNvSpPr>
            <a:spLocks noChangeArrowheads="1"/>
          </p:cNvSpPr>
          <p:nvPr/>
        </p:nvSpPr>
        <p:spPr bwMode="auto">
          <a:xfrm>
            <a:off x="3708203" y="5936457"/>
            <a:ext cx="413575" cy="329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2138">
                <a:solidFill>
                  <a:srgbClr val="024C66"/>
                </a:solidFill>
                <a:latin typeface="Times New Roman" panose="02020603050405020304" pitchFamily="18" charset="0"/>
                <a:cs typeface="Times New Roman" panose="02020603050405020304" pitchFamily="18" charset="0"/>
              </a:rPr>
              <a:t>0..1</a:t>
            </a:r>
            <a:endParaRPr lang="en-US" altLang="en-US" sz="1125">
              <a:solidFill>
                <a:srgbClr val="024C66"/>
              </a:solidFill>
              <a:latin typeface="Times New Roman" panose="02020603050405020304" pitchFamily="18" charset="0"/>
              <a:cs typeface="Times New Roman" panose="02020603050405020304" pitchFamily="18" charset="0"/>
            </a:endParaRPr>
          </a:p>
        </p:txBody>
      </p:sp>
      <p:sp>
        <p:nvSpPr>
          <p:cNvPr id="52241" name="Line 16">
            <a:extLst>
              <a:ext uri="{FF2B5EF4-FFF2-40B4-BE49-F238E27FC236}">
                <a16:creationId xmlns="" xmlns:a16="http://schemas.microsoft.com/office/drawing/2014/main" id="{D2D3FFBA-797F-416D-96AA-3CB07305B6EF}"/>
              </a:ext>
            </a:extLst>
          </p:cNvPr>
          <p:cNvSpPr>
            <a:spLocks noChangeShapeType="1"/>
          </p:cNvSpPr>
          <p:nvPr/>
        </p:nvSpPr>
        <p:spPr bwMode="auto">
          <a:xfrm>
            <a:off x="5667375" y="5920383"/>
            <a:ext cx="1971675" cy="0"/>
          </a:xfrm>
          <a:prstGeom prst="line">
            <a:avLst/>
          </a:prstGeom>
          <a:noFill/>
          <a:ln w="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2025">
              <a:solidFill>
                <a:srgbClr val="024C66"/>
              </a:solidFill>
              <a:latin typeface="Times New Roman" panose="02020603050405020304" pitchFamily="18" charset="0"/>
              <a:cs typeface="Times New Roman" panose="02020603050405020304" pitchFamily="18" charset="0"/>
            </a:endParaRPr>
          </a:p>
        </p:txBody>
      </p:sp>
      <p:sp>
        <p:nvSpPr>
          <p:cNvPr id="52242" name="Rectangle 17">
            <a:extLst>
              <a:ext uri="{FF2B5EF4-FFF2-40B4-BE49-F238E27FC236}">
                <a16:creationId xmlns="" xmlns:a16="http://schemas.microsoft.com/office/drawing/2014/main" id="{FE2578A0-923E-4562-BD7E-A510756B8F7C}"/>
              </a:ext>
            </a:extLst>
          </p:cNvPr>
          <p:cNvSpPr>
            <a:spLocks noChangeArrowheads="1"/>
          </p:cNvSpPr>
          <p:nvPr/>
        </p:nvSpPr>
        <p:spPr bwMode="auto">
          <a:xfrm>
            <a:off x="7135416" y="5936457"/>
            <a:ext cx="413575" cy="329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2138">
                <a:solidFill>
                  <a:srgbClr val="024C66"/>
                </a:solidFill>
                <a:latin typeface="Times New Roman" panose="02020603050405020304" pitchFamily="18" charset="0"/>
                <a:cs typeface="Times New Roman" panose="02020603050405020304" pitchFamily="18" charset="0"/>
              </a:rPr>
              <a:t>0..*</a:t>
            </a:r>
            <a:endParaRPr lang="en-US" altLang="en-US" sz="1125">
              <a:solidFill>
                <a:srgbClr val="024C66"/>
              </a:solidFill>
              <a:latin typeface="Times New Roman" panose="02020603050405020304" pitchFamily="18" charset="0"/>
              <a:cs typeface="Times New Roman" panose="02020603050405020304" pitchFamily="18" charset="0"/>
            </a:endParaRPr>
          </a:p>
        </p:txBody>
      </p:sp>
      <p:sp>
        <p:nvSpPr>
          <p:cNvPr id="52243" name="Rectangle 18">
            <a:extLst>
              <a:ext uri="{FF2B5EF4-FFF2-40B4-BE49-F238E27FC236}">
                <a16:creationId xmlns="" xmlns:a16="http://schemas.microsoft.com/office/drawing/2014/main" id="{94377BC7-5583-4C9F-8F39-70C726649F18}"/>
              </a:ext>
            </a:extLst>
          </p:cNvPr>
          <p:cNvSpPr>
            <a:spLocks noChangeArrowheads="1"/>
          </p:cNvSpPr>
          <p:nvPr/>
        </p:nvSpPr>
        <p:spPr bwMode="auto">
          <a:xfrm>
            <a:off x="3708203" y="5936457"/>
            <a:ext cx="413575" cy="329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2138">
                <a:solidFill>
                  <a:srgbClr val="024C66"/>
                </a:solidFill>
                <a:latin typeface="Times New Roman" panose="02020603050405020304" pitchFamily="18" charset="0"/>
                <a:cs typeface="Times New Roman" panose="02020603050405020304" pitchFamily="18" charset="0"/>
              </a:rPr>
              <a:t>0..1</a:t>
            </a:r>
            <a:endParaRPr lang="en-US" altLang="en-US" sz="1125">
              <a:solidFill>
                <a:srgbClr val="024C66"/>
              </a:solidFill>
              <a:latin typeface="Times New Roman" panose="02020603050405020304" pitchFamily="18" charset="0"/>
              <a:cs typeface="Times New Roman" panose="02020603050405020304" pitchFamily="18" charset="0"/>
            </a:endParaRPr>
          </a:p>
        </p:txBody>
      </p:sp>
      <p:sp>
        <p:nvSpPr>
          <p:cNvPr id="52244" name="Rectangle 19">
            <a:extLst>
              <a:ext uri="{FF2B5EF4-FFF2-40B4-BE49-F238E27FC236}">
                <a16:creationId xmlns="" xmlns:a16="http://schemas.microsoft.com/office/drawing/2014/main" id="{AD25037F-76B3-4C7E-8E01-E593DD379940}"/>
              </a:ext>
            </a:extLst>
          </p:cNvPr>
          <p:cNvSpPr>
            <a:spLocks noChangeArrowheads="1"/>
          </p:cNvSpPr>
          <p:nvPr/>
        </p:nvSpPr>
        <p:spPr bwMode="auto">
          <a:xfrm>
            <a:off x="7135416" y="5936457"/>
            <a:ext cx="418384"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2138">
                <a:solidFill>
                  <a:srgbClr val="024C66"/>
                </a:solidFill>
                <a:latin typeface="Times New Roman" panose="02020603050405020304" pitchFamily="18" charset="0"/>
                <a:cs typeface="Times New Roman" panose="02020603050405020304" pitchFamily="18" charset="0"/>
              </a:rPr>
              <a:t>0..</a:t>
            </a:r>
            <a:r>
              <a:rPr lang="en-US" altLang="en-US" sz="2250" b="1">
                <a:solidFill>
                  <a:srgbClr val="024C66"/>
                </a:solidFill>
                <a:latin typeface="Times New Roman" panose="02020603050405020304" pitchFamily="18" charset="0"/>
                <a:cs typeface="Times New Roman" panose="02020603050405020304" pitchFamily="18" charset="0"/>
              </a:rPr>
              <a:t>*</a:t>
            </a:r>
          </a:p>
        </p:txBody>
      </p:sp>
      <p:sp>
        <p:nvSpPr>
          <p:cNvPr id="52245" name="Rectangle 20">
            <a:extLst>
              <a:ext uri="{FF2B5EF4-FFF2-40B4-BE49-F238E27FC236}">
                <a16:creationId xmlns="" xmlns:a16="http://schemas.microsoft.com/office/drawing/2014/main" id="{904D5C66-51B2-4A25-A884-7B39FEAD1C83}"/>
              </a:ext>
            </a:extLst>
          </p:cNvPr>
          <p:cNvSpPr>
            <a:spLocks noChangeArrowheads="1"/>
          </p:cNvSpPr>
          <p:nvPr/>
        </p:nvSpPr>
        <p:spPr bwMode="auto">
          <a:xfrm>
            <a:off x="3690343" y="5479257"/>
            <a:ext cx="1056379" cy="329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2138">
                <a:solidFill>
                  <a:srgbClr val="024C66"/>
                </a:solidFill>
                <a:latin typeface="Times New Roman" panose="02020603050405020304" pitchFamily="18" charset="0"/>
                <a:cs typeface="Times New Roman" panose="02020603050405020304" pitchFamily="18" charset="0"/>
              </a:rPr>
              <a:t>instructor</a:t>
            </a:r>
            <a:endParaRPr lang="en-US" altLang="en-US" sz="1125">
              <a:solidFill>
                <a:srgbClr val="024C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665862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5">
            <a:extLst>
              <a:ext uri="{FF2B5EF4-FFF2-40B4-BE49-F238E27FC236}">
                <a16:creationId xmlns="" xmlns:a16="http://schemas.microsoft.com/office/drawing/2014/main" id="{2010E157-E868-44EF-9997-EAEFA81C0BAE}"/>
              </a:ext>
            </a:extLst>
          </p:cNvPr>
          <p:cNvSpPr>
            <a:spLocks noGrp="1"/>
          </p:cNvSpPr>
          <p:nvPr>
            <p:ph type="sldNum" sz="quarter" idx="12"/>
          </p:nvPr>
        </p:nvSpPr>
        <p:spPr/>
        <p:txBody>
          <a:bodyPr/>
          <a:lstStyle>
            <a:lvl1pPr>
              <a:defRPr>
                <a:solidFill>
                  <a:schemeClr val="tx1"/>
                </a:solidFill>
                <a:latin typeface="Arial" panose="020B0604020202020204" pitchFamily="34" charset="0"/>
              </a:defRPr>
            </a:lvl1pPr>
            <a:lvl2pPr marL="835819" indent="-321469">
              <a:defRPr>
                <a:solidFill>
                  <a:schemeClr val="tx1"/>
                </a:solidFill>
                <a:latin typeface="Arial" panose="020B0604020202020204" pitchFamily="34" charset="0"/>
              </a:defRPr>
            </a:lvl2pPr>
            <a:lvl3pPr marL="1285875" indent="-257175">
              <a:defRPr>
                <a:solidFill>
                  <a:schemeClr val="tx1"/>
                </a:solidFill>
                <a:latin typeface="Arial" panose="020B0604020202020204" pitchFamily="34" charset="0"/>
              </a:defRPr>
            </a:lvl3pPr>
            <a:lvl4pPr marL="1800225" indent="-257175">
              <a:defRPr>
                <a:solidFill>
                  <a:schemeClr val="tx1"/>
                </a:solidFill>
                <a:latin typeface="Arial" panose="020B0604020202020204" pitchFamily="34" charset="0"/>
              </a:defRPr>
            </a:lvl4pPr>
            <a:lvl5pPr marL="2314575" indent="-257175">
              <a:defRPr>
                <a:solidFill>
                  <a:schemeClr val="tx1"/>
                </a:solidFill>
                <a:latin typeface="Arial" panose="020B0604020202020204" pitchFamily="34" charset="0"/>
              </a:defRPr>
            </a:lvl5pPr>
            <a:lvl6pPr marL="2828925" indent="-257175" eaLnBrk="0" fontAlgn="base" hangingPunct="0">
              <a:spcBef>
                <a:spcPct val="0"/>
              </a:spcBef>
              <a:spcAft>
                <a:spcPct val="0"/>
              </a:spcAft>
              <a:defRPr>
                <a:solidFill>
                  <a:schemeClr val="tx1"/>
                </a:solidFill>
                <a:latin typeface="Arial" panose="020B0604020202020204" pitchFamily="34" charset="0"/>
              </a:defRPr>
            </a:lvl6pPr>
            <a:lvl7pPr marL="3343275" indent="-257175" eaLnBrk="0" fontAlgn="base" hangingPunct="0">
              <a:spcBef>
                <a:spcPct val="0"/>
              </a:spcBef>
              <a:spcAft>
                <a:spcPct val="0"/>
              </a:spcAft>
              <a:defRPr>
                <a:solidFill>
                  <a:schemeClr val="tx1"/>
                </a:solidFill>
                <a:latin typeface="Arial" panose="020B0604020202020204" pitchFamily="34" charset="0"/>
              </a:defRPr>
            </a:lvl7pPr>
            <a:lvl8pPr marL="3857625" indent="-257175" eaLnBrk="0" fontAlgn="base" hangingPunct="0">
              <a:spcBef>
                <a:spcPct val="0"/>
              </a:spcBef>
              <a:spcAft>
                <a:spcPct val="0"/>
              </a:spcAft>
              <a:defRPr>
                <a:solidFill>
                  <a:schemeClr val="tx1"/>
                </a:solidFill>
                <a:latin typeface="Arial" panose="020B0604020202020204" pitchFamily="34" charset="0"/>
              </a:defRPr>
            </a:lvl8pPr>
            <a:lvl9pPr marL="4371975" indent="-257175" eaLnBrk="0" fontAlgn="base" hangingPunct="0">
              <a:spcBef>
                <a:spcPct val="0"/>
              </a:spcBef>
              <a:spcAft>
                <a:spcPct val="0"/>
              </a:spcAft>
              <a:defRPr>
                <a:solidFill>
                  <a:schemeClr val="tx1"/>
                </a:solidFill>
                <a:latin typeface="Arial" panose="020B0604020202020204" pitchFamily="34" charset="0"/>
              </a:defRPr>
            </a:lvl9pPr>
          </a:lstStyle>
          <a:p>
            <a:pPr>
              <a:defRPr/>
            </a:pPr>
            <a:fld id="{A67E8F3C-9DD5-499B-B51B-BA869EB0CFFF}" type="slidenum">
              <a:rPr lang="en-US" altLang="en-US" smtClean="0"/>
              <a:pPr>
                <a:defRPr/>
              </a:pPr>
              <a:t>31</a:t>
            </a:fld>
            <a:endParaRPr lang="en-US" altLang="en-US"/>
          </a:p>
        </p:txBody>
      </p:sp>
      <p:sp>
        <p:nvSpPr>
          <p:cNvPr id="796674" name="Rectangle 2">
            <a:extLst>
              <a:ext uri="{FF2B5EF4-FFF2-40B4-BE49-F238E27FC236}">
                <a16:creationId xmlns="" xmlns:a16="http://schemas.microsoft.com/office/drawing/2014/main" id="{AF689E71-E262-42BA-BBAC-4EADDD305920}"/>
              </a:ext>
            </a:extLst>
          </p:cNvPr>
          <p:cNvSpPr>
            <a:spLocks noGrp="1" noRot="1" noChangeArrowheads="1"/>
          </p:cNvSpPr>
          <p:nvPr>
            <p:ph type="title"/>
          </p:nvPr>
        </p:nvSpPr>
        <p:spPr>
          <a:xfrm>
            <a:off x="941042" y="648296"/>
            <a:ext cx="10124480" cy="532209"/>
          </a:xfrm>
          <a:ln>
            <a:solidFill>
              <a:schemeClr val="tx1"/>
            </a:solidFill>
          </a:ln>
        </p:spPr>
        <p:txBody>
          <a:bodyPr/>
          <a:lstStyle/>
          <a:p>
            <a:pPr algn="ctr" eaLnBrk="1" hangingPunct="1">
              <a:defRPr/>
            </a:pPr>
            <a:r>
              <a:rPr lang="en-US" altLang="en-US" sz="3600" b="1" dirty="0">
                <a:solidFill>
                  <a:srgbClr val="024C66"/>
                </a:solidFill>
                <a:latin typeface="Times New Roman" panose="02020603050405020304" pitchFamily="18" charset="0"/>
                <a:cs typeface="Times New Roman" panose="02020603050405020304" pitchFamily="18" charset="0"/>
              </a:rPr>
              <a:t>Multiplicity Indicators</a:t>
            </a:r>
            <a:endParaRPr lang="en-US" sz="3600" dirty="0">
              <a:solidFill>
                <a:schemeClr val="tx1"/>
              </a:solidFill>
            </a:endParaRPr>
          </a:p>
        </p:txBody>
      </p:sp>
      <p:sp>
        <p:nvSpPr>
          <p:cNvPr id="54276" name="Line 3">
            <a:extLst>
              <a:ext uri="{FF2B5EF4-FFF2-40B4-BE49-F238E27FC236}">
                <a16:creationId xmlns="" xmlns:a16="http://schemas.microsoft.com/office/drawing/2014/main" id="{20C6FFFF-B835-4EBB-9F94-E1AA176EAFC6}"/>
              </a:ext>
            </a:extLst>
          </p:cNvPr>
          <p:cNvSpPr>
            <a:spLocks noChangeShapeType="1"/>
          </p:cNvSpPr>
          <p:nvPr/>
        </p:nvSpPr>
        <p:spPr bwMode="auto">
          <a:xfrm>
            <a:off x="7639050" y="1905596"/>
            <a:ext cx="2657475"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lstStyle/>
          <a:p>
            <a:endParaRPr lang="en-US" sz="2025"/>
          </a:p>
        </p:txBody>
      </p:sp>
      <p:grpSp>
        <p:nvGrpSpPr>
          <p:cNvPr id="54277" name="Group 4">
            <a:extLst>
              <a:ext uri="{FF2B5EF4-FFF2-40B4-BE49-F238E27FC236}">
                <a16:creationId xmlns="" xmlns:a16="http://schemas.microsoft.com/office/drawing/2014/main" id="{D2638F51-44E0-4A47-BA6A-41823345BFC0}"/>
              </a:ext>
            </a:extLst>
          </p:cNvPr>
          <p:cNvGrpSpPr>
            <a:grpSpLocks/>
          </p:cNvGrpSpPr>
          <p:nvPr/>
        </p:nvGrpSpPr>
        <p:grpSpPr bwMode="auto">
          <a:xfrm>
            <a:off x="7639050" y="5389958"/>
            <a:ext cx="2657475" cy="363094"/>
            <a:chOff x="2208" y="2416"/>
            <a:chExt cx="1488" cy="229"/>
          </a:xfrm>
        </p:grpSpPr>
        <p:sp>
          <p:nvSpPr>
            <p:cNvPr id="54298" name="Line 5">
              <a:extLst>
                <a:ext uri="{FF2B5EF4-FFF2-40B4-BE49-F238E27FC236}">
                  <a16:creationId xmlns="" xmlns:a16="http://schemas.microsoft.com/office/drawing/2014/main" id="{C875268B-2AEC-4EBD-BB7C-7DB15E7A4C18}"/>
                </a:ext>
              </a:extLst>
            </p:cNvPr>
            <p:cNvSpPr>
              <a:spLocks noChangeShapeType="1"/>
            </p:cNvSpPr>
            <p:nvPr/>
          </p:nvSpPr>
          <p:spPr bwMode="auto">
            <a:xfrm>
              <a:off x="2208" y="2416"/>
              <a:ext cx="1488"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lstStyle/>
            <a:p>
              <a:endParaRPr lang="en-US" sz="2025"/>
            </a:p>
          </p:txBody>
        </p:sp>
        <p:sp>
          <p:nvSpPr>
            <p:cNvPr id="54299" name="Text Box 6">
              <a:extLst>
                <a:ext uri="{FF2B5EF4-FFF2-40B4-BE49-F238E27FC236}">
                  <a16:creationId xmlns="" xmlns:a16="http://schemas.microsoft.com/office/drawing/2014/main" id="{147CD2BD-3B80-43E6-92E0-11BF5D0E38F2}"/>
                </a:ext>
              </a:extLst>
            </p:cNvPr>
            <p:cNvSpPr txBox="1">
              <a:spLocks noChangeArrowheads="1"/>
            </p:cNvSpPr>
            <p:nvPr/>
          </p:nvSpPr>
          <p:spPr bwMode="auto">
            <a:xfrm>
              <a:off x="2208" y="2448"/>
              <a:ext cx="242"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2025"/>
                <a:t>2..4</a:t>
              </a:r>
            </a:p>
          </p:txBody>
        </p:sp>
      </p:grpSp>
      <p:grpSp>
        <p:nvGrpSpPr>
          <p:cNvPr id="54278" name="Group 7">
            <a:extLst>
              <a:ext uri="{FF2B5EF4-FFF2-40B4-BE49-F238E27FC236}">
                <a16:creationId xmlns="" xmlns:a16="http://schemas.microsoft.com/office/drawing/2014/main" id="{0D9A550C-0EA0-4D04-BBBC-7112BCCADDBA}"/>
              </a:ext>
            </a:extLst>
          </p:cNvPr>
          <p:cNvGrpSpPr>
            <a:grpSpLocks/>
          </p:cNvGrpSpPr>
          <p:nvPr/>
        </p:nvGrpSpPr>
        <p:grpSpPr bwMode="auto">
          <a:xfrm>
            <a:off x="7639050" y="4500564"/>
            <a:ext cx="2657475" cy="336550"/>
            <a:chOff x="2208" y="2096"/>
            <a:chExt cx="1488" cy="212"/>
          </a:xfrm>
        </p:grpSpPr>
        <p:sp>
          <p:nvSpPr>
            <p:cNvPr id="54296" name="Line 8">
              <a:extLst>
                <a:ext uri="{FF2B5EF4-FFF2-40B4-BE49-F238E27FC236}">
                  <a16:creationId xmlns="" xmlns:a16="http://schemas.microsoft.com/office/drawing/2014/main" id="{2F8DEC0C-DC59-4DCC-A433-C4E1F37CF642}"/>
                </a:ext>
              </a:extLst>
            </p:cNvPr>
            <p:cNvSpPr>
              <a:spLocks noChangeShapeType="1"/>
            </p:cNvSpPr>
            <p:nvPr/>
          </p:nvSpPr>
          <p:spPr bwMode="auto">
            <a:xfrm>
              <a:off x="2208" y="2096"/>
              <a:ext cx="14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headEnd type="none" w="sm" len="sm"/>
                  <a:tailEnd type="none" w="lg" len="lg"/>
                </a14:hiddenLine>
              </a:ext>
            </a:extLst>
          </p:spPr>
          <p:txBody>
            <a:bodyPr wrap="none" lIns="0" tIns="0" rIns="0" bIns="0" anchor="ctr"/>
            <a:lstStyle/>
            <a:p>
              <a:endParaRPr lang="en-US" sz="2025"/>
            </a:p>
          </p:txBody>
        </p:sp>
        <p:sp>
          <p:nvSpPr>
            <p:cNvPr id="54297" name="Text Box 9">
              <a:extLst>
                <a:ext uri="{FF2B5EF4-FFF2-40B4-BE49-F238E27FC236}">
                  <a16:creationId xmlns="" xmlns:a16="http://schemas.microsoft.com/office/drawing/2014/main" id="{D457264C-5799-4116-86D1-0C2B78B77CF2}"/>
                </a:ext>
              </a:extLst>
            </p:cNvPr>
            <p:cNvSpPr txBox="1">
              <a:spLocks noChangeArrowheads="1"/>
            </p:cNvSpPr>
            <p:nvPr/>
          </p:nvSpPr>
          <p:spPr bwMode="auto">
            <a:xfrm>
              <a:off x="2208" y="2112"/>
              <a:ext cx="242"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2025"/>
                <a:t>0..1</a:t>
              </a:r>
            </a:p>
          </p:txBody>
        </p:sp>
      </p:grpSp>
      <p:grpSp>
        <p:nvGrpSpPr>
          <p:cNvPr id="54279" name="Group 10">
            <a:extLst>
              <a:ext uri="{FF2B5EF4-FFF2-40B4-BE49-F238E27FC236}">
                <a16:creationId xmlns="" xmlns:a16="http://schemas.microsoft.com/office/drawing/2014/main" id="{C2713923-AA25-4014-9E15-1FD27BBC9BB9}"/>
              </a:ext>
            </a:extLst>
          </p:cNvPr>
          <p:cNvGrpSpPr>
            <a:grpSpLocks/>
          </p:cNvGrpSpPr>
          <p:nvPr/>
        </p:nvGrpSpPr>
        <p:grpSpPr bwMode="auto">
          <a:xfrm>
            <a:off x="7639050" y="3886202"/>
            <a:ext cx="2657475" cy="346752"/>
            <a:chOff x="2208" y="1760"/>
            <a:chExt cx="1488" cy="218"/>
          </a:xfrm>
        </p:grpSpPr>
        <p:sp>
          <p:nvSpPr>
            <p:cNvPr id="54294" name="Line 11">
              <a:extLst>
                <a:ext uri="{FF2B5EF4-FFF2-40B4-BE49-F238E27FC236}">
                  <a16:creationId xmlns="" xmlns:a16="http://schemas.microsoft.com/office/drawing/2014/main" id="{832C274E-D554-4BD8-B6BB-4EFFB991C442}"/>
                </a:ext>
              </a:extLst>
            </p:cNvPr>
            <p:cNvSpPr>
              <a:spLocks noChangeShapeType="1"/>
            </p:cNvSpPr>
            <p:nvPr/>
          </p:nvSpPr>
          <p:spPr bwMode="auto">
            <a:xfrm>
              <a:off x="2208" y="1776"/>
              <a:ext cx="1488"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lstStyle/>
            <a:p>
              <a:endParaRPr lang="en-US" sz="2025"/>
            </a:p>
          </p:txBody>
        </p:sp>
        <p:sp>
          <p:nvSpPr>
            <p:cNvPr id="54295" name="Text Box 12">
              <a:extLst>
                <a:ext uri="{FF2B5EF4-FFF2-40B4-BE49-F238E27FC236}">
                  <a16:creationId xmlns="" xmlns:a16="http://schemas.microsoft.com/office/drawing/2014/main" id="{2BFDD82A-7BB4-442A-9FD6-2BE69B7139EB}"/>
                </a:ext>
              </a:extLst>
            </p:cNvPr>
            <p:cNvSpPr txBox="1">
              <a:spLocks noChangeArrowheads="1"/>
            </p:cNvSpPr>
            <p:nvPr/>
          </p:nvSpPr>
          <p:spPr bwMode="auto">
            <a:xfrm>
              <a:off x="2208" y="1760"/>
              <a:ext cx="22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2025"/>
                <a:t>1..</a:t>
              </a:r>
              <a:r>
                <a:rPr lang="en-US" altLang="en-US" sz="2250" b="1"/>
                <a:t>*</a:t>
              </a:r>
            </a:p>
          </p:txBody>
        </p:sp>
      </p:grpSp>
      <p:grpSp>
        <p:nvGrpSpPr>
          <p:cNvPr id="54280" name="Group 13">
            <a:extLst>
              <a:ext uri="{FF2B5EF4-FFF2-40B4-BE49-F238E27FC236}">
                <a16:creationId xmlns="" xmlns:a16="http://schemas.microsoft.com/office/drawing/2014/main" id="{088359BB-AD39-411F-B682-4A887F6642E7}"/>
              </a:ext>
            </a:extLst>
          </p:cNvPr>
          <p:cNvGrpSpPr>
            <a:grpSpLocks/>
          </p:cNvGrpSpPr>
          <p:nvPr/>
        </p:nvGrpSpPr>
        <p:grpSpPr bwMode="auto">
          <a:xfrm>
            <a:off x="7639050" y="2564608"/>
            <a:ext cx="2657475" cy="371699"/>
            <a:chOff x="2208" y="1456"/>
            <a:chExt cx="1488" cy="234"/>
          </a:xfrm>
        </p:grpSpPr>
        <p:sp>
          <p:nvSpPr>
            <p:cNvPr id="54292" name="Line 14">
              <a:extLst>
                <a:ext uri="{FF2B5EF4-FFF2-40B4-BE49-F238E27FC236}">
                  <a16:creationId xmlns="" xmlns:a16="http://schemas.microsoft.com/office/drawing/2014/main" id="{9FFA4DEF-2BCF-46B6-BE20-C9B408B5DB0A}"/>
                </a:ext>
              </a:extLst>
            </p:cNvPr>
            <p:cNvSpPr>
              <a:spLocks noChangeShapeType="1"/>
            </p:cNvSpPr>
            <p:nvPr/>
          </p:nvSpPr>
          <p:spPr bwMode="auto">
            <a:xfrm>
              <a:off x="2208" y="1456"/>
              <a:ext cx="1488"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lstStyle/>
            <a:p>
              <a:endParaRPr lang="en-US" sz="2025"/>
            </a:p>
          </p:txBody>
        </p:sp>
        <p:sp>
          <p:nvSpPr>
            <p:cNvPr id="54293" name="Text Box 15">
              <a:extLst>
                <a:ext uri="{FF2B5EF4-FFF2-40B4-BE49-F238E27FC236}">
                  <a16:creationId xmlns="" xmlns:a16="http://schemas.microsoft.com/office/drawing/2014/main" id="{2A82C0D0-92AD-4A09-9385-60124089E535}"/>
                </a:ext>
              </a:extLst>
            </p:cNvPr>
            <p:cNvSpPr txBox="1">
              <a:spLocks noChangeArrowheads="1"/>
            </p:cNvSpPr>
            <p:nvPr/>
          </p:nvSpPr>
          <p:spPr bwMode="auto">
            <a:xfrm>
              <a:off x="2208" y="1472"/>
              <a:ext cx="22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2025"/>
                <a:t>0..</a:t>
              </a:r>
              <a:r>
                <a:rPr lang="en-US" altLang="en-US" sz="2250" b="1"/>
                <a:t>*</a:t>
              </a:r>
            </a:p>
          </p:txBody>
        </p:sp>
      </p:grpSp>
      <p:sp>
        <p:nvSpPr>
          <p:cNvPr id="54281" name="Text Box 16">
            <a:extLst>
              <a:ext uri="{FF2B5EF4-FFF2-40B4-BE49-F238E27FC236}">
                <a16:creationId xmlns="" xmlns:a16="http://schemas.microsoft.com/office/drawing/2014/main" id="{86CA082D-26AB-40C5-8159-47E3340B31C7}"/>
              </a:ext>
            </a:extLst>
          </p:cNvPr>
          <p:cNvSpPr txBox="1">
            <a:spLocks noChangeArrowheads="1"/>
          </p:cNvSpPr>
          <p:nvPr/>
        </p:nvSpPr>
        <p:spPr bwMode="auto">
          <a:xfrm>
            <a:off x="7639050" y="1980605"/>
            <a:ext cx="144270"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2025"/>
              <a:t>1</a:t>
            </a:r>
          </a:p>
        </p:txBody>
      </p:sp>
      <p:grpSp>
        <p:nvGrpSpPr>
          <p:cNvPr id="54282" name="Group 17">
            <a:extLst>
              <a:ext uri="{FF2B5EF4-FFF2-40B4-BE49-F238E27FC236}">
                <a16:creationId xmlns="" xmlns:a16="http://schemas.microsoft.com/office/drawing/2014/main" id="{62C21E32-A024-4A6B-9722-04350E985BDE}"/>
              </a:ext>
            </a:extLst>
          </p:cNvPr>
          <p:cNvGrpSpPr>
            <a:grpSpLocks/>
          </p:cNvGrpSpPr>
          <p:nvPr/>
        </p:nvGrpSpPr>
        <p:grpSpPr bwMode="auto">
          <a:xfrm>
            <a:off x="7639050" y="3352209"/>
            <a:ext cx="2657475" cy="371698"/>
            <a:chOff x="2208" y="1456"/>
            <a:chExt cx="1488" cy="234"/>
          </a:xfrm>
        </p:grpSpPr>
        <p:sp>
          <p:nvSpPr>
            <p:cNvPr id="54290" name="Line 18">
              <a:extLst>
                <a:ext uri="{FF2B5EF4-FFF2-40B4-BE49-F238E27FC236}">
                  <a16:creationId xmlns="" xmlns:a16="http://schemas.microsoft.com/office/drawing/2014/main" id="{5103AA50-15A5-4DB5-A530-BF537A44B59B}"/>
                </a:ext>
              </a:extLst>
            </p:cNvPr>
            <p:cNvSpPr>
              <a:spLocks noChangeShapeType="1"/>
            </p:cNvSpPr>
            <p:nvPr/>
          </p:nvSpPr>
          <p:spPr bwMode="auto">
            <a:xfrm>
              <a:off x="2208" y="1456"/>
              <a:ext cx="14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headEnd type="none" w="sm" len="sm"/>
                  <a:tailEnd type="none" w="lg" len="lg"/>
                </a14:hiddenLine>
              </a:ext>
            </a:extLst>
          </p:spPr>
          <p:txBody>
            <a:bodyPr wrap="none" lIns="0" tIns="0" rIns="0" bIns="0" anchor="ctr"/>
            <a:lstStyle/>
            <a:p>
              <a:endParaRPr lang="en-US" sz="2025"/>
            </a:p>
          </p:txBody>
        </p:sp>
        <p:sp>
          <p:nvSpPr>
            <p:cNvPr id="54291" name="Text Box 19">
              <a:extLst>
                <a:ext uri="{FF2B5EF4-FFF2-40B4-BE49-F238E27FC236}">
                  <a16:creationId xmlns="" xmlns:a16="http://schemas.microsoft.com/office/drawing/2014/main" id="{869B3C1D-67DF-43FB-9332-E419613E0001}"/>
                </a:ext>
              </a:extLst>
            </p:cNvPr>
            <p:cNvSpPr txBox="1">
              <a:spLocks noChangeArrowheads="1"/>
            </p:cNvSpPr>
            <p:nvPr/>
          </p:nvSpPr>
          <p:spPr bwMode="auto">
            <a:xfrm>
              <a:off x="2208" y="1472"/>
              <a:ext cx="63"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2250" b="1"/>
                <a:t>*</a:t>
              </a:r>
            </a:p>
          </p:txBody>
        </p:sp>
      </p:grpSp>
      <p:sp>
        <p:nvSpPr>
          <p:cNvPr id="796692" name="Rectangle 20">
            <a:extLst>
              <a:ext uri="{FF2B5EF4-FFF2-40B4-BE49-F238E27FC236}">
                <a16:creationId xmlns="" xmlns:a16="http://schemas.microsoft.com/office/drawing/2014/main" id="{19142939-8CE2-4D3C-A61D-B06E0599E405}"/>
              </a:ext>
            </a:extLst>
          </p:cNvPr>
          <p:cNvSpPr>
            <a:spLocks noGrp="1" noChangeArrowheads="1"/>
          </p:cNvSpPr>
          <p:nvPr>
            <p:ph type="body" sz="half" idx="1"/>
          </p:nvPr>
        </p:nvSpPr>
        <p:spPr>
          <a:xfrm>
            <a:off x="1563757" y="1128712"/>
            <a:ext cx="5389494" cy="5043488"/>
          </a:xfrm>
        </p:spPr>
        <p:txBody>
          <a:bodyPr vert="horz" wrap="square" lIns="121444" tIns="60722" rIns="121444" bIns="60722" numCol="1" anchor="t" anchorCtr="0" compatLnSpc="1">
            <a:prstTxWarp prst="textNoShape">
              <a:avLst/>
            </a:prstTxWarp>
          </a:bodyPr>
          <a:lstStyle/>
          <a:p>
            <a:pPr eaLnBrk="1" hangingPunct="1">
              <a:buClr>
                <a:schemeClr val="bg1"/>
              </a:buClr>
              <a:defRPr/>
            </a:pPr>
            <a:endParaRPr lang="en-US" sz="3150" dirty="0"/>
          </a:p>
          <a:p>
            <a:pPr eaLnBrk="1" hangingPunct="1">
              <a:buClr>
                <a:schemeClr val="bg1"/>
              </a:buClr>
              <a:defRPr/>
            </a:pPr>
            <a:r>
              <a:rPr lang="en-US" sz="2800" dirty="0">
                <a:latin typeface="Times New Roman" panose="02020603050405020304" pitchFamily="18" charset="0"/>
                <a:cs typeface="Times New Roman" panose="02020603050405020304" pitchFamily="18" charset="0"/>
              </a:rPr>
              <a:t>Exactly one</a:t>
            </a:r>
          </a:p>
          <a:p>
            <a:pPr eaLnBrk="1" hangingPunct="1">
              <a:buClr>
                <a:schemeClr val="bg1"/>
              </a:buClr>
              <a:defRPr/>
            </a:pPr>
            <a:r>
              <a:rPr lang="en-US" sz="2800" dirty="0">
                <a:latin typeface="Times New Roman" panose="02020603050405020304" pitchFamily="18" charset="0"/>
                <a:cs typeface="Times New Roman" panose="02020603050405020304" pitchFamily="18" charset="0"/>
              </a:rPr>
              <a:t>Zero or more (many, unlimited)</a:t>
            </a:r>
          </a:p>
          <a:p>
            <a:pPr eaLnBrk="1" hangingPunct="1">
              <a:buClr>
                <a:schemeClr val="bg1"/>
              </a:buClr>
              <a:defRPr/>
            </a:pPr>
            <a:r>
              <a:rPr lang="en-US" sz="2800" dirty="0">
                <a:latin typeface="Times New Roman" panose="02020603050405020304" pitchFamily="18" charset="0"/>
                <a:cs typeface="Times New Roman" panose="02020603050405020304" pitchFamily="18" charset="0"/>
              </a:rPr>
              <a:t>Many</a:t>
            </a:r>
          </a:p>
          <a:p>
            <a:pPr eaLnBrk="1" hangingPunct="1">
              <a:buClr>
                <a:schemeClr val="bg1"/>
              </a:buClr>
              <a:defRPr/>
            </a:pPr>
            <a:endParaRPr lang="en-US" sz="2800" dirty="0">
              <a:latin typeface="Times New Roman" panose="02020603050405020304" pitchFamily="18" charset="0"/>
              <a:cs typeface="Times New Roman" panose="02020603050405020304" pitchFamily="18" charset="0"/>
            </a:endParaRPr>
          </a:p>
          <a:p>
            <a:pPr eaLnBrk="1" hangingPunct="1">
              <a:buClr>
                <a:schemeClr val="bg1"/>
              </a:buClr>
              <a:defRPr/>
            </a:pPr>
            <a:r>
              <a:rPr lang="en-US" sz="2800" dirty="0">
                <a:latin typeface="Times New Roman" panose="02020603050405020304" pitchFamily="18" charset="0"/>
                <a:cs typeface="Times New Roman" panose="02020603050405020304" pitchFamily="18" charset="0"/>
              </a:rPr>
              <a:t>One or more</a:t>
            </a:r>
          </a:p>
          <a:p>
            <a:pPr eaLnBrk="1" hangingPunct="1">
              <a:buClr>
                <a:schemeClr val="bg1"/>
              </a:buClr>
              <a:defRPr/>
            </a:pPr>
            <a:r>
              <a:rPr lang="en-US" sz="2800" dirty="0">
                <a:latin typeface="Times New Roman" panose="02020603050405020304" pitchFamily="18" charset="0"/>
                <a:cs typeface="Times New Roman" panose="02020603050405020304" pitchFamily="18" charset="0"/>
              </a:rPr>
              <a:t>Zero or one (optional scalar role)</a:t>
            </a:r>
          </a:p>
          <a:p>
            <a:pPr marL="0" indent="0" eaLnBrk="1" hangingPunct="1">
              <a:buClr>
                <a:schemeClr val="bg1"/>
              </a:buClr>
              <a:buNone/>
              <a:defRPr/>
            </a:pPr>
            <a:endParaRPr lang="en-US" sz="2800" dirty="0">
              <a:latin typeface="Times New Roman" panose="02020603050405020304" pitchFamily="18" charset="0"/>
              <a:cs typeface="Times New Roman" panose="02020603050405020304" pitchFamily="18" charset="0"/>
            </a:endParaRPr>
          </a:p>
          <a:p>
            <a:pPr marL="0" indent="0" eaLnBrk="1" hangingPunct="1">
              <a:buClr>
                <a:schemeClr val="bg1"/>
              </a:buClr>
              <a:buNone/>
              <a:defRPr/>
            </a:pPr>
            <a:r>
              <a:rPr lang="en-US" sz="2800" dirty="0">
                <a:latin typeface="Times New Roman" panose="02020603050405020304" pitchFamily="18" charset="0"/>
                <a:cs typeface="Times New Roman" panose="02020603050405020304" pitchFamily="18" charset="0"/>
              </a:rPr>
              <a:t>   Specified range</a:t>
            </a:r>
          </a:p>
          <a:p>
            <a:pPr eaLnBrk="1" hangingPunct="1">
              <a:buClr>
                <a:schemeClr val="bg1"/>
              </a:buClr>
              <a:defRPr/>
            </a:pPr>
            <a:r>
              <a:rPr lang="en-US" sz="2800" dirty="0">
                <a:latin typeface="Times New Roman" panose="02020603050405020304" pitchFamily="18" charset="0"/>
                <a:cs typeface="Times New Roman" panose="02020603050405020304" pitchFamily="18" charset="0"/>
              </a:rPr>
              <a:t>Multiple, disjoint ranges</a:t>
            </a:r>
          </a:p>
        </p:txBody>
      </p:sp>
      <p:grpSp>
        <p:nvGrpSpPr>
          <p:cNvPr id="54284" name="Group 21">
            <a:extLst>
              <a:ext uri="{FF2B5EF4-FFF2-40B4-BE49-F238E27FC236}">
                <a16:creationId xmlns="" xmlns:a16="http://schemas.microsoft.com/office/drawing/2014/main" id="{1AA07029-8F06-4B13-99AF-65F811222FD8}"/>
              </a:ext>
            </a:extLst>
          </p:cNvPr>
          <p:cNvGrpSpPr>
            <a:grpSpLocks/>
          </p:cNvGrpSpPr>
          <p:nvPr/>
        </p:nvGrpSpPr>
        <p:grpSpPr bwMode="auto">
          <a:xfrm>
            <a:off x="7639050" y="6075758"/>
            <a:ext cx="2657475" cy="363094"/>
            <a:chOff x="2208" y="2416"/>
            <a:chExt cx="1488" cy="229"/>
          </a:xfrm>
        </p:grpSpPr>
        <p:sp>
          <p:nvSpPr>
            <p:cNvPr id="54288" name="Line 22">
              <a:extLst>
                <a:ext uri="{FF2B5EF4-FFF2-40B4-BE49-F238E27FC236}">
                  <a16:creationId xmlns="" xmlns:a16="http://schemas.microsoft.com/office/drawing/2014/main" id="{0D21BA07-BB9B-4F97-B85A-610109EEB35E}"/>
                </a:ext>
              </a:extLst>
            </p:cNvPr>
            <p:cNvSpPr>
              <a:spLocks noChangeShapeType="1"/>
            </p:cNvSpPr>
            <p:nvPr/>
          </p:nvSpPr>
          <p:spPr bwMode="auto">
            <a:xfrm>
              <a:off x="2208" y="2416"/>
              <a:ext cx="14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headEnd type="none" w="sm" len="sm"/>
                  <a:tailEnd type="none" w="lg" len="lg"/>
                </a14:hiddenLine>
              </a:ext>
            </a:extLst>
          </p:spPr>
          <p:txBody>
            <a:bodyPr wrap="none" lIns="0" tIns="0" rIns="0" bIns="0" anchor="ctr"/>
            <a:lstStyle/>
            <a:p>
              <a:endParaRPr lang="en-US" sz="2025"/>
            </a:p>
          </p:txBody>
        </p:sp>
        <p:sp>
          <p:nvSpPr>
            <p:cNvPr id="54289" name="Text Box 23">
              <a:extLst>
                <a:ext uri="{FF2B5EF4-FFF2-40B4-BE49-F238E27FC236}">
                  <a16:creationId xmlns="" xmlns:a16="http://schemas.microsoft.com/office/drawing/2014/main" id="{75F07C35-B32C-4830-AD23-9CE666621044}"/>
                </a:ext>
              </a:extLst>
            </p:cNvPr>
            <p:cNvSpPr txBox="1">
              <a:spLocks noChangeArrowheads="1"/>
            </p:cNvSpPr>
            <p:nvPr/>
          </p:nvSpPr>
          <p:spPr bwMode="auto">
            <a:xfrm>
              <a:off x="2208" y="2448"/>
              <a:ext cx="404"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2025"/>
                <a:t>2, 4..6</a:t>
              </a:r>
            </a:p>
          </p:txBody>
        </p:sp>
      </p:grpSp>
      <p:sp>
        <p:nvSpPr>
          <p:cNvPr id="54285" name="Line 24">
            <a:extLst>
              <a:ext uri="{FF2B5EF4-FFF2-40B4-BE49-F238E27FC236}">
                <a16:creationId xmlns="" xmlns:a16="http://schemas.microsoft.com/office/drawing/2014/main" id="{FACC7B1B-1EEE-44D4-8CBD-84E59E11076B}"/>
              </a:ext>
            </a:extLst>
          </p:cNvPr>
          <p:cNvSpPr>
            <a:spLocks noChangeShapeType="1"/>
          </p:cNvSpPr>
          <p:nvPr/>
        </p:nvSpPr>
        <p:spPr bwMode="auto">
          <a:xfrm>
            <a:off x="7724775" y="3352205"/>
            <a:ext cx="25717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121444" tIns="60722" rIns="121444" bIns="60722"/>
          <a:lstStyle/>
          <a:p>
            <a:endParaRPr lang="en-US" sz="2025"/>
          </a:p>
        </p:txBody>
      </p:sp>
      <p:sp>
        <p:nvSpPr>
          <p:cNvPr id="54286" name="Line 25">
            <a:extLst>
              <a:ext uri="{FF2B5EF4-FFF2-40B4-BE49-F238E27FC236}">
                <a16:creationId xmlns="" xmlns:a16="http://schemas.microsoft.com/office/drawing/2014/main" id="{8EBCBE31-CBE6-4DB3-8AD1-330BD1A5B440}"/>
              </a:ext>
            </a:extLst>
          </p:cNvPr>
          <p:cNvSpPr>
            <a:spLocks noChangeShapeType="1"/>
          </p:cNvSpPr>
          <p:nvPr/>
        </p:nvSpPr>
        <p:spPr bwMode="auto">
          <a:xfrm>
            <a:off x="7724775" y="4420196"/>
            <a:ext cx="26574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121444" tIns="60722" rIns="121444" bIns="60722"/>
          <a:lstStyle/>
          <a:p>
            <a:endParaRPr lang="en-US" sz="2025"/>
          </a:p>
        </p:txBody>
      </p:sp>
      <p:sp>
        <p:nvSpPr>
          <p:cNvPr id="54287" name="Line 26">
            <a:extLst>
              <a:ext uri="{FF2B5EF4-FFF2-40B4-BE49-F238E27FC236}">
                <a16:creationId xmlns="" xmlns:a16="http://schemas.microsoft.com/office/drawing/2014/main" id="{19FD8653-B178-4603-8B57-C5C154A24A3C}"/>
              </a:ext>
            </a:extLst>
          </p:cNvPr>
          <p:cNvSpPr>
            <a:spLocks noChangeShapeType="1"/>
          </p:cNvSpPr>
          <p:nvPr/>
        </p:nvSpPr>
        <p:spPr bwMode="auto">
          <a:xfrm>
            <a:off x="7724775" y="6020396"/>
            <a:ext cx="26574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121444" tIns="60722" rIns="121444" bIns="60722"/>
          <a:lstStyle/>
          <a:p>
            <a:endParaRPr lang="en-US" sz="2025"/>
          </a:p>
        </p:txBody>
      </p:sp>
    </p:spTree>
    <p:extLst>
      <p:ext uri="{BB962C8B-B14F-4D97-AF65-F5344CB8AC3E}">
        <p14:creationId xmlns:p14="http://schemas.microsoft.com/office/powerpoint/2010/main" val="343861106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5">
            <a:extLst>
              <a:ext uri="{FF2B5EF4-FFF2-40B4-BE49-F238E27FC236}">
                <a16:creationId xmlns="" xmlns:a16="http://schemas.microsoft.com/office/drawing/2014/main" id="{75F11ABE-D6E3-495B-AAE0-D199FC731485}"/>
              </a:ext>
            </a:extLst>
          </p:cNvPr>
          <p:cNvSpPr>
            <a:spLocks noGrp="1"/>
          </p:cNvSpPr>
          <p:nvPr>
            <p:ph type="sldNum" sz="quarter" idx="12"/>
          </p:nvPr>
        </p:nvSpPr>
        <p:spPr/>
        <p:txBody>
          <a:bodyPr/>
          <a:lstStyle>
            <a:lvl1pPr>
              <a:defRPr>
                <a:solidFill>
                  <a:schemeClr val="tx1"/>
                </a:solidFill>
                <a:latin typeface="Arial" panose="020B0604020202020204" pitchFamily="34" charset="0"/>
              </a:defRPr>
            </a:lvl1pPr>
            <a:lvl2pPr marL="835819" indent="-321469">
              <a:defRPr>
                <a:solidFill>
                  <a:schemeClr val="tx1"/>
                </a:solidFill>
                <a:latin typeface="Arial" panose="020B0604020202020204" pitchFamily="34" charset="0"/>
              </a:defRPr>
            </a:lvl2pPr>
            <a:lvl3pPr marL="1285875" indent="-257175">
              <a:defRPr>
                <a:solidFill>
                  <a:schemeClr val="tx1"/>
                </a:solidFill>
                <a:latin typeface="Arial" panose="020B0604020202020204" pitchFamily="34" charset="0"/>
              </a:defRPr>
            </a:lvl3pPr>
            <a:lvl4pPr marL="1800225" indent="-257175">
              <a:defRPr>
                <a:solidFill>
                  <a:schemeClr val="tx1"/>
                </a:solidFill>
                <a:latin typeface="Arial" panose="020B0604020202020204" pitchFamily="34" charset="0"/>
              </a:defRPr>
            </a:lvl4pPr>
            <a:lvl5pPr marL="2314575" indent="-257175">
              <a:defRPr>
                <a:solidFill>
                  <a:schemeClr val="tx1"/>
                </a:solidFill>
                <a:latin typeface="Arial" panose="020B0604020202020204" pitchFamily="34" charset="0"/>
              </a:defRPr>
            </a:lvl5pPr>
            <a:lvl6pPr marL="2828925" indent="-257175" eaLnBrk="0" fontAlgn="base" hangingPunct="0">
              <a:spcBef>
                <a:spcPct val="0"/>
              </a:spcBef>
              <a:spcAft>
                <a:spcPct val="0"/>
              </a:spcAft>
              <a:defRPr>
                <a:solidFill>
                  <a:schemeClr val="tx1"/>
                </a:solidFill>
                <a:latin typeface="Arial" panose="020B0604020202020204" pitchFamily="34" charset="0"/>
              </a:defRPr>
            </a:lvl6pPr>
            <a:lvl7pPr marL="3343275" indent="-257175" eaLnBrk="0" fontAlgn="base" hangingPunct="0">
              <a:spcBef>
                <a:spcPct val="0"/>
              </a:spcBef>
              <a:spcAft>
                <a:spcPct val="0"/>
              </a:spcAft>
              <a:defRPr>
                <a:solidFill>
                  <a:schemeClr val="tx1"/>
                </a:solidFill>
                <a:latin typeface="Arial" panose="020B0604020202020204" pitchFamily="34" charset="0"/>
              </a:defRPr>
            </a:lvl7pPr>
            <a:lvl8pPr marL="3857625" indent="-257175" eaLnBrk="0" fontAlgn="base" hangingPunct="0">
              <a:spcBef>
                <a:spcPct val="0"/>
              </a:spcBef>
              <a:spcAft>
                <a:spcPct val="0"/>
              </a:spcAft>
              <a:defRPr>
                <a:solidFill>
                  <a:schemeClr val="tx1"/>
                </a:solidFill>
                <a:latin typeface="Arial" panose="020B0604020202020204" pitchFamily="34" charset="0"/>
              </a:defRPr>
            </a:lvl8pPr>
            <a:lvl9pPr marL="4371975" indent="-257175" eaLnBrk="0" fontAlgn="base" hangingPunct="0">
              <a:spcBef>
                <a:spcPct val="0"/>
              </a:spcBef>
              <a:spcAft>
                <a:spcPct val="0"/>
              </a:spcAft>
              <a:defRPr>
                <a:solidFill>
                  <a:schemeClr val="tx1"/>
                </a:solidFill>
                <a:latin typeface="Arial" panose="020B0604020202020204" pitchFamily="34" charset="0"/>
              </a:defRPr>
            </a:lvl9pPr>
          </a:lstStyle>
          <a:p>
            <a:pPr>
              <a:defRPr/>
            </a:pPr>
            <a:fld id="{CD43F596-4D64-4B86-9121-674D6A1F15E9}" type="slidenum">
              <a:rPr lang="en-US" altLang="en-US" smtClean="0">
                <a:solidFill>
                  <a:srgbClr val="024C66"/>
                </a:solidFill>
                <a:latin typeface="Times New Roman" panose="02020603050405020304" pitchFamily="18" charset="0"/>
                <a:cs typeface="Times New Roman" panose="02020603050405020304" pitchFamily="18" charset="0"/>
              </a:rPr>
              <a:pPr>
                <a:defRPr/>
              </a:pPr>
              <a:t>32</a:t>
            </a:fld>
            <a:endParaRPr lang="en-US" altLang="en-US">
              <a:solidFill>
                <a:srgbClr val="024C66"/>
              </a:solidFill>
              <a:latin typeface="Times New Roman" panose="02020603050405020304" pitchFamily="18" charset="0"/>
              <a:cs typeface="Times New Roman" panose="02020603050405020304" pitchFamily="18" charset="0"/>
            </a:endParaRPr>
          </a:p>
        </p:txBody>
      </p:sp>
      <p:sp>
        <p:nvSpPr>
          <p:cNvPr id="798722" name="Rectangle 2">
            <a:extLst>
              <a:ext uri="{FF2B5EF4-FFF2-40B4-BE49-F238E27FC236}">
                <a16:creationId xmlns="" xmlns:a16="http://schemas.microsoft.com/office/drawing/2014/main" id="{72552F34-3481-4489-A922-8F4A3D3A5DD3}"/>
              </a:ext>
            </a:extLst>
          </p:cNvPr>
          <p:cNvSpPr>
            <a:spLocks noGrp="1" noRot="1" noChangeArrowheads="1"/>
          </p:cNvSpPr>
          <p:nvPr>
            <p:ph type="title"/>
          </p:nvPr>
        </p:nvSpPr>
        <p:spPr>
          <a:xfrm>
            <a:off x="1033760" y="716252"/>
            <a:ext cx="10124480" cy="533995"/>
          </a:xfrm>
        </p:spPr>
        <p:txBody>
          <a:bodyPr/>
          <a:lstStyle/>
          <a:p>
            <a:pPr algn="ctr" eaLnBrk="1" hangingPunct="1">
              <a:defRPr/>
            </a:pPr>
            <a:r>
              <a:rPr lang="en-US" altLang="en-US" sz="3600" b="1" dirty="0">
                <a:solidFill>
                  <a:srgbClr val="024C66"/>
                </a:solidFill>
                <a:latin typeface="Times New Roman" panose="02020603050405020304" pitchFamily="18" charset="0"/>
                <a:cs typeface="Times New Roman" panose="02020603050405020304" pitchFamily="18" charset="0"/>
              </a:rPr>
              <a:t>What is Aggregation?</a:t>
            </a:r>
            <a:endParaRPr lang="en-US" sz="3600" dirty="0">
              <a:solidFill>
                <a:schemeClr val="bg2"/>
              </a:solidFill>
            </a:endParaRPr>
          </a:p>
        </p:txBody>
      </p:sp>
      <p:sp>
        <p:nvSpPr>
          <p:cNvPr id="798723" name="Rectangle 3">
            <a:extLst>
              <a:ext uri="{FF2B5EF4-FFF2-40B4-BE49-F238E27FC236}">
                <a16:creationId xmlns="" xmlns:a16="http://schemas.microsoft.com/office/drawing/2014/main" id="{72C488FE-8C1F-454E-AE46-F3FED4637AC0}"/>
              </a:ext>
            </a:extLst>
          </p:cNvPr>
          <p:cNvSpPr>
            <a:spLocks noGrp="1" noRot="1" noChangeArrowheads="1"/>
          </p:cNvSpPr>
          <p:nvPr>
            <p:ph type="body" idx="1"/>
          </p:nvPr>
        </p:nvSpPr>
        <p:spPr>
          <a:xfrm>
            <a:off x="1466056" y="1701106"/>
            <a:ext cx="9608344" cy="2819996"/>
          </a:xfrm>
        </p:spPr>
        <p:txBody>
          <a:bodyPr/>
          <a:lstStyle/>
          <a:p>
            <a:pPr eaLnBrk="1" fontAlgn="t" hangingPunct="1">
              <a:buClr>
                <a:schemeClr val="bg1"/>
              </a:buClr>
              <a:defRPr/>
            </a:pPr>
            <a:r>
              <a:rPr lang="en-US" sz="2800" dirty="0">
                <a:latin typeface="Times New Roman" panose="02020603050405020304" pitchFamily="18" charset="0"/>
                <a:cs typeface="Times New Roman" panose="02020603050405020304" pitchFamily="18" charset="0"/>
              </a:rPr>
              <a:t>An aggregation is a special form of association that models a whole-part relationship between an aggregate (the whole) and its parts.</a:t>
            </a:r>
          </a:p>
          <a:p>
            <a:pPr lvl="1" eaLnBrk="1" fontAlgn="t" hangingPunct="1">
              <a:buClr>
                <a:schemeClr val="bg1"/>
              </a:buClr>
              <a:defRPr/>
            </a:pPr>
            <a:r>
              <a:rPr lang="en-US" sz="2800" dirty="0">
                <a:latin typeface="Times New Roman" panose="02020603050405020304" pitchFamily="18" charset="0"/>
                <a:cs typeface="Times New Roman" panose="02020603050405020304" pitchFamily="18" charset="0"/>
              </a:rPr>
              <a:t>An aggregation “Is a part-of” relationship.</a:t>
            </a:r>
          </a:p>
          <a:p>
            <a:pPr eaLnBrk="1" fontAlgn="t" hangingPunct="1">
              <a:buClr>
                <a:schemeClr val="bg1"/>
              </a:buClr>
              <a:defRPr/>
            </a:pPr>
            <a:r>
              <a:rPr lang="en-US" sz="2800" dirty="0">
                <a:latin typeface="Times New Roman" panose="02020603050405020304" pitchFamily="18" charset="0"/>
                <a:cs typeface="Times New Roman" panose="02020603050405020304" pitchFamily="18" charset="0"/>
              </a:rPr>
              <a:t>Multiplicity is represented like other associations.</a:t>
            </a:r>
          </a:p>
          <a:p>
            <a:pPr eaLnBrk="1" hangingPunct="1">
              <a:buClr>
                <a:schemeClr val="bg1"/>
              </a:buClr>
              <a:defRPr/>
            </a:pPr>
            <a:endParaRPr lang="en-US" dirty="0"/>
          </a:p>
        </p:txBody>
      </p:sp>
      <p:sp>
        <p:nvSpPr>
          <p:cNvPr id="56325" name="Rectangle 4">
            <a:extLst>
              <a:ext uri="{FF2B5EF4-FFF2-40B4-BE49-F238E27FC236}">
                <a16:creationId xmlns="" xmlns:a16="http://schemas.microsoft.com/office/drawing/2014/main" id="{4A2A300E-DB36-45DE-94C3-E99C8FC96118}"/>
              </a:ext>
            </a:extLst>
          </p:cNvPr>
          <p:cNvSpPr>
            <a:spLocks noChangeArrowheads="1"/>
          </p:cNvSpPr>
          <p:nvPr/>
        </p:nvSpPr>
        <p:spPr bwMode="auto">
          <a:xfrm>
            <a:off x="7446169" y="5309593"/>
            <a:ext cx="1728788" cy="1035844"/>
          </a:xfrm>
          <a:prstGeom prst="rect">
            <a:avLst/>
          </a:prstGeom>
          <a:solidFill>
            <a:srgbClr val="FFFFCC"/>
          </a:solidFill>
          <a:ln w="0">
            <a:solidFill>
              <a:srgbClr val="990033"/>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800">
              <a:solidFill>
                <a:srgbClr val="024C66"/>
              </a:solidFill>
              <a:latin typeface="Times New Roman" panose="02020603050405020304" pitchFamily="18" charset="0"/>
              <a:cs typeface="Times New Roman" panose="02020603050405020304" pitchFamily="18" charset="0"/>
            </a:endParaRPr>
          </a:p>
        </p:txBody>
      </p:sp>
      <p:sp>
        <p:nvSpPr>
          <p:cNvPr id="56326" name="Rectangle 5">
            <a:extLst>
              <a:ext uri="{FF2B5EF4-FFF2-40B4-BE49-F238E27FC236}">
                <a16:creationId xmlns="" xmlns:a16="http://schemas.microsoft.com/office/drawing/2014/main" id="{56FBA2D9-F9AA-47FD-A5BA-12396E1FD8C5}"/>
              </a:ext>
            </a:extLst>
          </p:cNvPr>
          <p:cNvSpPr>
            <a:spLocks noChangeArrowheads="1"/>
          </p:cNvSpPr>
          <p:nvPr/>
        </p:nvSpPr>
        <p:spPr bwMode="auto">
          <a:xfrm>
            <a:off x="8053388" y="5391747"/>
            <a:ext cx="5786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2800">
                <a:solidFill>
                  <a:srgbClr val="024C66"/>
                </a:solidFill>
                <a:latin typeface="Times New Roman" panose="02020603050405020304" pitchFamily="18" charset="0"/>
                <a:cs typeface="Times New Roman" panose="02020603050405020304" pitchFamily="18" charset="0"/>
              </a:rPr>
              <a:t>Part</a:t>
            </a:r>
          </a:p>
        </p:txBody>
      </p:sp>
      <p:sp>
        <p:nvSpPr>
          <p:cNvPr id="56327" name="Rectangle 6">
            <a:extLst>
              <a:ext uri="{FF2B5EF4-FFF2-40B4-BE49-F238E27FC236}">
                <a16:creationId xmlns="" xmlns:a16="http://schemas.microsoft.com/office/drawing/2014/main" id="{1F75221A-6963-4A44-B53F-8D82D5DDF4BB}"/>
              </a:ext>
            </a:extLst>
          </p:cNvPr>
          <p:cNvSpPr>
            <a:spLocks noChangeArrowheads="1"/>
          </p:cNvSpPr>
          <p:nvPr/>
        </p:nvSpPr>
        <p:spPr bwMode="auto">
          <a:xfrm>
            <a:off x="7446169" y="5765006"/>
            <a:ext cx="1728788" cy="58043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800">
              <a:solidFill>
                <a:srgbClr val="024C66"/>
              </a:solidFill>
              <a:latin typeface="Times New Roman" panose="02020603050405020304" pitchFamily="18" charset="0"/>
              <a:cs typeface="Times New Roman" panose="02020603050405020304" pitchFamily="18" charset="0"/>
            </a:endParaRPr>
          </a:p>
        </p:txBody>
      </p:sp>
      <p:sp>
        <p:nvSpPr>
          <p:cNvPr id="56328" name="Rectangle 7">
            <a:extLst>
              <a:ext uri="{FF2B5EF4-FFF2-40B4-BE49-F238E27FC236}">
                <a16:creationId xmlns="" xmlns:a16="http://schemas.microsoft.com/office/drawing/2014/main" id="{F6710802-7317-41F0-AF67-78F2A2C59A62}"/>
              </a:ext>
            </a:extLst>
          </p:cNvPr>
          <p:cNvSpPr>
            <a:spLocks noChangeArrowheads="1"/>
          </p:cNvSpPr>
          <p:nvPr/>
        </p:nvSpPr>
        <p:spPr bwMode="auto">
          <a:xfrm>
            <a:off x="7446169" y="5911454"/>
            <a:ext cx="1728788" cy="433983"/>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800">
              <a:solidFill>
                <a:srgbClr val="024C66"/>
              </a:solidFill>
              <a:latin typeface="Times New Roman" panose="02020603050405020304" pitchFamily="18" charset="0"/>
              <a:cs typeface="Times New Roman" panose="02020603050405020304" pitchFamily="18" charset="0"/>
            </a:endParaRPr>
          </a:p>
        </p:txBody>
      </p:sp>
      <p:sp>
        <p:nvSpPr>
          <p:cNvPr id="56329" name="Rectangle 8">
            <a:extLst>
              <a:ext uri="{FF2B5EF4-FFF2-40B4-BE49-F238E27FC236}">
                <a16:creationId xmlns="" xmlns:a16="http://schemas.microsoft.com/office/drawing/2014/main" id="{A583ACE0-63B3-458C-BD0F-26A881FA4DE0}"/>
              </a:ext>
            </a:extLst>
          </p:cNvPr>
          <p:cNvSpPr>
            <a:spLocks noChangeArrowheads="1"/>
          </p:cNvSpPr>
          <p:nvPr/>
        </p:nvSpPr>
        <p:spPr bwMode="auto">
          <a:xfrm>
            <a:off x="2308027" y="5268516"/>
            <a:ext cx="1962745" cy="1139428"/>
          </a:xfrm>
          <a:prstGeom prst="rect">
            <a:avLst/>
          </a:prstGeom>
          <a:solidFill>
            <a:srgbClr val="FFFFCC"/>
          </a:solidFill>
          <a:ln w="0">
            <a:solidFill>
              <a:srgbClr val="990033"/>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800">
              <a:solidFill>
                <a:srgbClr val="024C66"/>
              </a:solidFill>
              <a:latin typeface="Times New Roman" panose="02020603050405020304" pitchFamily="18" charset="0"/>
              <a:cs typeface="Times New Roman" panose="02020603050405020304" pitchFamily="18" charset="0"/>
            </a:endParaRPr>
          </a:p>
        </p:txBody>
      </p:sp>
      <p:sp>
        <p:nvSpPr>
          <p:cNvPr id="56330" name="Rectangle 9">
            <a:extLst>
              <a:ext uri="{FF2B5EF4-FFF2-40B4-BE49-F238E27FC236}">
                <a16:creationId xmlns="" xmlns:a16="http://schemas.microsoft.com/office/drawing/2014/main" id="{9F04DA6E-F8A9-41C4-B279-52346FB49D5E}"/>
              </a:ext>
            </a:extLst>
          </p:cNvPr>
          <p:cNvSpPr>
            <a:spLocks noChangeArrowheads="1"/>
          </p:cNvSpPr>
          <p:nvPr/>
        </p:nvSpPr>
        <p:spPr bwMode="auto">
          <a:xfrm>
            <a:off x="2892029" y="5329238"/>
            <a:ext cx="95539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2800">
                <a:solidFill>
                  <a:srgbClr val="024C66"/>
                </a:solidFill>
                <a:latin typeface="Times New Roman" panose="02020603050405020304" pitchFamily="18" charset="0"/>
                <a:cs typeface="Times New Roman" panose="02020603050405020304" pitchFamily="18" charset="0"/>
              </a:rPr>
              <a:t>Whole</a:t>
            </a:r>
          </a:p>
        </p:txBody>
      </p:sp>
      <p:sp>
        <p:nvSpPr>
          <p:cNvPr id="56331" name="Rectangle 10">
            <a:extLst>
              <a:ext uri="{FF2B5EF4-FFF2-40B4-BE49-F238E27FC236}">
                <a16:creationId xmlns="" xmlns:a16="http://schemas.microsoft.com/office/drawing/2014/main" id="{A92C1FBF-67E5-4B6C-ADB8-DF1ACBE55397}"/>
              </a:ext>
            </a:extLst>
          </p:cNvPr>
          <p:cNvSpPr>
            <a:spLocks noChangeArrowheads="1"/>
          </p:cNvSpPr>
          <p:nvPr/>
        </p:nvSpPr>
        <p:spPr bwMode="auto">
          <a:xfrm>
            <a:off x="2308027" y="5702499"/>
            <a:ext cx="1962745" cy="70544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800">
              <a:solidFill>
                <a:srgbClr val="024C66"/>
              </a:solidFill>
              <a:latin typeface="Times New Roman" panose="02020603050405020304" pitchFamily="18" charset="0"/>
              <a:cs typeface="Times New Roman" panose="02020603050405020304" pitchFamily="18" charset="0"/>
            </a:endParaRPr>
          </a:p>
        </p:txBody>
      </p:sp>
      <p:sp>
        <p:nvSpPr>
          <p:cNvPr id="56332" name="Rectangle 11">
            <a:extLst>
              <a:ext uri="{FF2B5EF4-FFF2-40B4-BE49-F238E27FC236}">
                <a16:creationId xmlns="" xmlns:a16="http://schemas.microsoft.com/office/drawing/2014/main" id="{CE753E6D-B592-42D1-82B9-B822B252274E}"/>
              </a:ext>
            </a:extLst>
          </p:cNvPr>
          <p:cNvSpPr>
            <a:spLocks noChangeArrowheads="1"/>
          </p:cNvSpPr>
          <p:nvPr/>
        </p:nvSpPr>
        <p:spPr bwMode="auto">
          <a:xfrm>
            <a:off x="2308027" y="5848946"/>
            <a:ext cx="1962745" cy="558998"/>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800">
              <a:solidFill>
                <a:srgbClr val="024C66"/>
              </a:solidFill>
              <a:latin typeface="Times New Roman" panose="02020603050405020304" pitchFamily="18" charset="0"/>
              <a:cs typeface="Times New Roman" panose="02020603050405020304" pitchFamily="18" charset="0"/>
            </a:endParaRPr>
          </a:p>
        </p:txBody>
      </p:sp>
      <p:sp>
        <p:nvSpPr>
          <p:cNvPr id="56333" name="Line 12">
            <a:extLst>
              <a:ext uri="{FF2B5EF4-FFF2-40B4-BE49-F238E27FC236}">
                <a16:creationId xmlns="" xmlns:a16="http://schemas.microsoft.com/office/drawing/2014/main" id="{9F303770-2CC7-4F10-B7F2-3B52D487AA8B}"/>
              </a:ext>
            </a:extLst>
          </p:cNvPr>
          <p:cNvSpPr>
            <a:spLocks noChangeShapeType="1"/>
          </p:cNvSpPr>
          <p:nvPr/>
        </p:nvSpPr>
        <p:spPr bwMode="auto">
          <a:xfrm>
            <a:off x="5858471" y="5827515"/>
            <a:ext cx="1587698" cy="1785"/>
          </a:xfrm>
          <a:prstGeom prst="line">
            <a:avLst/>
          </a:prstGeom>
          <a:noFill/>
          <a:ln w="0">
            <a:solidFill>
              <a:srgbClr val="FF0000"/>
            </a:solidFill>
            <a:round/>
            <a:headEnd/>
            <a:tailEnd/>
          </a:ln>
          <a:extLst>
            <a:ext uri="{909E8E84-426E-40DD-AFC4-6F175D3DCCD1}">
              <a14:hiddenFill xmlns:a14="http://schemas.microsoft.com/office/drawing/2010/main">
                <a:noFill/>
              </a14:hiddenFill>
            </a:ext>
          </a:extLst>
        </p:spPr>
        <p:txBody>
          <a:bodyPr/>
          <a:lstStyle/>
          <a:p>
            <a:endParaRPr lang="en-US" sz="2800">
              <a:solidFill>
                <a:srgbClr val="024C66"/>
              </a:solidFill>
              <a:latin typeface="Times New Roman" panose="02020603050405020304" pitchFamily="18" charset="0"/>
              <a:cs typeface="Times New Roman" panose="02020603050405020304" pitchFamily="18" charset="0"/>
            </a:endParaRPr>
          </a:p>
        </p:txBody>
      </p:sp>
      <p:sp>
        <p:nvSpPr>
          <p:cNvPr id="56334" name="Rectangle 13">
            <a:extLst>
              <a:ext uri="{FF2B5EF4-FFF2-40B4-BE49-F238E27FC236}">
                <a16:creationId xmlns="" xmlns:a16="http://schemas.microsoft.com/office/drawing/2014/main" id="{10AAC64E-FA49-4A8D-8FF0-EBD7FC7CFD43}"/>
              </a:ext>
            </a:extLst>
          </p:cNvPr>
          <p:cNvSpPr>
            <a:spLocks noChangeArrowheads="1"/>
          </p:cNvSpPr>
          <p:nvPr/>
        </p:nvSpPr>
        <p:spPr bwMode="auto">
          <a:xfrm>
            <a:off x="6908603" y="6056115"/>
            <a:ext cx="5386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2800">
                <a:solidFill>
                  <a:srgbClr val="024C66"/>
                </a:solidFill>
                <a:latin typeface="Times New Roman" panose="02020603050405020304" pitchFamily="18" charset="0"/>
                <a:cs typeface="Times New Roman" panose="02020603050405020304" pitchFamily="18" charset="0"/>
              </a:rPr>
              <a:t>1..2</a:t>
            </a:r>
          </a:p>
        </p:txBody>
      </p:sp>
      <p:sp>
        <p:nvSpPr>
          <p:cNvPr id="56335" name="Line 14">
            <a:extLst>
              <a:ext uri="{FF2B5EF4-FFF2-40B4-BE49-F238E27FC236}">
                <a16:creationId xmlns="" xmlns:a16="http://schemas.microsoft.com/office/drawing/2014/main" id="{284A1B01-D1CE-472A-8D8F-B6BB4C78A2FD}"/>
              </a:ext>
            </a:extLst>
          </p:cNvPr>
          <p:cNvSpPr>
            <a:spLocks noChangeShapeType="1"/>
          </p:cNvSpPr>
          <p:nvPr/>
        </p:nvSpPr>
        <p:spPr bwMode="auto">
          <a:xfrm flipH="1">
            <a:off x="4638676" y="5827515"/>
            <a:ext cx="1219796" cy="1785"/>
          </a:xfrm>
          <a:prstGeom prst="line">
            <a:avLst/>
          </a:prstGeom>
          <a:noFill/>
          <a:ln w="0">
            <a:solidFill>
              <a:srgbClr val="FF0000"/>
            </a:solidFill>
            <a:round/>
            <a:headEnd/>
            <a:tailEnd/>
          </a:ln>
          <a:extLst>
            <a:ext uri="{909E8E84-426E-40DD-AFC4-6F175D3DCCD1}">
              <a14:hiddenFill xmlns:a14="http://schemas.microsoft.com/office/drawing/2010/main">
                <a:noFill/>
              </a14:hiddenFill>
            </a:ext>
          </a:extLst>
        </p:spPr>
        <p:txBody>
          <a:bodyPr/>
          <a:lstStyle/>
          <a:p>
            <a:endParaRPr lang="en-US" sz="2800">
              <a:solidFill>
                <a:srgbClr val="024C66"/>
              </a:solidFill>
              <a:latin typeface="Times New Roman" panose="02020603050405020304" pitchFamily="18" charset="0"/>
              <a:cs typeface="Times New Roman" panose="02020603050405020304" pitchFamily="18" charset="0"/>
            </a:endParaRPr>
          </a:p>
        </p:txBody>
      </p:sp>
      <p:sp>
        <p:nvSpPr>
          <p:cNvPr id="56336" name="Rectangle 15">
            <a:extLst>
              <a:ext uri="{FF2B5EF4-FFF2-40B4-BE49-F238E27FC236}">
                <a16:creationId xmlns="" xmlns:a16="http://schemas.microsoft.com/office/drawing/2014/main" id="{A5F0F336-9EDE-463F-908D-F1A8F6E5A31F}"/>
              </a:ext>
            </a:extLst>
          </p:cNvPr>
          <p:cNvSpPr>
            <a:spLocks noChangeArrowheads="1"/>
          </p:cNvSpPr>
          <p:nvPr/>
        </p:nvSpPr>
        <p:spPr bwMode="auto">
          <a:xfrm>
            <a:off x="4340424" y="6034684"/>
            <a:ext cx="17953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2800">
                <a:solidFill>
                  <a:srgbClr val="024C66"/>
                </a:solidFill>
                <a:latin typeface="Times New Roman" panose="02020603050405020304" pitchFamily="18" charset="0"/>
                <a:cs typeface="Times New Roman" panose="02020603050405020304" pitchFamily="18" charset="0"/>
              </a:rPr>
              <a:t>1</a:t>
            </a:r>
          </a:p>
        </p:txBody>
      </p:sp>
      <p:sp>
        <p:nvSpPr>
          <p:cNvPr id="56337" name="Freeform 16">
            <a:extLst>
              <a:ext uri="{FF2B5EF4-FFF2-40B4-BE49-F238E27FC236}">
                <a16:creationId xmlns="" xmlns:a16="http://schemas.microsoft.com/office/drawing/2014/main" id="{C4C2C098-DC14-405D-9906-24DA3AE71FAF}"/>
              </a:ext>
            </a:extLst>
          </p:cNvPr>
          <p:cNvSpPr>
            <a:spLocks/>
          </p:cNvSpPr>
          <p:nvPr/>
        </p:nvSpPr>
        <p:spPr bwMode="auto">
          <a:xfrm>
            <a:off x="4270773" y="5723930"/>
            <a:ext cx="396478" cy="207169"/>
          </a:xfrm>
          <a:custGeom>
            <a:avLst/>
            <a:gdLst>
              <a:gd name="T0" fmla="*/ 0 w 222"/>
              <a:gd name="T1" fmla="*/ 2147483646 h 131"/>
              <a:gd name="T2" fmla="*/ 2147483646 w 222"/>
              <a:gd name="T3" fmla="*/ 2147483646 h 131"/>
              <a:gd name="T4" fmla="*/ 2147483646 w 222"/>
              <a:gd name="T5" fmla="*/ 2147483646 h 131"/>
              <a:gd name="T6" fmla="*/ 2147483646 w 222"/>
              <a:gd name="T7" fmla="*/ 0 h 131"/>
              <a:gd name="T8" fmla="*/ 0 w 222"/>
              <a:gd name="T9" fmla="*/ 2147483646 h 131"/>
              <a:gd name="T10" fmla="*/ 0 60000 65536"/>
              <a:gd name="T11" fmla="*/ 0 60000 65536"/>
              <a:gd name="T12" fmla="*/ 0 60000 65536"/>
              <a:gd name="T13" fmla="*/ 0 60000 65536"/>
              <a:gd name="T14" fmla="*/ 0 60000 65536"/>
              <a:gd name="T15" fmla="*/ 0 w 222"/>
              <a:gd name="T16" fmla="*/ 0 h 131"/>
              <a:gd name="T17" fmla="*/ 222 w 222"/>
              <a:gd name="T18" fmla="*/ 131 h 131"/>
            </a:gdLst>
            <a:ahLst/>
            <a:cxnLst>
              <a:cxn ang="T10">
                <a:pos x="T0" y="T1"/>
              </a:cxn>
              <a:cxn ang="T11">
                <a:pos x="T2" y="T3"/>
              </a:cxn>
              <a:cxn ang="T12">
                <a:pos x="T4" y="T5"/>
              </a:cxn>
              <a:cxn ang="T13">
                <a:pos x="T6" y="T7"/>
              </a:cxn>
              <a:cxn ang="T14">
                <a:pos x="T8" y="T9"/>
              </a:cxn>
            </a:cxnLst>
            <a:rect l="T15" t="T16" r="T17" b="T18"/>
            <a:pathLst>
              <a:path w="222" h="131">
                <a:moveTo>
                  <a:pt x="0" y="65"/>
                </a:moveTo>
                <a:lnTo>
                  <a:pt x="117" y="131"/>
                </a:lnTo>
                <a:lnTo>
                  <a:pt x="222" y="65"/>
                </a:lnTo>
                <a:lnTo>
                  <a:pt x="117" y="0"/>
                </a:lnTo>
                <a:lnTo>
                  <a:pt x="0" y="65"/>
                </a:lnTo>
                <a:close/>
              </a:path>
            </a:pathLst>
          </a:cu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2800">
              <a:solidFill>
                <a:srgbClr val="024C66"/>
              </a:solidFill>
              <a:latin typeface="Times New Roman" panose="02020603050405020304" pitchFamily="18" charset="0"/>
              <a:cs typeface="Times New Roman" panose="02020603050405020304" pitchFamily="18" charset="0"/>
            </a:endParaRPr>
          </a:p>
        </p:txBody>
      </p:sp>
      <p:sp>
        <p:nvSpPr>
          <p:cNvPr id="56338" name="Rectangle 17">
            <a:extLst>
              <a:ext uri="{FF2B5EF4-FFF2-40B4-BE49-F238E27FC236}">
                <a16:creationId xmlns="" xmlns:a16="http://schemas.microsoft.com/office/drawing/2014/main" id="{E893B81C-1FAF-4852-A44E-4859FA4B31B0}"/>
              </a:ext>
            </a:extLst>
          </p:cNvPr>
          <p:cNvSpPr>
            <a:spLocks noChangeArrowheads="1"/>
          </p:cNvSpPr>
          <p:nvPr/>
        </p:nvSpPr>
        <p:spPr bwMode="auto">
          <a:xfrm>
            <a:off x="4340424" y="6034684"/>
            <a:ext cx="17953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2800">
                <a:solidFill>
                  <a:srgbClr val="024C66"/>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214720210"/>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 xmlns:a16="http://schemas.microsoft.com/office/drawing/2014/main" id="{223FE2A4-71C6-4E35-8D17-21CBE9015643}"/>
              </a:ext>
            </a:extLst>
          </p:cNvPr>
          <p:cNvSpPr>
            <a:spLocks noGrp="1"/>
          </p:cNvSpPr>
          <p:nvPr>
            <p:ph type="sldNum" sz="quarter" idx="12"/>
          </p:nvPr>
        </p:nvSpPr>
        <p:spPr/>
        <p:txBody>
          <a:bodyPr/>
          <a:lstStyle>
            <a:lvl1pPr>
              <a:defRPr>
                <a:solidFill>
                  <a:schemeClr val="tx1"/>
                </a:solidFill>
                <a:latin typeface="Arial" panose="020B0604020202020204" pitchFamily="34" charset="0"/>
              </a:defRPr>
            </a:lvl1pPr>
            <a:lvl2pPr marL="835819" indent="-321469">
              <a:defRPr>
                <a:solidFill>
                  <a:schemeClr val="tx1"/>
                </a:solidFill>
                <a:latin typeface="Arial" panose="020B0604020202020204" pitchFamily="34" charset="0"/>
              </a:defRPr>
            </a:lvl2pPr>
            <a:lvl3pPr marL="1285875" indent="-257175">
              <a:defRPr>
                <a:solidFill>
                  <a:schemeClr val="tx1"/>
                </a:solidFill>
                <a:latin typeface="Arial" panose="020B0604020202020204" pitchFamily="34" charset="0"/>
              </a:defRPr>
            </a:lvl3pPr>
            <a:lvl4pPr marL="1800225" indent="-257175">
              <a:defRPr>
                <a:solidFill>
                  <a:schemeClr val="tx1"/>
                </a:solidFill>
                <a:latin typeface="Arial" panose="020B0604020202020204" pitchFamily="34" charset="0"/>
              </a:defRPr>
            </a:lvl4pPr>
            <a:lvl5pPr marL="2314575" indent="-257175">
              <a:defRPr>
                <a:solidFill>
                  <a:schemeClr val="tx1"/>
                </a:solidFill>
                <a:latin typeface="Arial" panose="020B0604020202020204" pitchFamily="34" charset="0"/>
              </a:defRPr>
            </a:lvl5pPr>
            <a:lvl6pPr marL="2828925" indent="-257175" eaLnBrk="0" fontAlgn="base" hangingPunct="0">
              <a:spcBef>
                <a:spcPct val="0"/>
              </a:spcBef>
              <a:spcAft>
                <a:spcPct val="0"/>
              </a:spcAft>
              <a:defRPr>
                <a:solidFill>
                  <a:schemeClr val="tx1"/>
                </a:solidFill>
                <a:latin typeface="Arial" panose="020B0604020202020204" pitchFamily="34" charset="0"/>
              </a:defRPr>
            </a:lvl6pPr>
            <a:lvl7pPr marL="3343275" indent="-257175" eaLnBrk="0" fontAlgn="base" hangingPunct="0">
              <a:spcBef>
                <a:spcPct val="0"/>
              </a:spcBef>
              <a:spcAft>
                <a:spcPct val="0"/>
              </a:spcAft>
              <a:defRPr>
                <a:solidFill>
                  <a:schemeClr val="tx1"/>
                </a:solidFill>
                <a:latin typeface="Arial" panose="020B0604020202020204" pitchFamily="34" charset="0"/>
              </a:defRPr>
            </a:lvl7pPr>
            <a:lvl8pPr marL="3857625" indent="-257175" eaLnBrk="0" fontAlgn="base" hangingPunct="0">
              <a:spcBef>
                <a:spcPct val="0"/>
              </a:spcBef>
              <a:spcAft>
                <a:spcPct val="0"/>
              </a:spcAft>
              <a:defRPr>
                <a:solidFill>
                  <a:schemeClr val="tx1"/>
                </a:solidFill>
                <a:latin typeface="Arial" panose="020B0604020202020204" pitchFamily="34" charset="0"/>
              </a:defRPr>
            </a:lvl8pPr>
            <a:lvl9pPr marL="4371975" indent="-257175" eaLnBrk="0" fontAlgn="base" hangingPunct="0">
              <a:spcBef>
                <a:spcPct val="0"/>
              </a:spcBef>
              <a:spcAft>
                <a:spcPct val="0"/>
              </a:spcAft>
              <a:defRPr>
                <a:solidFill>
                  <a:schemeClr val="tx1"/>
                </a:solidFill>
                <a:latin typeface="Arial" panose="020B0604020202020204" pitchFamily="34" charset="0"/>
              </a:defRPr>
            </a:lvl9pPr>
          </a:lstStyle>
          <a:p>
            <a:pPr>
              <a:defRPr/>
            </a:pPr>
            <a:fld id="{D3266E79-B487-4F3D-97A1-054B6EAB12DE}" type="slidenum">
              <a:rPr lang="en-US" altLang="en-US" smtClean="0"/>
              <a:pPr>
                <a:defRPr/>
              </a:pPr>
              <a:t>33</a:t>
            </a:fld>
            <a:endParaRPr lang="en-US" altLang="en-US"/>
          </a:p>
        </p:txBody>
      </p:sp>
      <p:sp>
        <p:nvSpPr>
          <p:cNvPr id="800770" name="Rectangle 2">
            <a:extLst>
              <a:ext uri="{FF2B5EF4-FFF2-40B4-BE49-F238E27FC236}">
                <a16:creationId xmlns="" xmlns:a16="http://schemas.microsoft.com/office/drawing/2014/main" id="{3914DD05-881C-4168-87A2-2B19BD73CD70}"/>
              </a:ext>
            </a:extLst>
          </p:cNvPr>
          <p:cNvSpPr>
            <a:spLocks noGrp="1" noRot="1" noChangeArrowheads="1"/>
          </p:cNvSpPr>
          <p:nvPr>
            <p:ph type="title"/>
          </p:nvPr>
        </p:nvSpPr>
        <p:spPr>
          <a:xfrm>
            <a:off x="1033760" y="690175"/>
            <a:ext cx="10124480" cy="533995"/>
          </a:xfrm>
        </p:spPr>
        <p:txBody>
          <a:bodyPr/>
          <a:lstStyle/>
          <a:p>
            <a:pPr algn="ctr" eaLnBrk="1" hangingPunct="1">
              <a:defRPr/>
            </a:pPr>
            <a:r>
              <a:rPr lang="en-US" altLang="en-US" sz="3600" b="1" dirty="0">
                <a:solidFill>
                  <a:srgbClr val="024C66"/>
                </a:solidFill>
                <a:latin typeface="Times New Roman" panose="02020603050405020304" pitchFamily="18" charset="0"/>
                <a:cs typeface="Times New Roman" panose="02020603050405020304" pitchFamily="18" charset="0"/>
              </a:rPr>
              <a:t>Aggregation</a:t>
            </a:r>
            <a:endParaRPr lang="en-US" sz="3600" dirty="0">
              <a:solidFill>
                <a:schemeClr val="bg2"/>
              </a:solidFill>
            </a:endParaRPr>
          </a:p>
        </p:txBody>
      </p:sp>
      <p:sp>
        <p:nvSpPr>
          <p:cNvPr id="800771" name="Rectangle 3">
            <a:extLst>
              <a:ext uri="{FF2B5EF4-FFF2-40B4-BE49-F238E27FC236}">
                <a16:creationId xmlns="" xmlns:a16="http://schemas.microsoft.com/office/drawing/2014/main" id="{184F40B0-5A8E-42D6-9DD4-C243F73A2154}"/>
              </a:ext>
            </a:extLst>
          </p:cNvPr>
          <p:cNvSpPr>
            <a:spLocks noChangeArrowheads="1"/>
          </p:cNvSpPr>
          <p:nvPr/>
        </p:nvSpPr>
        <p:spPr bwMode="auto">
          <a:xfrm>
            <a:off x="2066925" y="0"/>
            <a:ext cx="8058150" cy="1143000"/>
          </a:xfrm>
          <a:prstGeom prst="rect">
            <a:avLst/>
          </a:prstGeom>
          <a:noFill/>
          <a:ln w="12700">
            <a:noFill/>
            <a:miter lim="800000"/>
            <a:headEnd/>
            <a:tailEnd/>
          </a:ln>
          <a:effectLst/>
        </p:spPr>
        <p:txBody>
          <a:bodyPr lIns="101799" tIns="50006" rIns="101799" bIns="50006" anchor="ctr"/>
          <a:lstStyle/>
          <a:p>
            <a:pPr algn="ctr" eaLnBrk="1" hangingPunct="1">
              <a:defRPr/>
            </a:pPr>
            <a:endParaRPr lang="en-US" sz="3600" dirty="0">
              <a:solidFill>
                <a:schemeClr val="bg2"/>
              </a:solidFill>
              <a:effectLst>
                <a:outerShdw blurRad="38100" dist="38100" dir="2700000" algn="tl">
                  <a:srgbClr val="000000"/>
                </a:outerShdw>
              </a:effectLst>
              <a:latin typeface="Arial" charset="0"/>
            </a:endParaRPr>
          </a:p>
        </p:txBody>
      </p:sp>
      <p:sp>
        <p:nvSpPr>
          <p:cNvPr id="800772" name="Rectangle 4">
            <a:extLst>
              <a:ext uri="{FF2B5EF4-FFF2-40B4-BE49-F238E27FC236}">
                <a16:creationId xmlns="" xmlns:a16="http://schemas.microsoft.com/office/drawing/2014/main" id="{D7ABBE5B-F479-4085-8A3B-49EC3FD486FB}"/>
              </a:ext>
            </a:extLst>
          </p:cNvPr>
          <p:cNvSpPr>
            <a:spLocks noChangeArrowheads="1"/>
          </p:cNvSpPr>
          <p:nvPr/>
        </p:nvSpPr>
        <p:spPr bwMode="auto">
          <a:xfrm>
            <a:off x="1901825" y="1591132"/>
            <a:ext cx="9172575" cy="5257800"/>
          </a:xfrm>
          <a:prstGeom prst="rect">
            <a:avLst/>
          </a:prstGeom>
          <a:noFill/>
          <a:ln w="12700">
            <a:noFill/>
            <a:miter lim="800000"/>
            <a:headEnd/>
            <a:tailEnd/>
          </a:ln>
          <a:effectLst/>
        </p:spPr>
        <p:txBody>
          <a:bodyPr lIns="101799" tIns="50006" rIns="101799" bIns="50006"/>
          <a:lstStyle/>
          <a:p>
            <a:pPr marL="385763" indent="-385763">
              <a:spcBef>
                <a:spcPct val="20000"/>
              </a:spcBef>
              <a:buClr>
                <a:schemeClr val="bg1"/>
              </a:buClr>
              <a:buFont typeface="Wingdings" pitchFamily="2" charset="2"/>
              <a:buChar char="§"/>
              <a:defRPr/>
            </a:pPr>
            <a:r>
              <a:rPr lang="en-US" sz="2800" dirty="0">
                <a:latin typeface="Times New Roman" panose="02020603050405020304" pitchFamily="18" charset="0"/>
                <a:cs typeface="Times New Roman" panose="02020603050405020304" pitchFamily="18" charset="0"/>
              </a:rPr>
              <a:t>Aggregation is also a familiar concept from real life:</a:t>
            </a:r>
          </a:p>
          <a:p>
            <a:pPr marL="835819" lvl="1" indent="-321469">
              <a:spcBef>
                <a:spcPct val="20000"/>
              </a:spcBef>
              <a:buClr>
                <a:schemeClr val="bg1"/>
              </a:buClr>
              <a:buFontTx/>
              <a:buChar char="–"/>
              <a:defRPr/>
            </a:pPr>
            <a:r>
              <a:rPr lang="en-US" sz="2800" dirty="0">
                <a:latin typeface="Times New Roman" panose="02020603050405020304" pitchFamily="18" charset="0"/>
                <a:cs typeface="Times New Roman" panose="02020603050405020304" pitchFamily="18" charset="0"/>
              </a:rPr>
              <a:t>a forest is an aggregate of trees</a:t>
            </a:r>
          </a:p>
          <a:p>
            <a:pPr marL="835819" lvl="1" indent="-321469">
              <a:spcBef>
                <a:spcPct val="20000"/>
              </a:spcBef>
              <a:buClr>
                <a:schemeClr val="bg1"/>
              </a:buClr>
              <a:buFontTx/>
              <a:buChar char="–"/>
              <a:defRPr/>
            </a:pPr>
            <a:r>
              <a:rPr lang="en-US" sz="2800" dirty="0">
                <a:latin typeface="Times New Roman" panose="02020603050405020304" pitchFamily="18" charset="0"/>
                <a:cs typeface="Times New Roman" panose="02020603050405020304" pitchFamily="18" charset="0"/>
              </a:rPr>
              <a:t>a flock is an aggregate of sheep</a:t>
            </a:r>
          </a:p>
          <a:p>
            <a:pPr marL="385763" indent="-385763">
              <a:spcBef>
                <a:spcPct val="20000"/>
              </a:spcBef>
              <a:buClr>
                <a:schemeClr val="bg1"/>
              </a:buClr>
              <a:buFont typeface="Wingdings" pitchFamily="2" charset="2"/>
              <a:buChar char="§"/>
              <a:defRPr/>
            </a:pPr>
            <a:endParaRPr lang="en-US" sz="2800" dirty="0">
              <a:latin typeface="Times New Roman" panose="02020603050405020304" pitchFamily="18" charset="0"/>
              <a:cs typeface="Times New Roman" panose="02020603050405020304" pitchFamily="18" charset="0"/>
            </a:endParaRPr>
          </a:p>
          <a:p>
            <a:pPr marL="385763" indent="-385763">
              <a:spcBef>
                <a:spcPct val="20000"/>
              </a:spcBef>
              <a:buClr>
                <a:schemeClr val="bg1"/>
              </a:buClr>
              <a:buFont typeface="Wingdings" pitchFamily="2" charset="2"/>
              <a:buChar char="§"/>
              <a:defRPr/>
            </a:pPr>
            <a:r>
              <a:rPr lang="en-US" sz="2800" dirty="0">
                <a:latin typeface="Times New Roman" panose="02020603050405020304" pitchFamily="18" charset="0"/>
                <a:cs typeface="Times New Roman" panose="02020603050405020304" pitchFamily="18" charset="0"/>
              </a:rPr>
              <a:t>Aggregation is a group/member association</a:t>
            </a:r>
          </a:p>
          <a:p>
            <a:pPr marL="835819" lvl="1" indent="-321469">
              <a:spcBef>
                <a:spcPct val="20000"/>
              </a:spcBef>
              <a:buClr>
                <a:schemeClr val="bg1"/>
              </a:buClr>
              <a:buFontTx/>
              <a:buChar char="–"/>
              <a:defRPr/>
            </a:pPr>
            <a:r>
              <a:rPr lang="en-US" sz="2800" dirty="0">
                <a:latin typeface="Times New Roman" panose="02020603050405020304" pitchFamily="18" charset="0"/>
                <a:cs typeface="Times New Roman" panose="02020603050405020304" pitchFamily="18" charset="0"/>
              </a:rPr>
              <a:t>The aggregate object may potentially exist without its constituent objects.</a:t>
            </a:r>
          </a:p>
        </p:txBody>
      </p:sp>
    </p:spTree>
    <p:extLst>
      <p:ext uri="{BB962C8B-B14F-4D97-AF65-F5344CB8AC3E}">
        <p14:creationId xmlns:p14="http://schemas.microsoft.com/office/powerpoint/2010/main" val="101654689"/>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CB151B4E-31FC-4C03-8B2D-F462047EDA27}"/>
              </a:ext>
            </a:extLst>
          </p:cNvPr>
          <p:cNvSpPr>
            <a:spLocks noGrp="1"/>
          </p:cNvSpPr>
          <p:nvPr>
            <p:ph type="sldNum" sz="quarter" idx="12"/>
          </p:nvPr>
        </p:nvSpPr>
        <p:spPr/>
        <p:txBody>
          <a:bodyPr/>
          <a:lstStyle>
            <a:lvl1pPr>
              <a:defRPr>
                <a:solidFill>
                  <a:schemeClr val="tx1"/>
                </a:solidFill>
                <a:latin typeface="Arial" panose="020B0604020202020204" pitchFamily="34" charset="0"/>
              </a:defRPr>
            </a:lvl1pPr>
            <a:lvl2pPr marL="835819" indent="-321469">
              <a:defRPr>
                <a:solidFill>
                  <a:schemeClr val="tx1"/>
                </a:solidFill>
                <a:latin typeface="Arial" panose="020B0604020202020204" pitchFamily="34" charset="0"/>
              </a:defRPr>
            </a:lvl2pPr>
            <a:lvl3pPr marL="1285875" indent="-257175">
              <a:defRPr>
                <a:solidFill>
                  <a:schemeClr val="tx1"/>
                </a:solidFill>
                <a:latin typeface="Arial" panose="020B0604020202020204" pitchFamily="34" charset="0"/>
              </a:defRPr>
            </a:lvl3pPr>
            <a:lvl4pPr marL="1800225" indent="-257175">
              <a:defRPr>
                <a:solidFill>
                  <a:schemeClr val="tx1"/>
                </a:solidFill>
                <a:latin typeface="Arial" panose="020B0604020202020204" pitchFamily="34" charset="0"/>
              </a:defRPr>
            </a:lvl4pPr>
            <a:lvl5pPr marL="2314575" indent="-257175">
              <a:defRPr>
                <a:solidFill>
                  <a:schemeClr val="tx1"/>
                </a:solidFill>
                <a:latin typeface="Arial" panose="020B0604020202020204" pitchFamily="34" charset="0"/>
              </a:defRPr>
            </a:lvl5pPr>
            <a:lvl6pPr marL="2828925" indent="-257175" eaLnBrk="0" fontAlgn="base" hangingPunct="0">
              <a:spcBef>
                <a:spcPct val="0"/>
              </a:spcBef>
              <a:spcAft>
                <a:spcPct val="0"/>
              </a:spcAft>
              <a:defRPr>
                <a:solidFill>
                  <a:schemeClr val="tx1"/>
                </a:solidFill>
                <a:latin typeface="Arial" panose="020B0604020202020204" pitchFamily="34" charset="0"/>
              </a:defRPr>
            </a:lvl6pPr>
            <a:lvl7pPr marL="3343275" indent="-257175" eaLnBrk="0" fontAlgn="base" hangingPunct="0">
              <a:spcBef>
                <a:spcPct val="0"/>
              </a:spcBef>
              <a:spcAft>
                <a:spcPct val="0"/>
              </a:spcAft>
              <a:defRPr>
                <a:solidFill>
                  <a:schemeClr val="tx1"/>
                </a:solidFill>
                <a:latin typeface="Arial" panose="020B0604020202020204" pitchFamily="34" charset="0"/>
              </a:defRPr>
            </a:lvl7pPr>
            <a:lvl8pPr marL="3857625" indent="-257175" eaLnBrk="0" fontAlgn="base" hangingPunct="0">
              <a:spcBef>
                <a:spcPct val="0"/>
              </a:spcBef>
              <a:spcAft>
                <a:spcPct val="0"/>
              </a:spcAft>
              <a:defRPr>
                <a:solidFill>
                  <a:schemeClr val="tx1"/>
                </a:solidFill>
                <a:latin typeface="Arial" panose="020B0604020202020204" pitchFamily="34" charset="0"/>
              </a:defRPr>
            </a:lvl8pPr>
            <a:lvl9pPr marL="4371975" indent="-257175" eaLnBrk="0" fontAlgn="base" hangingPunct="0">
              <a:spcBef>
                <a:spcPct val="0"/>
              </a:spcBef>
              <a:spcAft>
                <a:spcPct val="0"/>
              </a:spcAft>
              <a:defRPr>
                <a:solidFill>
                  <a:schemeClr val="tx1"/>
                </a:solidFill>
                <a:latin typeface="Arial" panose="020B0604020202020204" pitchFamily="34" charset="0"/>
              </a:defRPr>
            </a:lvl9pPr>
          </a:lstStyle>
          <a:p>
            <a:pPr>
              <a:defRPr/>
            </a:pPr>
            <a:fld id="{5FDDAA9C-1CB4-4D4D-B261-D9E7031EC83E}" type="slidenum">
              <a:rPr lang="en-US" altLang="en-US" smtClean="0"/>
              <a:pPr>
                <a:defRPr/>
              </a:pPr>
              <a:t>34</a:t>
            </a:fld>
            <a:endParaRPr lang="en-US" altLang="en-US"/>
          </a:p>
        </p:txBody>
      </p:sp>
      <p:sp>
        <p:nvSpPr>
          <p:cNvPr id="801794" name="Rectangle 2">
            <a:extLst>
              <a:ext uri="{FF2B5EF4-FFF2-40B4-BE49-F238E27FC236}">
                <a16:creationId xmlns="" xmlns:a16="http://schemas.microsoft.com/office/drawing/2014/main" id="{2DF3013D-EE63-4B8B-87B3-52327947C028}"/>
              </a:ext>
            </a:extLst>
          </p:cNvPr>
          <p:cNvSpPr>
            <a:spLocks noChangeArrowheads="1"/>
          </p:cNvSpPr>
          <p:nvPr/>
        </p:nvSpPr>
        <p:spPr bwMode="auto">
          <a:xfrm>
            <a:off x="1381125" y="346473"/>
            <a:ext cx="8743950" cy="948333"/>
          </a:xfrm>
          <a:prstGeom prst="rect">
            <a:avLst/>
          </a:prstGeom>
          <a:noFill/>
          <a:ln w="12700">
            <a:noFill/>
            <a:miter lim="800000"/>
            <a:headEnd/>
            <a:tailEnd/>
          </a:ln>
          <a:effectLst/>
        </p:spPr>
        <p:txBody>
          <a:bodyPr lIns="101799" tIns="50006" rIns="101799" bIns="50006" anchor="ctr"/>
          <a:lstStyle/>
          <a:p>
            <a:pPr algn="ctr">
              <a:defRPr/>
            </a:pPr>
            <a:r>
              <a:rPr lang="en-US" altLang="en-US" sz="3600" b="1" dirty="0">
                <a:solidFill>
                  <a:srgbClr val="024C66"/>
                </a:solidFill>
                <a:latin typeface="Times New Roman" panose="02020603050405020304" pitchFamily="18" charset="0"/>
                <a:cs typeface="Times New Roman" panose="02020603050405020304" pitchFamily="18" charset="0"/>
              </a:rPr>
              <a:t>Composition</a:t>
            </a:r>
            <a:endParaRPr lang="en-US" sz="3600" dirty="0">
              <a:solidFill>
                <a:schemeClr val="bg2"/>
              </a:solidFill>
              <a:effectLst>
                <a:outerShdw blurRad="38100" dist="38100" dir="2700000" algn="tl">
                  <a:srgbClr val="000000"/>
                </a:outerShdw>
              </a:effectLst>
              <a:latin typeface="Times New Roman" pitchFamily="18" charset="0"/>
            </a:endParaRPr>
          </a:p>
        </p:txBody>
      </p:sp>
      <p:sp>
        <p:nvSpPr>
          <p:cNvPr id="801795" name="Rectangle 3">
            <a:extLst>
              <a:ext uri="{FF2B5EF4-FFF2-40B4-BE49-F238E27FC236}">
                <a16:creationId xmlns="" xmlns:a16="http://schemas.microsoft.com/office/drawing/2014/main" id="{5C486135-F2B2-4277-ADB8-0DC190B5313E}"/>
              </a:ext>
            </a:extLst>
          </p:cNvPr>
          <p:cNvSpPr>
            <a:spLocks noChangeArrowheads="1"/>
          </p:cNvSpPr>
          <p:nvPr/>
        </p:nvSpPr>
        <p:spPr bwMode="auto">
          <a:xfrm>
            <a:off x="1724025" y="1317403"/>
            <a:ext cx="8743950" cy="5639991"/>
          </a:xfrm>
          <a:prstGeom prst="rect">
            <a:avLst/>
          </a:prstGeom>
          <a:noFill/>
          <a:ln w="12700">
            <a:noFill/>
            <a:miter lim="800000"/>
            <a:headEnd/>
            <a:tailEnd/>
          </a:ln>
          <a:effectLst/>
        </p:spPr>
        <p:txBody>
          <a:bodyPr lIns="101799" tIns="50006" rIns="101799" bIns="50006"/>
          <a:lstStyle/>
          <a:p>
            <a:pPr marL="385763" indent="-385763">
              <a:lnSpc>
                <a:spcPct val="90000"/>
              </a:lnSpc>
              <a:spcBef>
                <a:spcPct val="20000"/>
              </a:spcBef>
              <a:buClr>
                <a:schemeClr val="bg1"/>
              </a:buClr>
              <a:buFont typeface="Wingdings" pitchFamily="2" charset="2"/>
              <a:buChar char="§"/>
              <a:defRPr/>
            </a:pPr>
            <a:r>
              <a:rPr lang="en-AU" sz="2800" dirty="0">
                <a:latin typeface="Times New Roman" panose="02020603050405020304" pitchFamily="18" charset="0"/>
                <a:cs typeface="Times New Roman" panose="02020603050405020304" pitchFamily="18" charset="0"/>
              </a:rPr>
              <a:t>Composition is a common structure in software systems, because many composite objects appear in real life:</a:t>
            </a:r>
          </a:p>
          <a:p>
            <a:pPr marL="385763" indent="-385763">
              <a:lnSpc>
                <a:spcPct val="90000"/>
              </a:lnSpc>
              <a:spcBef>
                <a:spcPct val="20000"/>
              </a:spcBef>
              <a:buClr>
                <a:schemeClr val="bg1"/>
              </a:buClr>
              <a:defRPr/>
            </a:pPr>
            <a:endParaRPr lang="en-AU" sz="2800" dirty="0">
              <a:latin typeface="Times New Roman" panose="02020603050405020304" pitchFamily="18" charset="0"/>
              <a:cs typeface="Times New Roman" panose="02020603050405020304" pitchFamily="18" charset="0"/>
            </a:endParaRPr>
          </a:p>
          <a:p>
            <a:pPr marL="835819" lvl="1" indent="-321469">
              <a:lnSpc>
                <a:spcPct val="90000"/>
              </a:lnSpc>
              <a:spcBef>
                <a:spcPct val="20000"/>
              </a:spcBef>
              <a:buClr>
                <a:schemeClr val="bg1"/>
              </a:buClr>
              <a:buFontTx/>
              <a:buChar char="–"/>
              <a:defRPr/>
            </a:pPr>
            <a:r>
              <a:rPr lang="en-AU" sz="2800" dirty="0">
                <a:latin typeface="Times New Roman" panose="02020603050405020304" pitchFamily="18" charset="0"/>
                <a:cs typeface="Times New Roman" panose="02020603050405020304" pitchFamily="18" charset="0"/>
              </a:rPr>
              <a:t> a dog is a composite of a head, a body, a tail and 4 legs</a:t>
            </a:r>
          </a:p>
          <a:p>
            <a:pPr marL="835819" lvl="1" indent="-321469">
              <a:lnSpc>
                <a:spcPct val="90000"/>
              </a:lnSpc>
              <a:spcBef>
                <a:spcPct val="20000"/>
              </a:spcBef>
              <a:buClr>
                <a:schemeClr val="bg1"/>
              </a:buClr>
              <a:buFontTx/>
              <a:buChar char="–"/>
              <a:defRPr/>
            </a:pPr>
            <a:r>
              <a:rPr lang="en-AU" sz="2800" dirty="0">
                <a:latin typeface="Times New Roman" panose="02020603050405020304" pitchFamily="18" charset="0"/>
                <a:cs typeface="Times New Roman" panose="02020603050405020304" pitchFamily="18" charset="0"/>
              </a:rPr>
              <a:t>an email is composed of a header and a text message; the header is composed of a From: line a To: line, etc.</a:t>
            </a:r>
          </a:p>
          <a:p>
            <a:pPr marL="835819" lvl="1" indent="-321469">
              <a:lnSpc>
                <a:spcPct val="90000"/>
              </a:lnSpc>
              <a:spcBef>
                <a:spcPct val="20000"/>
              </a:spcBef>
              <a:buClr>
                <a:schemeClr val="bg1"/>
              </a:buClr>
              <a:buFontTx/>
              <a:buChar char="–"/>
              <a:defRPr/>
            </a:pPr>
            <a:r>
              <a:rPr lang="en-US" sz="2800" dirty="0">
                <a:latin typeface="Times New Roman" panose="02020603050405020304" pitchFamily="18" charset="0"/>
                <a:cs typeface="Times New Roman" panose="02020603050405020304" pitchFamily="18" charset="0"/>
              </a:rPr>
              <a:t>The composite object does not exists without its components</a:t>
            </a:r>
          </a:p>
          <a:p>
            <a:pPr marL="835819" lvl="1" indent="-321469">
              <a:lnSpc>
                <a:spcPct val="90000"/>
              </a:lnSpc>
              <a:spcBef>
                <a:spcPct val="20000"/>
              </a:spcBef>
              <a:buClr>
                <a:schemeClr val="bg1"/>
              </a:buClr>
              <a:buFontTx/>
              <a:buChar char="–"/>
              <a:defRPr/>
            </a:pPr>
            <a:r>
              <a:rPr lang="en-US" sz="2800" dirty="0">
                <a:latin typeface="Times New Roman" panose="02020603050405020304" pitchFamily="18" charset="0"/>
                <a:cs typeface="Times New Roman" panose="02020603050405020304" pitchFamily="18" charset="0"/>
              </a:rPr>
              <a:t>At any time, each component may be part of only one composite.</a:t>
            </a:r>
          </a:p>
        </p:txBody>
      </p:sp>
    </p:spTree>
    <p:extLst>
      <p:ext uri="{BB962C8B-B14F-4D97-AF65-F5344CB8AC3E}">
        <p14:creationId xmlns:p14="http://schemas.microsoft.com/office/powerpoint/2010/main" val="1566529506"/>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lide Number Placeholder 5">
            <a:extLst>
              <a:ext uri="{FF2B5EF4-FFF2-40B4-BE49-F238E27FC236}">
                <a16:creationId xmlns="" xmlns:a16="http://schemas.microsoft.com/office/drawing/2014/main" id="{C6809DF8-1073-482B-82E8-0684CC1C292C}"/>
              </a:ext>
            </a:extLst>
          </p:cNvPr>
          <p:cNvSpPr>
            <a:spLocks noGrp="1"/>
          </p:cNvSpPr>
          <p:nvPr>
            <p:ph type="sldNum" sz="quarter" idx="12"/>
          </p:nvPr>
        </p:nvSpPr>
        <p:spPr/>
        <p:txBody>
          <a:bodyPr/>
          <a:lstStyle>
            <a:lvl1pPr>
              <a:defRPr>
                <a:solidFill>
                  <a:schemeClr val="tx1"/>
                </a:solidFill>
                <a:latin typeface="Arial" panose="020B0604020202020204" pitchFamily="34" charset="0"/>
              </a:defRPr>
            </a:lvl1pPr>
            <a:lvl2pPr marL="835819" indent="-321469">
              <a:defRPr>
                <a:solidFill>
                  <a:schemeClr val="tx1"/>
                </a:solidFill>
                <a:latin typeface="Arial" panose="020B0604020202020204" pitchFamily="34" charset="0"/>
              </a:defRPr>
            </a:lvl2pPr>
            <a:lvl3pPr marL="1285875" indent="-257175">
              <a:defRPr>
                <a:solidFill>
                  <a:schemeClr val="tx1"/>
                </a:solidFill>
                <a:latin typeface="Arial" panose="020B0604020202020204" pitchFamily="34" charset="0"/>
              </a:defRPr>
            </a:lvl3pPr>
            <a:lvl4pPr marL="1800225" indent="-257175">
              <a:defRPr>
                <a:solidFill>
                  <a:schemeClr val="tx1"/>
                </a:solidFill>
                <a:latin typeface="Arial" panose="020B0604020202020204" pitchFamily="34" charset="0"/>
              </a:defRPr>
            </a:lvl4pPr>
            <a:lvl5pPr marL="2314575" indent="-257175">
              <a:defRPr>
                <a:solidFill>
                  <a:schemeClr val="tx1"/>
                </a:solidFill>
                <a:latin typeface="Arial" panose="020B0604020202020204" pitchFamily="34" charset="0"/>
              </a:defRPr>
            </a:lvl5pPr>
            <a:lvl6pPr marL="2828925" indent="-257175" eaLnBrk="0" fontAlgn="base" hangingPunct="0">
              <a:spcBef>
                <a:spcPct val="0"/>
              </a:spcBef>
              <a:spcAft>
                <a:spcPct val="0"/>
              </a:spcAft>
              <a:defRPr>
                <a:solidFill>
                  <a:schemeClr val="tx1"/>
                </a:solidFill>
                <a:latin typeface="Arial" panose="020B0604020202020204" pitchFamily="34" charset="0"/>
              </a:defRPr>
            </a:lvl6pPr>
            <a:lvl7pPr marL="3343275" indent="-257175" eaLnBrk="0" fontAlgn="base" hangingPunct="0">
              <a:spcBef>
                <a:spcPct val="0"/>
              </a:spcBef>
              <a:spcAft>
                <a:spcPct val="0"/>
              </a:spcAft>
              <a:defRPr>
                <a:solidFill>
                  <a:schemeClr val="tx1"/>
                </a:solidFill>
                <a:latin typeface="Arial" panose="020B0604020202020204" pitchFamily="34" charset="0"/>
              </a:defRPr>
            </a:lvl7pPr>
            <a:lvl8pPr marL="3857625" indent="-257175" eaLnBrk="0" fontAlgn="base" hangingPunct="0">
              <a:spcBef>
                <a:spcPct val="0"/>
              </a:spcBef>
              <a:spcAft>
                <a:spcPct val="0"/>
              </a:spcAft>
              <a:defRPr>
                <a:solidFill>
                  <a:schemeClr val="tx1"/>
                </a:solidFill>
                <a:latin typeface="Arial" panose="020B0604020202020204" pitchFamily="34" charset="0"/>
              </a:defRPr>
            </a:lvl8pPr>
            <a:lvl9pPr marL="4371975" indent="-257175" eaLnBrk="0" fontAlgn="base" hangingPunct="0">
              <a:spcBef>
                <a:spcPct val="0"/>
              </a:spcBef>
              <a:spcAft>
                <a:spcPct val="0"/>
              </a:spcAft>
              <a:defRPr>
                <a:solidFill>
                  <a:schemeClr val="tx1"/>
                </a:solidFill>
                <a:latin typeface="Arial" panose="020B0604020202020204" pitchFamily="34" charset="0"/>
              </a:defRPr>
            </a:lvl9pPr>
          </a:lstStyle>
          <a:p>
            <a:pPr>
              <a:defRPr/>
            </a:pPr>
            <a:fld id="{0127EE52-5BB4-42E4-9C93-053D5DB49AA7}" type="slidenum">
              <a:rPr lang="en-US" altLang="en-US" smtClean="0"/>
              <a:pPr>
                <a:defRPr/>
              </a:pPr>
              <a:t>35</a:t>
            </a:fld>
            <a:endParaRPr lang="en-US" altLang="en-US"/>
          </a:p>
        </p:txBody>
      </p:sp>
      <p:sp>
        <p:nvSpPr>
          <p:cNvPr id="802818" name="Rectangle 2">
            <a:extLst>
              <a:ext uri="{FF2B5EF4-FFF2-40B4-BE49-F238E27FC236}">
                <a16:creationId xmlns="" xmlns:a16="http://schemas.microsoft.com/office/drawing/2014/main" id="{92914246-BAD7-49DE-9118-71D48842EA25}"/>
              </a:ext>
            </a:extLst>
          </p:cNvPr>
          <p:cNvSpPr>
            <a:spLocks noChangeArrowheads="1"/>
          </p:cNvSpPr>
          <p:nvPr/>
        </p:nvSpPr>
        <p:spPr bwMode="auto">
          <a:xfrm>
            <a:off x="1466849" y="596045"/>
            <a:ext cx="9172575" cy="705446"/>
          </a:xfrm>
          <a:prstGeom prst="rect">
            <a:avLst/>
          </a:prstGeom>
          <a:noFill/>
          <a:ln w="12700">
            <a:noFill/>
            <a:miter lim="800000"/>
            <a:headEnd/>
            <a:tailEnd/>
          </a:ln>
          <a:effectLst/>
        </p:spPr>
        <p:txBody>
          <a:bodyPr lIns="101798" tIns="50006" rIns="101798" bIns="50006" anchor="ctr"/>
          <a:lstStyle/>
          <a:p>
            <a:pPr algn="ctr">
              <a:defRPr/>
            </a:pPr>
            <a:r>
              <a:rPr lang="en-US" altLang="en-US" sz="3600" b="1" dirty="0">
                <a:solidFill>
                  <a:srgbClr val="024C66"/>
                </a:solidFill>
                <a:latin typeface="Times New Roman" panose="02020603050405020304" pitchFamily="18" charset="0"/>
                <a:cs typeface="Times New Roman" panose="02020603050405020304" pitchFamily="18" charset="0"/>
              </a:rPr>
              <a:t>Composition</a:t>
            </a:r>
            <a:endParaRPr lang="en-US" sz="3600" dirty="0">
              <a:solidFill>
                <a:schemeClr val="bg2"/>
              </a:solidFill>
              <a:effectLst>
                <a:outerShdw blurRad="38100" dist="38100" dir="2700000" algn="tl">
                  <a:srgbClr val="000000"/>
                </a:outerShdw>
              </a:effectLst>
              <a:latin typeface="Times New Roman" pitchFamily="18" charset="0"/>
            </a:endParaRPr>
          </a:p>
        </p:txBody>
      </p:sp>
      <p:sp>
        <p:nvSpPr>
          <p:cNvPr id="802819" name="Rectangle 3">
            <a:extLst>
              <a:ext uri="{FF2B5EF4-FFF2-40B4-BE49-F238E27FC236}">
                <a16:creationId xmlns="" xmlns:a16="http://schemas.microsoft.com/office/drawing/2014/main" id="{8F7369F5-69B7-4DC8-936C-2FD32E94C75C}"/>
              </a:ext>
            </a:extLst>
          </p:cNvPr>
          <p:cNvSpPr>
            <a:spLocks noChangeArrowheads="1"/>
          </p:cNvSpPr>
          <p:nvPr/>
        </p:nvSpPr>
        <p:spPr bwMode="auto">
          <a:xfrm>
            <a:off x="1599009" y="1475083"/>
            <a:ext cx="9286875" cy="2384226"/>
          </a:xfrm>
          <a:prstGeom prst="rect">
            <a:avLst/>
          </a:prstGeom>
          <a:noFill/>
          <a:ln w="12700">
            <a:noFill/>
            <a:miter lim="800000"/>
            <a:headEnd/>
            <a:tailEnd/>
          </a:ln>
          <a:effectLst/>
        </p:spPr>
        <p:txBody>
          <a:bodyPr lIns="101798" tIns="50006" rIns="101798" bIns="50006"/>
          <a:lstStyle/>
          <a:p>
            <a:pPr marL="385763" indent="-385763">
              <a:spcBef>
                <a:spcPct val="20000"/>
              </a:spcBef>
              <a:buClr>
                <a:schemeClr val="bg1"/>
              </a:buClr>
              <a:buFont typeface="Wingdings" pitchFamily="2" charset="2"/>
              <a:buChar char="§"/>
              <a:defRPr/>
            </a:pPr>
            <a:r>
              <a:rPr lang="en-US" sz="2800" dirty="0">
                <a:latin typeface="Times New Roman" panose="02020603050405020304" pitchFamily="18" charset="0"/>
                <a:cs typeface="Times New Roman" panose="02020603050405020304" pitchFamily="18" charset="0"/>
              </a:rPr>
              <a:t>A solid diamond denotes </a:t>
            </a:r>
            <a:r>
              <a:rPr lang="en-US" sz="2800" b="1" i="1" dirty="0">
                <a:latin typeface="Times New Roman" panose="02020603050405020304" pitchFamily="18" charset="0"/>
                <a:cs typeface="Times New Roman" panose="02020603050405020304" pitchFamily="18" charset="0"/>
              </a:rPr>
              <a:t>composition</a:t>
            </a:r>
            <a:r>
              <a:rPr lang="en-US" sz="2800" dirty="0">
                <a:latin typeface="Times New Roman" panose="02020603050405020304" pitchFamily="18" charset="0"/>
                <a:cs typeface="Times New Roman" panose="02020603050405020304" pitchFamily="18" charset="0"/>
              </a:rPr>
              <a:t>, a strong form of aggregation, where components cannot exist without the aggregate. </a:t>
            </a:r>
          </a:p>
        </p:txBody>
      </p:sp>
      <p:sp>
        <p:nvSpPr>
          <p:cNvPr id="60421" name="Rectangle 4">
            <a:extLst>
              <a:ext uri="{FF2B5EF4-FFF2-40B4-BE49-F238E27FC236}">
                <a16:creationId xmlns="" xmlns:a16="http://schemas.microsoft.com/office/drawing/2014/main" id="{281CDCFD-0B85-4B80-9378-F4D00C11138D}"/>
              </a:ext>
            </a:extLst>
          </p:cNvPr>
          <p:cNvSpPr>
            <a:spLocks noChangeArrowheads="1"/>
          </p:cNvSpPr>
          <p:nvPr/>
        </p:nvSpPr>
        <p:spPr bwMode="auto">
          <a:xfrm>
            <a:off x="1638300" y="3277197"/>
            <a:ext cx="8829675" cy="335220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800">
              <a:solidFill>
                <a:srgbClr val="024C66"/>
              </a:solidFill>
              <a:latin typeface="Times New Roman" panose="02020603050405020304" pitchFamily="18" charset="0"/>
              <a:cs typeface="Times New Roman" panose="02020603050405020304" pitchFamily="18" charset="0"/>
            </a:endParaRPr>
          </a:p>
        </p:txBody>
      </p:sp>
      <p:sp>
        <p:nvSpPr>
          <p:cNvPr id="60422" name="Rectangle 5">
            <a:extLst>
              <a:ext uri="{FF2B5EF4-FFF2-40B4-BE49-F238E27FC236}">
                <a16:creationId xmlns="" xmlns:a16="http://schemas.microsoft.com/office/drawing/2014/main" id="{C5894732-C70D-49A1-94AB-78FDCF690D25}"/>
              </a:ext>
            </a:extLst>
          </p:cNvPr>
          <p:cNvSpPr>
            <a:spLocks noChangeArrowheads="1"/>
          </p:cNvSpPr>
          <p:nvPr/>
        </p:nvSpPr>
        <p:spPr bwMode="auto">
          <a:xfrm>
            <a:off x="3977878" y="2123480"/>
            <a:ext cx="1787" cy="21431"/>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800">
              <a:solidFill>
                <a:srgbClr val="024C66"/>
              </a:solidFill>
              <a:latin typeface="Times New Roman" panose="02020603050405020304" pitchFamily="18" charset="0"/>
              <a:cs typeface="Times New Roman" panose="02020603050405020304" pitchFamily="18" charset="0"/>
            </a:endParaRPr>
          </a:p>
        </p:txBody>
      </p:sp>
      <p:sp>
        <p:nvSpPr>
          <p:cNvPr id="60423" name="Rectangle 6">
            <a:extLst>
              <a:ext uri="{FF2B5EF4-FFF2-40B4-BE49-F238E27FC236}">
                <a16:creationId xmlns="" xmlns:a16="http://schemas.microsoft.com/office/drawing/2014/main" id="{362CFA4A-EAD7-4845-8AFB-2B0846477D7C}"/>
              </a:ext>
            </a:extLst>
          </p:cNvPr>
          <p:cNvSpPr>
            <a:spLocks noChangeArrowheads="1"/>
          </p:cNvSpPr>
          <p:nvPr/>
        </p:nvSpPr>
        <p:spPr bwMode="auto">
          <a:xfrm>
            <a:off x="6788944" y="2123480"/>
            <a:ext cx="1787" cy="21431"/>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800">
              <a:solidFill>
                <a:srgbClr val="024C66"/>
              </a:solidFill>
              <a:latin typeface="Times New Roman" panose="02020603050405020304" pitchFamily="18" charset="0"/>
              <a:cs typeface="Times New Roman" panose="02020603050405020304" pitchFamily="18" charset="0"/>
            </a:endParaRPr>
          </a:p>
        </p:txBody>
      </p:sp>
      <p:sp>
        <p:nvSpPr>
          <p:cNvPr id="60424" name="Rectangle 7">
            <a:extLst>
              <a:ext uri="{FF2B5EF4-FFF2-40B4-BE49-F238E27FC236}">
                <a16:creationId xmlns="" xmlns:a16="http://schemas.microsoft.com/office/drawing/2014/main" id="{5BB5479C-D3BB-4D3C-9DF7-9C44F17CC90F}"/>
              </a:ext>
            </a:extLst>
          </p:cNvPr>
          <p:cNvSpPr>
            <a:spLocks noChangeArrowheads="1"/>
          </p:cNvSpPr>
          <p:nvPr/>
        </p:nvSpPr>
        <p:spPr bwMode="auto">
          <a:xfrm>
            <a:off x="4335066" y="3650456"/>
            <a:ext cx="2073474" cy="21431"/>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800">
              <a:solidFill>
                <a:srgbClr val="024C66"/>
              </a:solidFill>
              <a:latin typeface="Times New Roman" panose="02020603050405020304" pitchFamily="18" charset="0"/>
              <a:cs typeface="Times New Roman" panose="02020603050405020304" pitchFamily="18" charset="0"/>
            </a:endParaRPr>
          </a:p>
        </p:txBody>
      </p:sp>
      <p:sp>
        <p:nvSpPr>
          <p:cNvPr id="60425" name="Rectangle 8">
            <a:extLst>
              <a:ext uri="{FF2B5EF4-FFF2-40B4-BE49-F238E27FC236}">
                <a16:creationId xmlns="" xmlns:a16="http://schemas.microsoft.com/office/drawing/2014/main" id="{386BDFF6-5ED9-4727-9999-8E96C2E54285}"/>
              </a:ext>
            </a:extLst>
          </p:cNvPr>
          <p:cNvSpPr>
            <a:spLocks noChangeArrowheads="1"/>
          </p:cNvSpPr>
          <p:nvPr/>
        </p:nvSpPr>
        <p:spPr bwMode="auto">
          <a:xfrm>
            <a:off x="6385322" y="3650457"/>
            <a:ext cx="23218" cy="741165"/>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800">
              <a:solidFill>
                <a:srgbClr val="024C66"/>
              </a:solidFill>
              <a:latin typeface="Times New Roman" panose="02020603050405020304" pitchFamily="18" charset="0"/>
              <a:cs typeface="Times New Roman" panose="02020603050405020304" pitchFamily="18" charset="0"/>
            </a:endParaRPr>
          </a:p>
        </p:txBody>
      </p:sp>
      <p:sp>
        <p:nvSpPr>
          <p:cNvPr id="60426" name="Rectangle 9">
            <a:extLst>
              <a:ext uri="{FF2B5EF4-FFF2-40B4-BE49-F238E27FC236}">
                <a16:creationId xmlns="" xmlns:a16="http://schemas.microsoft.com/office/drawing/2014/main" id="{B895D900-0279-4421-8907-F4CF133D26D6}"/>
              </a:ext>
            </a:extLst>
          </p:cNvPr>
          <p:cNvSpPr>
            <a:spLocks noChangeArrowheads="1"/>
          </p:cNvSpPr>
          <p:nvPr/>
        </p:nvSpPr>
        <p:spPr bwMode="auto">
          <a:xfrm>
            <a:off x="4335066" y="4370190"/>
            <a:ext cx="2050256" cy="21431"/>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800">
              <a:solidFill>
                <a:srgbClr val="024C66"/>
              </a:solidFill>
              <a:latin typeface="Times New Roman" panose="02020603050405020304" pitchFamily="18" charset="0"/>
              <a:cs typeface="Times New Roman" panose="02020603050405020304" pitchFamily="18" charset="0"/>
            </a:endParaRPr>
          </a:p>
        </p:txBody>
      </p:sp>
      <p:sp>
        <p:nvSpPr>
          <p:cNvPr id="60427" name="Rectangle 10">
            <a:extLst>
              <a:ext uri="{FF2B5EF4-FFF2-40B4-BE49-F238E27FC236}">
                <a16:creationId xmlns="" xmlns:a16="http://schemas.microsoft.com/office/drawing/2014/main" id="{5C9E8111-A71A-4618-A232-0ABCF9E01A1C}"/>
              </a:ext>
            </a:extLst>
          </p:cNvPr>
          <p:cNvSpPr>
            <a:spLocks noChangeArrowheads="1"/>
          </p:cNvSpPr>
          <p:nvPr/>
        </p:nvSpPr>
        <p:spPr bwMode="auto">
          <a:xfrm>
            <a:off x="4335066" y="3650457"/>
            <a:ext cx="25003" cy="719733"/>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800">
              <a:solidFill>
                <a:srgbClr val="024C66"/>
              </a:solidFill>
              <a:latin typeface="Times New Roman" panose="02020603050405020304" pitchFamily="18" charset="0"/>
              <a:cs typeface="Times New Roman" panose="02020603050405020304" pitchFamily="18" charset="0"/>
            </a:endParaRPr>
          </a:p>
        </p:txBody>
      </p:sp>
      <p:sp>
        <p:nvSpPr>
          <p:cNvPr id="60428" name="Rectangle 11">
            <a:extLst>
              <a:ext uri="{FF2B5EF4-FFF2-40B4-BE49-F238E27FC236}">
                <a16:creationId xmlns="" xmlns:a16="http://schemas.microsoft.com/office/drawing/2014/main" id="{38043C9C-78B5-4631-B61C-1FB45FFBBB34}"/>
              </a:ext>
            </a:extLst>
          </p:cNvPr>
          <p:cNvSpPr>
            <a:spLocks noChangeArrowheads="1"/>
          </p:cNvSpPr>
          <p:nvPr/>
        </p:nvSpPr>
        <p:spPr bwMode="auto">
          <a:xfrm>
            <a:off x="4788695" y="3839766"/>
            <a:ext cx="129195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2800" b="1">
                <a:solidFill>
                  <a:srgbClr val="024C66"/>
                </a:solidFill>
                <a:latin typeface="Times New Roman" panose="02020603050405020304" pitchFamily="18" charset="0"/>
                <a:cs typeface="Times New Roman" panose="02020603050405020304" pitchFamily="18" charset="0"/>
              </a:rPr>
              <a:t>Window</a:t>
            </a:r>
            <a:endParaRPr lang="en-US" altLang="en-US" sz="2800">
              <a:solidFill>
                <a:srgbClr val="024C66"/>
              </a:solidFill>
              <a:latin typeface="Times New Roman" panose="02020603050405020304" pitchFamily="18" charset="0"/>
              <a:cs typeface="Times New Roman" panose="02020603050405020304" pitchFamily="18" charset="0"/>
            </a:endParaRPr>
          </a:p>
        </p:txBody>
      </p:sp>
      <p:sp>
        <p:nvSpPr>
          <p:cNvPr id="60429" name="Rectangle 12">
            <a:extLst>
              <a:ext uri="{FF2B5EF4-FFF2-40B4-BE49-F238E27FC236}">
                <a16:creationId xmlns="" xmlns:a16="http://schemas.microsoft.com/office/drawing/2014/main" id="{99A9999A-EC4C-4AA9-8C60-98C65986392A}"/>
              </a:ext>
            </a:extLst>
          </p:cNvPr>
          <p:cNvSpPr>
            <a:spLocks noChangeArrowheads="1"/>
          </p:cNvSpPr>
          <p:nvPr/>
        </p:nvSpPr>
        <p:spPr bwMode="auto">
          <a:xfrm>
            <a:off x="2429471" y="5302450"/>
            <a:ext cx="125515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2800">
                <a:solidFill>
                  <a:srgbClr val="024C66"/>
                </a:solidFill>
                <a:latin typeface="Times New Roman" panose="02020603050405020304" pitchFamily="18" charset="0"/>
                <a:cs typeface="Times New Roman" panose="02020603050405020304" pitchFamily="18" charset="0"/>
              </a:rPr>
              <a:t>scrollbar</a:t>
            </a:r>
          </a:p>
        </p:txBody>
      </p:sp>
      <p:sp>
        <p:nvSpPr>
          <p:cNvPr id="60430" name="Rectangle 13">
            <a:extLst>
              <a:ext uri="{FF2B5EF4-FFF2-40B4-BE49-F238E27FC236}">
                <a16:creationId xmlns="" xmlns:a16="http://schemas.microsoft.com/office/drawing/2014/main" id="{F824B253-A245-479F-A05E-3555E2DE8F89}"/>
              </a:ext>
            </a:extLst>
          </p:cNvPr>
          <p:cNvSpPr>
            <a:spLocks noChangeArrowheads="1"/>
          </p:cNvSpPr>
          <p:nvPr/>
        </p:nvSpPr>
        <p:spPr bwMode="auto">
          <a:xfrm>
            <a:off x="5113735" y="5308463"/>
            <a:ext cx="55624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2800" dirty="0">
                <a:solidFill>
                  <a:srgbClr val="024C66"/>
                </a:solidFill>
                <a:latin typeface="Times New Roman" panose="02020603050405020304" pitchFamily="18" charset="0"/>
                <a:cs typeface="Times New Roman" panose="02020603050405020304" pitchFamily="18" charset="0"/>
              </a:rPr>
              <a:t>title</a:t>
            </a:r>
          </a:p>
        </p:txBody>
      </p:sp>
      <p:sp>
        <p:nvSpPr>
          <p:cNvPr id="60431" name="Rectangle 14">
            <a:extLst>
              <a:ext uri="{FF2B5EF4-FFF2-40B4-BE49-F238E27FC236}">
                <a16:creationId xmlns="" xmlns:a16="http://schemas.microsoft.com/office/drawing/2014/main" id="{4815ADC7-694F-400E-9123-64187196C7AC}"/>
              </a:ext>
            </a:extLst>
          </p:cNvPr>
          <p:cNvSpPr>
            <a:spLocks noChangeArrowheads="1"/>
          </p:cNvSpPr>
          <p:nvPr/>
        </p:nvSpPr>
        <p:spPr bwMode="auto">
          <a:xfrm>
            <a:off x="7599760" y="5431037"/>
            <a:ext cx="71814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2800">
                <a:solidFill>
                  <a:srgbClr val="024C66"/>
                </a:solidFill>
                <a:latin typeface="Times New Roman" panose="02020603050405020304" pitchFamily="18" charset="0"/>
                <a:cs typeface="Times New Roman" panose="02020603050405020304" pitchFamily="18" charset="0"/>
              </a:rPr>
              <a:t>body</a:t>
            </a:r>
          </a:p>
        </p:txBody>
      </p:sp>
      <p:sp>
        <p:nvSpPr>
          <p:cNvPr id="60432" name="Rectangle 15">
            <a:extLst>
              <a:ext uri="{FF2B5EF4-FFF2-40B4-BE49-F238E27FC236}">
                <a16:creationId xmlns="" xmlns:a16="http://schemas.microsoft.com/office/drawing/2014/main" id="{4F9CD777-8292-4662-9B42-4BE378B22FA0}"/>
              </a:ext>
            </a:extLst>
          </p:cNvPr>
          <p:cNvSpPr>
            <a:spLocks noChangeArrowheads="1"/>
          </p:cNvSpPr>
          <p:nvPr/>
        </p:nvSpPr>
        <p:spPr bwMode="auto">
          <a:xfrm>
            <a:off x="5049441" y="5725716"/>
            <a:ext cx="2098477" cy="2321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800">
              <a:solidFill>
                <a:srgbClr val="024C66"/>
              </a:solidFill>
              <a:latin typeface="Times New Roman" panose="02020603050405020304" pitchFamily="18" charset="0"/>
              <a:cs typeface="Times New Roman" panose="02020603050405020304" pitchFamily="18" charset="0"/>
            </a:endParaRPr>
          </a:p>
        </p:txBody>
      </p:sp>
      <p:sp>
        <p:nvSpPr>
          <p:cNvPr id="60433" name="Rectangle 16">
            <a:extLst>
              <a:ext uri="{FF2B5EF4-FFF2-40B4-BE49-F238E27FC236}">
                <a16:creationId xmlns="" xmlns:a16="http://schemas.microsoft.com/office/drawing/2014/main" id="{3B7B7295-5079-423A-8158-2E76DE2E16DC}"/>
              </a:ext>
            </a:extLst>
          </p:cNvPr>
          <p:cNvSpPr>
            <a:spLocks noChangeArrowheads="1"/>
          </p:cNvSpPr>
          <p:nvPr/>
        </p:nvSpPr>
        <p:spPr bwMode="auto">
          <a:xfrm>
            <a:off x="7122915" y="5725716"/>
            <a:ext cx="25003" cy="807244"/>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800">
              <a:solidFill>
                <a:srgbClr val="024C66"/>
              </a:solidFill>
              <a:latin typeface="Times New Roman" panose="02020603050405020304" pitchFamily="18" charset="0"/>
              <a:cs typeface="Times New Roman" panose="02020603050405020304" pitchFamily="18" charset="0"/>
            </a:endParaRPr>
          </a:p>
        </p:txBody>
      </p:sp>
      <p:sp>
        <p:nvSpPr>
          <p:cNvPr id="60434" name="Rectangle 17">
            <a:extLst>
              <a:ext uri="{FF2B5EF4-FFF2-40B4-BE49-F238E27FC236}">
                <a16:creationId xmlns="" xmlns:a16="http://schemas.microsoft.com/office/drawing/2014/main" id="{9B602ECF-928E-40BC-B25C-231CB9477386}"/>
              </a:ext>
            </a:extLst>
          </p:cNvPr>
          <p:cNvSpPr>
            <a:spLocks noChangeArrowheads="1"/>
          </p:cNvSpPr>
          <p:nvPr/>
        </p:nvSpPr>
        <p:spPr bwMode="auto">
          <a:xfrm>
            <a:off x="5049441" y="6509743"/>
            <a:ext cx="2073474" cy="2321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800">
              <a:solidFill>
                <a:srgbClr val="024C66"/>
              </a:solidFill>
              <a:latin typeface="Times New Roman" panose="02020603050405020304" pitchFamily="18" charset="0"/>
              <a:cs typeface="Times New Roman" panose="02020603050405020304" pitchFamily="18" charset="0"/>
            </a:endParaRPr>
          </a:p>
        </p:txBody>
      </p:sp>
      <p:sp>
        <p:nvSpPr>
          <p:cNvPr id="60435" name="Rectangle 18">
            <a:extLst>
              <a:ext uri="{FF2B5EF4-FFF2-40B4-BE49-F238E27FC236}">
                <a16:creationId xmlns="" xmlns:a16="http://schemas.microsoft.com/office/drawing/2014/main" id="{61D982E9-5BFB-4594-8549-989968A16AFD}"/>
              </a:ext>
            </a:extLst>
          </p:cNvPr>
          <p:cNvSpPr>
            <a:spLocks noChangeArrowheads="1"/>
          </p:cNvSpPr>
          <p:nvPr/>
        </p:nvSpPr>
        <p:spPr bwMode="auto">
          <a:xfrm>
            <a:off x="5049441" y="5725716"/>
            <a:ext cx="25003" cy="78402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800">
              <a:solidFill>
                <a:srgbClr val="024C66"/>
              </a:solidFill>
              <a:latin typeface="Times New Roman" panose="02020603050405020304" pitchFamily="18" charset="0"/>
              <a:cs typeface="Times New Roman" panose="02020603050405020304" pitchFamily="18" charset="0"/>
            </a:endParaRPr>
          </a:p>
        </p:txBody>
      </p:sp>
      <p:sp>
        <p:nvSpPr>
          <p:cNvPr id="60436" name="Rectangle 19">
            <a:extLst>
              <a:ext uri="{FF2B5EF4-FFF2-40B4-BE49-F238E27FC236}">
                <a16:creationId xmlns="" xmlns:a16="http://schemas.microsoft.com/office/drawing/2014/main" id="{DA292D34-0F84-4A09-B52F-E5235124268C}"/>
              </a:ext>
            </a:extLst>
          </p:cNvPr>
          <p:cNvSpPr>
            <a:spLocks noChangeArrowheads="1"/>
          </p:cNvSpPr>
          <p:nvPr/>
        </p:nvSpPr>
        <p:spPr bwMode="auto">
          <a:xfrm>
            <a:off x="5526287" y="5981106"/>
            <a:ext cx="113492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2800" b="1">
                <a:solidFill>
                  <a:srgbClr val="024C66"/>
                </a:solidFill>
                <a:latin typeface="Times New Roman" panose="02020603050405020304" pitchFamily="18" charset="0"/>
                <a:cs typeface="Times New Roman" panose="02020603050405020304" pitchFamily="18" charset="0"/>
              </a:rPr>
              <a:t>Header</a:t>
            </a:r>
            <a:endParaRPr lang="en-US" altLang="en-US" sz="2800">
              <a:solidFill>
                <a:srgbClr val="024C66"/>
              </a:solidFill>
              <a:latin typeface="Times New Roman" panose="02020603050405020304" pitchFamily="18" charset="0"/>
              <a:cs typeface="Times New Roman" panose="02020603050405020304" pitchFamily="18" charset="0"/>
            </a:endParaRPr>
          </a:p>
        </p:txBody>
      </p:sp>
      <p:sp>
        <p:nvSpPr>
          <p:cNvPr id="60437" name="Rectangle 20">
            <a:extLst>
              <a:ext uri="{FF2B5EF4-FFF2-40B4-BE49-F238E27FC236}">
                <a16:creationId xmlns="" xmlns:a16="http://schemas.microsoft.com/office/drawing/2014/main" id="{9EE95B9E-8868-449B-A8FB-214B8E3A9854}"/>
              </a:ext>
            </a:extLst>
          </p:cNvPr>
          <p:cNvSpPr>
            <a:spLocks noChangeArrowheads="1"/>
          </p:cNvSpPr>
          <p:nvPr/>
        </p:nvSpPr>
        <p:spPr bwMode="auto">
          <a:xfrm>
            <a:off x="8219481" y="5811441"/>
            <a:ext cx="2096691" cy="21431"/>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800">
              <a:solidFill>
                <a:srgbClr val="024C66"/>
              </a:solidFill>
              <a:latin typeface="Times New Roman" panose="02020603050405020304" pitchFamily="18" charset="0"/>
              <a:cs typeface="Times New Roman" panose="02020603050405020304" pitchFamily="18" charset="0"/>
            </a:endParaRPr>
          </a:p>
        </p:txBody>
      </p:sp>
      <p:sp>
        <p:nvSpPr>
          <p:cNvPr id="60438" name="Rectangle 21">
            <a:extLst>
              <a:ext uri="{FF2B5EF4-FFF2-40B4-BE49-F238E27FC236}">
                <a16:creationId xmlns="" xmlns:a16="http://schemas.microsoft.com/office/drawing/2014/main" id="{9F0C3537-C1B0-4E7E-93FB-8388942019B1}"/>
              </a:ext>
            </a:extLst>
          </p:cNvPr>
          <p:cNvSpPr>
            <a:spLocks noChangeArrowheads="1"/>
          </p:cNvSpPr>
          <p:nvPr/>
        </p:nvSpPr>
        <p:spPr bwMode="auto">
          <a:xfrm>
            <a:off x="10292953" y="5811441"/>
            <a:ext cx="23218" cy="741165"/>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800">
              <a:solidFill>
                <a:srgbClr val="024C66"/>
              </a:solidFill>
              <a:latin typeface="Times New Roman" panose="02020603050405020304" pitchFamily="18" charset="0"/>
              <a:cs typeface="Times New Roman" panose="02020603050405020304" pitchFamily="18" charset="0"/>
            </a:endParaRPr>
          </a:p>
        </p:txBody>
      </p:sp>
      <p:sp>
        <p:nvSpPr>
          <p:cNvPr id="60439" name="Rectangle 22">
            <a:extLst>
              <a:ext uri="{FF2B5EF4-FFF2-40B4-BE49-F238E27FC236}">
                <a16:creationId xmlns="" xmlns:a16="http://schemas.microsoft.com/office/drawing/2014/main" id="{733BB15B-7415-4659-83F4-02E4D3A6EA58}"/>
              </a:ext>
            </a:extLst>
          </p:cNvPr>
          <p:cNvSpPr>
            <a:spLocks noChangeArrowheads="1"/>
          </p:cNvSpPr>
          <p:nvPr/>
        </p:nvSpPr>
        <p:spPr bwMode="auto">
          <a:xfrm>
            <a:off x="8219481" y="6532960"/>
            <a:ext cx="2073473" cy="19646"/>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800">
              <a:solidFill>
                <a:srgbClr val="024C66"/>
              </a:solidFill>
              <a:latin typeface="Times New Roman" panose="02020603050405020304" pitchFamily="18" charset="0"/>
              <a:cs typeface="Times New Roman" panose="02020603050405020304" pitchFamily="18" charset="0"/>
            </a:endParaRPr>
          </a:p>
        </p:txBody>
      </p:sp>
      <p:sp>
        <p:nvSpPr>
          <p:cNvPr id="60440" name="Rectangle 23">
            <a:extLst>
              <a:ext uri="{FF2B5EF4-FFF2-40B4-BE49-F238E27FC236}">
                <a16:creationId xmlns="" xmlns:a16="http://schemas.microsoft.com/office/drawing/2014/main" id="{287A9AEF-912D-4633-A66D-7204210AE32F}"/>
              </a:ext>
            </a:extLst>
          </p:cNvPr>
          <p:cNvSpPr>
            <a:spLocks noChangeArrowheads="1"/>
          </p:cNvSpPr>
          <p:nvPr/>
        </p:nvSpPr>
        <p:spPr bwMode="auto">
          <a:xfrm>
            <a:off x="8219481" y="5811441"/>
            <a:ext cx="23217" cy="721519"/>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800">
              <a:solidFill>
                <a:srgbClr val="024C66"/>
              </a:solidFill>
              <a:latin typeface="Times New Roman" panose="02020603050405020304" pitchFamily="18" charset="0"/>
              <a:cs typeface="Times New Roman" panose="02020603050405020304" pitchFamily="18" charset="0"/>
            </a:endParaRPr>
          </a:p>
        </p:txBody>
      </p:sp>
      <p:sp>
        <p:nvSpPr>
          <p:cNvPr id="60441" name="Rectangle 24">
            <a:extLst>
              <a:ext uri="{FF2B5EF4-FFF2-40B4-BE49-F238E27FC236}">
                <a16:creationId xmlns="" xmlns:a16="http://schemas.microsoft.com/office/drawing/2014/main" id="{6CAFDAB6-6C5B-4BEA-848F-BABC9D1CE639}"/>
              </a:ext>
            </a:extLst>
          </p:cNvPr>
          <p:cNvSpPr>
            <a:spLocks noChangeArrowheads="1"/>
          </p:cNvSpPr>
          <p:nvPr/>
        </p:nvSpPr>
        <p:spPr bwMode="auto">
          <a:xfrm>
            <a:off x="8696326" y="6002537"/>
            <a:ext cx="85760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2800" b="1">
                <a:solidFill>
                  <a:srgbClr val="024C66"/>
                </a:solidFill>
                <a:latin typeface="Times New Roman" panose="02020603050405020304" pitchFamily="18" charset="0"/>
                <a:cs typeface="Times New Roman" panose="02020603050405020304" pitchFamily="18" charset="0"/>
              </a:rPr>
              <a:t>Panel</a:t>
            </a:r>
            <a:endParaRPr lang="en-US" altLang="en-US" sz="2800">
              <a:solidFill>
                <a:srgbClr val="024C66"/>
              </a:solidFill>
              <a:latin typeface="Times New Roman" panose="02020603050405020304" pitchFamily="18" charset="0"/>
              <a:cs typeface="Times New Roman" panose="02020603050405020304" pitchFamily="18" charset="0"/>
            </a:endParaRPr>
          </a:p>
        </p:txBody>
      </p:sp>
      <p:sp>
        <p:nvSpPr>
          <p:cNvPr id="60442" name="Freeform 25">
            <a:extLst>
              <a:ext uri="{FF2B5EF4-FFF2-40B4-BE49-F238E27FC236}">
                <a16:creationId xmlns="" xmlns:a16="http://schemas.microsoft.com/office/drawing/2014/main" id="{FCC4EFE7-53B9-4FC7-8AE8-615572E17DB3}"/>
              </a:ext>
            </a:extLst>
          </p:cNvPr>
          <p:cNvSpPr>
            <a:spLocks/>
          </p:cNvSpPr>
          <p:nvPr/>
        </p:nvSpPr>
        <p:spPr bwMode="auto">
          <a:xfrm>
            <a:off x="4692253" y="4413053"/>
            <a:ext cx="285750" cy="275034"/>
          </a:xfrm>
          <a:custGeom>
            <a:avLst/>
            <a:gdLst>
              <a:gd name="T0" fmla="*/ 2147483646 w 160"/>
              <a:gd name="T1" fmla="*/ 2147483646 h 173"/>
              <a:gd name="T2" fmla="*/ 2147483646 w 160"/>
              <a:gd name="T3" fmla="*/ 0 h 173"/>
              <a:gd name="T4" fmla="*/ 2147483646 w 160"/>
              <a:gd name="T5" fmla="*/ 2147483646 h 173"/>
              <a:gd name="T6" fmla="*/ 0 w 160"/>
              <a:gd name="T7" fmla="*/ 2147483646 h 173"/>
              <a:gd name="T8" fmla="*/ 2147483646 w 160"/>
              <a:gd name="T9" fmla="*/ 2147483646 h 173"/>
              <a:gd name="T10" fmla="*/ 0 60000 65536"/>
              <a:gd name="T11" fmla="*/ 0 60000 65536"/>
              <a:gd name="T12" fmla="*/ 0 60000 65536"/>
              <a:gd name="T13" fmla="*/ 0 60000 65536"/>
              <a:gd name="T14" fmla="*/ 0 60000 65536"/>
              <a:gd name="T15" fmla="*/ 0 w 160"/>
              <a:gd name="T16" fmla="*/ 0 h 173"/>
              <a:gd name="T17" fmla="*/ 160 w 160"/>
              <a:gd name="T18" fmla="*/ 173 h 173"/>
            </a:gdLst>
            <a:ahLst/>
            <a:cxnLst>
              <a:cxn ang="T10">
                <a:pos x="T0" y="T1"/>
              </a:cxn>
              <a:cxn ang="T11">
                <a:pos x="T2" y="T3"/>
              </a:cxn>
              <a:cxn ang="T12">
                <a:pos x="T4" y="T5"/>
              </a:cxn>
              <a:cxn ang="T13">
                <a:pos x="T6" y="T7"/>
              </a:cxn>
              <a:cxn ang="T14">
                <a:pos x="T8" y="T9"/>
              </a:cxn>
            </a:cxnLst>
            <a:rect l="T15" t="T16" r="T17" b="T18"/>
            <a:pathLst>
              <a:path w="160" h="173">
                <a:moveTo>
                  <a:pt x="40" y="53"/>
                </a:moveTo>
                <a:lnTo>
                  <a:pt x="160" y="0"/>
                </a:lnTo>
                <a:lnTo>
                  <a:pt x="120" y="120"/>
                </a:lnTo>
                <a:lnTo>
                  <a:pt x="0" y="173"/>
                </a:lnTo>
                <a:lnTo>
                  <a:pt x="40" y="53"/>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800">
              <a:solidFill>
                <a:srgbClr val="024C66"/>
              </a:solidFill>
              <a:latin typeface="Times New Roman" panose="02020603050405020304" pitchFamily="18" charset="0"/>
              <a:cs typeface="Times New Roman" panose="02020603050405020304" pitchFamily="18" charset="0"/>
            </a:endParaRPr>
          </a:p>
        </p:txBody>
      </p:sp>
      <p:sp>
        <p:nvSpPr>
          <p:cNvPr id="60443" name="Freeform 26">
            <a:extLst>
              <a:ext uri="{FF2B5EF4-FFF2-40B4-BE49-F238E27FC236}">
                <a16:creationId xmlns="" xmlns:a16="http://schemas.microsoft.com/office/drawing/2014/main" id="{277C3B9A-0611-42A4-AB49-28FBFD09A2DF}"/>
              </a:ext>
            </a:extLst>
          </p:cNvPr>
          <p:cNvSpPr>
            <a:spLocks/>
          </p:cNvSpPr>
          <p:nvPr/>
        </p:nvSpPr>
        <p:spPr bwMode="auto">
          <a:xfrm>
            <a:off x="4692254" y="4391621"/>
            <a:ext cx="310753" cy="317897"/>
          </a:xfrm>
          <a:custGeom>
            <a:avLst/>
            <a:gdLst>
              <a:gd name="T0" fmla="*/ 2147483646 w 174"/>
              <a:gd name="T1" fmla="*/ 2147483646 h 201"/>
              <a:gd name="T2" fmla="*/ 2147483646 w 174"/>
              <a:gd name="T3" fmla="*/ 2147483646 h 201"/>
              <a:gd name="T4" fmla="*/ 2147483646 w 174"/>
              <a:gd name="T5" fmla="*/ 0 h 201"/>
              <a:gd name="T6" fmla="*/ 2147483646 w 174"/>
              <a:gd name="T7" fmla="*/ 2147483646 h 201"/>
              <a:gd name="T8" fmla="*/ 2147483646 w 174"/>
              <a:gd name="T9" fmla="*/ 2147483646 h 201"/>
              <a:gd name="T10" fmla="*/ 2147483646 w 174"/>
              <a:gd name="T11" fmla="*/ 2147483646 h 201"/>
              <a:gd name="T12" fmla="*/ 2147483646 w 174"/>
              <a:gd name="T13" fmla="*/ 2147483646 h 201"/>
              <a:gd name="T14" fmla="*/ 0 w 174"/>
              <a:gd name="T15" fmla="*/ 2147483646 h 201"/>
              <a:gd name="T16" fmla="*/ 0 w 174"/>
              <a:gd name="T17" fmla="*/ 2147483646 h 201"/>
              <a:gd name="T18" fmla="*/ 0 w 174"/>
              <a:gd name="T19" fmla="*/ 2147483646 h 201"/>
              <a:gd name="T20" fmla="*/ 0 w 174"/>
              <a:gd name="T21" fmla="*/ 2147483646 h 201"/>
              <a:gd name="T22" fmla="*/ 2147483646 w 174"/>
              <a:gd name="T23" fmla="*/ 2147483646 h 201"/>
              <a:gd name="T24" fmla="*/ 2147483646 w 174"/>
              <a:gd name="T25" fmla="*/ 2147483646 h 201"/>
              <a:gd name="T26" fmla="*/ 2147483646 w 174"/>
              <a:gd name="T27" fmla="*/ 2147483646 h 201"/>
              <a:gd name="T28" fmla="*/ 2147483646 w 174"/>
              <a:gd name="T29" fmla="*/ 2147483646 h 201"/>
              <a:gd name="T30" fmla="*/ 2147483646 w 174"/>
              <a:gd name="T31" fmla="*/ 2147483646 h 201"/>
              <a:gd name="T32" fmla="*/ 2147483646 w 174"/>
              <a:gd name="T33" fmla="*/ 2147483646 h 201"/>
              <a:gd name="T34" fmla="*/ 2147483646 w 174"/>
              <a:gd name="T35" fmla="*/ 2147483646 h 201"/>
              <a:gd name="T36" fmla="*/ 2147483646 w 174"/>
              <a:gd name="T37" fmla="*/ 2147483646 h 20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4"/>
              <a:gd name="T58" fmla="*/ 0 h 201"/>
              <a:gd name="T59" fmla="*/ 174 w 174"/>
              <a:gd name="T60" fmla="*/ 201 h 20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4" h="201">
                <a:moveTo>
                  <a:pt x="40" y="67"/>
                </a:moveTo>
                <a:lnTo>
                  <a:pt x="160" y="14"/>
                </a:lnTo>
                <a:lnTo>
                  <a:pt x="174" y="0"/>
                </a:lnTo>
                <a:lnTo>
                  <a:pt x="174" y="14"/>
                </a:lnTo>
                <a:lnTo>
                  <a:pt x="134" y="134"/>
                </a:lnTo>
                <a:lnTo>
                  <a:pt x="120" y="147"/>
                </a:lnTo>
                <a:lnTo>
                  <a:pt x="0" y="201"/>
                </a:lnTo>
                <a:lnTo>
                  <a:pt x="0" y="187"/>
                </a:lnTo>
                <a:lnTo>
                  <a:pt x="120" y="134"/>
                </a:lnTo>
                <a:lnTo>
                  <a:pt x="120" y="147"/>
                </a:lnTo>
                <a:lnTo>
                  <a:pt x="120" y="134"/>
                </a:lnTo>
                <a:lnTo>
                  <a:pt x="160" y="14"/>
                </a:lnTo>
                <a:lnTo>
                  <a:pt x="174" y="14"/>
                </a:lnTo>
                <a:lnTo>
                  <a:pt x="160" y="27"/>
                </a:lnTo>
                <a:lnTo>
                  <a:pt x="40" y="81"/>
                </a:lnTo>
                <a:lnTo>
                  <a:pt x="40" y="67"/>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800">
              <a:solidFill>
                <a:srgbClr val="024C66"/>
              </a:solidFill>
              <a:latin typeface="Times New Roman" panose="02020603050405020304" pitchFamily="18" charset="0"/>
              <a:cs typeface="Times New Roman" panose="02020603050405020304" pitchFamily="18" charset="0"/>
            </a:endParaRPr>
          </a:p>
        </p:txBody>
      </p:sp>
      <p:sp>
        <p:nvSpPr>
          <p:cNvPr id="60444" name="Freeform 27">
            <a:extLst>
              <a:ext uri="{FF2B5EF4-FFF2-40B4-BE49-F238E27FC236}">
                <a16:creationId xmlns="" xmlns:a16="http://schemas.microsoft.com/office/drawing/2014/main" id="{1EB4F8F7-AD47-4EEB-9D79-E0C0B3ACF9B5}"/>
              </a:ext>
            </a:extLst>
          </p:cNvPr>
          <p:cNvSpPr>
            <a:spLocks/>
          </p:cNvSpPr>
          <p:nvPr/>
        </p:nvSpPr>
        <p:spPr bwMode="auto">
          <a:xfrm>
            <a:off x="4692254" y="4496991"/>
            <a:ext cx="96441" cy="191096"/>
          </a:xfrm>
          <a:custGeom>
            <a:avLst/>
            <a:gdLst>
              <a:gd name="T0" fmla="*/ 0 w 54"/>
              <a:gd name="T1" fmla="*/ 2147483646 h 120"/>
              <a:gd name="T2" fmla="*/ 2147483646 w 54"/>
              <a:gd name="T3" fmla="*/ 0 h 120"/>
              <a:gd name="T4" fmla="*/ 2147483646 w 54"/>
              <a:gd name="T5" fmla="*/ 0 h 120"/>
              <a:gd name="T6" fmla="*/ 2147483646 w 54"/>
              <a:gd name="T7" fmla="*/ 0 h 120"/>
              <a:gd name="T8" fmla="*/ 2147483646 w 54"/>
              <a:gd name="T9" fmla="*/ 0 h 120"/>
              <a:gd name="T10" fmla="*/ 2147483646 w 54"/>
              <a:gd name="T11" fmla="*/ 2147483646 h 120"/>
              <a:gd name="T12" fmla="*/ 0 w 54"/>
              <a:gd name="T13" fmla="*/ 2147483646 h 120"/>
              <a:gd name="T14" fmla="*/ 0 60000 65536"/>
              <a:gd name="T15" fmla="*/ 0 60000 65536"/>
              <a:gd name="T16" fmla="*/ 0 60000 65536"/>
              <a:gd name="T17" fmla="*/ 0 60000 65536"/>
              <a:gd name="T18" fmla="*/ 0 60000 65536"/>
              <a:gd name="T19" fmla="*/ 0 60000 65536"/>
              <a:gd name="T20" fmla="*/ 0 60000 65536"/>
              <a:gd name="T21" fmla="*/ 0 w 54"/>
              <a:gd name="T22" fmla="*/ 0 h 120"/>
              <a:gd name="T23" fmla="*/ 54 w 54"/>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 h="120">
                <a:moveTo>
                  <a:pt x="0" y="120"/>
                </a:moveTo>
                <a:lnTo>
                  <a:pt x="40" y="0"/>
                </a:lnTo>
                <a:lnTo>
                  <a:pt x="54" y="0"/>
                </a:lnTo>
                <a:lnTo>
                  <a:pt x="14" y="120"/>
                </a:lnTo>
                <a:lnTo>
                  <a:pt x="0" y="12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800">
              <a:solidFill>
                <a:srgbClr val="024C66"/>
              </a:solidFill>
              <a:latin typeface="Times New Roman" panose="02020603050405020304" pitchFamily="18" charset="0"/>
              <a:cs typeface="Times New Roman" panose="02020603050405020304" pitchFamily="18" charset="0"/>
            </a:endParaRPr>
          </a:p>
        </p:txBody>
      </p:sp>
      <p:sp>
        <p:nvSpPr>
          <p:cNvPr id="60445" name="Freeform 28">
            <a:extLst>
              <a:ext uri="{FF2B5EF4-FFF2-40B4-BE49-F238E27FC236}">
                <a16:creationId xmlns="" xmlns:a16="http://schemas.microsoft.com/office/drawing/2014/main" id="{CD7D301F-184D-4FF7-837E-08CDA31BD31D}"/>
              </a:ext>
            </a:extLst>
          </p:cNvPr>
          <p:cNvSpPr>
            <a:spLocks/>
          </p:cNvSpPr>
          <p:nvPr/>
        </p:nvSpPr>
        <p:spPr bwMode="auto">
          <a:xfrm>
            <a:off x="4740474" y="4647010"/>
            <a:ext cx="23217" cy="19646"/>
          </a:xfrm>
          <a:custGeom>
            <a:avLst/>
            <a:gdLst>
              <a:gd name="T0" fmla="*/ 2147483646 w 13"/>
              <a:gd name="T1" fmla="*/ 2147483646 h 13"/>
              <a:gd name="T2" fmla="*/ 2147483646 w 13"/>
              <a:gd name="T3" fmla="*/ 2147483646 h 13"/>
              <a:gd name="T4" fmla="*/ 0 w 13"/>
              <a:gd name="T5" fmla="*/ 0 h 13"/>
              <a:gd name="T6" fmla="*/ 0 w 13"/>
              <a:gd name="T7" fmla="*/ 0 h 13"/>
              <a:gd name="T8" fmla="*/ 2147483646 w 13"/>
              <a:gd name="T9" fmla="*/ 2147483646 h 13"/>
              <a:gd name="T10" fmla="*/ 0 60000 65536"/>
              <a:gd name="T11" fmla="*/ 0 60000 65536"/>
              <a:gd name="T12" fmla="*/ 0 60000 65536"/>
              <a:gd name="T13" fmla="*/ 0 60000 65536"/>
              <a:gd name="T14" fmla="*/ 0 60000 65536"/>
              <a:gd name="T15" fmla="*/ 0 w 13"/>
              <a:gd name="T16" fmla="*/ 0 h 13"/>
              <a:gd name="T17" fmla="*/ 13 w 13"/>
              <a:gd name="T18" fmla="*/ 13 h 13"/>
            </a:gdLst>
            <a:ahLst/>
            <a:cxnLst>
              <a:cxn ang="T10">
                <a:pos x="T0" y="T1"/>
              </a:cxn>
              <a:cxn ang="T11">
                <a:pos x="T2" y="T3"/>
              </a:cxn>
              <a:cxn ang="T12">
                <a:pos x="T4" y="T5"/>
              </a:cxn>
              <a:cxn ang="T13">
                <a:pos x="T6" y="T7"/>
              </a:cxn>
              <a:cxn ang="T14">
                <a:pos x="T8" y="T9"/>
              </a:cxn>
            </a:cxnLst>
            <a:rect l="T15" t="T16" r="T17" b="T18"/>
            <a:pathLst>
              <a:path w="13" h="13">
                <a:moveTo>
                  <a:pt x="13" y="13"/>
                </a:moveTo>
                <a:lnTo>
                  <a:pt x="13" y="13"/>
                </a:lnTo>
                <a:lnTo>
                  <a:pt x="0" y="0"/>
                </a:lnTo>
                <a:lnTo>
                  <a:pt x="13" y="13"/>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800">
              <a:solidFill>
                <a:srgbClr val="024C66"/>
              </a:solidFill>
              <a:latin typeface="Times New Roman" panose="02020603050405020304" pitchFamily="18" charset="0"/>
              <a:cs typeface="Times New Roman" panose="02020603050405020304" pitchFamily="18" charset="0"/>
            </a:endParaRPr>
          </a:p>
        </p:txBody>
      </p:sp>
      <p:sp>
        <p:nvSpPr>
          <p:cNvPr id="60446" name="Freeform 29">
            <a:extLst>
              <a:ext uri="{FF2B5EF4-FFF2-40B4-BE49-F238E27FC236}">
                <a16:creationId xmlns="" xmlns:a16="http://schemas.microsoft.com/office/drawing/2014/main" id="{D6435A53-77B4-406F-B11E-5E71E5A67059}"/>
              </a:ext>
            </a:extLst>
          </p:cNvPr>
          <p:cNvSpPr>
            <a:spLocks/>
          </p:cNvSpPr>
          <p:nvPr/>
        </p:nvSpPr>
        <p:spPr bwMode="auto">
          <a:xfrm>
            <a:off x="3572472" y="5725716"/>
            <a:ext cx="25003" cy="23218"/>
          </a:xfrm>
          <a:custGeom>
            <a:avLst/>
            <a:gdLst>
              <a:gd name="T0" fmla="*/ 2147483646 w 14"/>
              <a:gd name="T1" fmla="*/ 2147483646 h 14"/>
              <a:gd name="T2" fmla="*/ 2147483646 w 14"/>
              <a:gd name="T3" fmla="*/ 2147483646 h 14"/>
              <a:gd name="T4" fmla="*/ 0 w 14"/>
              <a:gd name="T5" fmla="*/ 0 h 14"/>
              <a:gd name="T6" fmla="*/ 0 w 14"/>
              <a:gd name="T7" fmla="*/ 0 h 14"/>
              <a:gd name="T8" fmla="*/ 2147483646 w 14"/>
              <a:gd name="T9" fmla="*/ 2147483646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14" y="14"/>
                </a:moveTo>
                <a:lnTo>
                  <a:pt x="14" y="14"/>
                </a:lnTo>
                <a:lnTo>
                  <a:pt x="0" y="0"/>
                </a:lnTo>
                <a:lnTo>
                  <a:pt x="14" y="14"/>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800">
              <a:solidFill>
                <a:srgbClr val="024C66"/>
              </a:solidFill>
              <a:latin typeface="Times New Roman" panose="02020603050405020304" pitchFamily="18" charset="0"/>
              <a:cs typeface="Times New Roman" panose="02020603050405020304" pitchFamily="18" charset="0"/>
            </a:endParaRPr>
          </a:p>
        </p:txBody>
      </p:sp>
      <p:sp>
        <p:nvSpPr>
          <p:cNvPr id="60447" name="Freeform 30">
            <a:extLst>
              <a:ext uri="{FF2B5EF4-FFF2-40B4-BE49-F238E27FC236}">
                <a16:creationId xmlns="" xmlns:a16="http://schemas.microsoft.com/office/drawing/2014/main" id="{63B88579-E5D9-44DA-8FE2-2C92CC9A3574}"/>
              </a:ext>
            </a:extLst>
          </p:cNvPr>
          <p:cNvSpPr>
            <a:spLocks/>
          </p:cNvSpPr>
          <p:nvPr/>
        </p:nvSpPr>
        <p:spPr bwMode="auto">
          <a:xfrm>
            <a:off x="3572471" y="4647009"/>
            <a:ext cx="1191220" cy="1101924"/>
          </a:xfrm>
          <a:custGeom>
            <a:avLst/>
            <a:gdLst>
              <a:gd name="T0" fmla="*/ 2147483646 w 667"/>
              <a:gd name="T1" fmla="*/ 2147483646 h 694"/>
              <a:gd name="T2" fmla="*/ 2147483646 w 667"/>
              <a:gd name="T3" fmla="*/ 0 h 694"/>
              <a:gd name="T4" fmla="*/ 0 w 667"/>
              <a:gd name="T5" fmla="*/ 2147483646 h 694"/>
              <a:gd name="T6" fmla="*/ 2147483646 w 667"/>
              <a:gd name="T7" fmla="*/ 2147483646 h 694"/>
              <a:gd name="T8" fmla="*/ 2147483646 w 667"/>
              <a:gd name="T9" fmla="*/ 2147483646 h 694"/>
              <a:gd name="T10" fmla="*/ 0 60000 65536"/>
              <a:gd name="T11" fmla="*/ 0 60000 65536"/>
              <a:gd name="T12" fmla="*/ 0 60000 65536"/>
              <a:gd name="T13" fmla="*/ 0 60000 65536"/>
              <a:gd name="T14" fmla="*/ 0 60000 65536"/>
              <a:gd name="T15" fmla="*/ 0 w 667"/>
              <a:gd name="T16" fmla="*/ 0 h 694"/>
              <a:gd name="T17" fmla="*/ 667 w 667"/>
              <a:gd name="T18" fmla="*/ 694 h 694"/>
            </a:gdLst>
            <a:ahLst/>
            <a:cxnLst>
              <a:cxn ang="T10">
                <a:pos x="T0" y="T1"/>
              </a:cxn>
              <a:cxn ang="T11">
                <a:pos x="T2" y="T3"/>
              </a:cxn>
              <a:cxn ang="T12">
                <a:pos x="T4" y="T5"/>
              </a:cxn>
              <a:cxn ang="T13">
                <a:pos x="T6" y="T7"/>
              </a:cxn>
              <a:cxn ang="T14">
                <a:pos x="T8" y="T9"/>
              </a:cxn>
            </a:cxnLst>
            <a:rect l="T15" t="T16" r="T17" b="T18"/>
            <a:pathLst>
              <a:path w="667" h="694">
                <a:moveTo>
                  <a:pt x="667" y="13"/>
                </a:moveTo>
                <a:lnTo>
                  <a:pt x="654" y="0"/>
                </a:lnTo>
                <a:lnTo>
                  <a:pt x="0" y="680"/>
                </a:lnTo>
                <a:lnTo>
                  <a:pt x="14" y="694"/>
                </a:lnTo>
                <a:lnTo>
                  <a:pt x="667" y="13"/>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800">
              <a:solidFill>
                <a:srgbClr val="024C66"/>
              </a:solidFill>
              <a:latin typeface="Times New Roman" panose="02020603050405020304" pitchFamily="18" charset="0"/>
              <a:cs typeface="Times New Roman" panose="02020603050405020304" pitchFamily="18" charset="0"/>
            </a:endParaRPr>
          </a:p>
        </p:txBody>
      </p:sp>
      <p:sp>
        <p:nvSpPr>
          <p:cNvPr id="60448" name="Freeform 31">
            <a:extLst>
              <a:ext uri="{FF2B5EF4-FFF2-40B4-BE49-F238E27FC236}">
                <a16:creationId xmlns="" xmlns:a16="http://schemas.microsoft.com/office/drawing/2014/main" id="{C62F0AA7-9438-40BF-A226-70A88D84F433}"/>
              </a:ext>
            </a:extLst>
          </p:cNvPr>
          <p:cNvSpPr>
            <a:spLocks/>
          </p:cNvSpPr>
          <p:nvPr/>
        </p:nvSpPr>
        <p:spPr bwMode="auto">
          <a:xfrm>
            <a:off x="5574507" y="4391621"/>
            <a:ext cx="191096" cy="358973"/>
          </a:xfrm>
          <a:custGeom>
            <a:avLst/>
            <a:gdLst>
              <a:gd name="T0" fmla="*/ 0 w 107"/>
              <a:gd name="T1" fmla="*/ 2147483646 h 227"/>
              <a:gd name="T2" fmla="*/ 2147483646 w 107"/>
              <a:gd name="T3" fmla="*/ 0 h 227"/>
              <a:gd name="T4" fmla="*/ 2147483646 w 107"/>
              <a:gd name="T5" fmla="*/ 2147483646 h 227"/>
              <a:gd name="T6" fmla="*/ 2147483646 w 107"/>
              <a:gd name="T7" fmla="*/ 2147483646 h 227"/>
              <a:gd name="T8" fmla="*/ 0 w 107"/>
              <a:gd name="T9" fmla="*/ 2147483646 h 227"/>
              <a:gd name="T10" fmla="*/ 0 60000 65536"/>
              <a:gd name="T11" fmla="*/ 0 60000 65536"/>
              <a:gd name="T12" fmla="*/ 0 60000 65536"/>
              <a:gd name="T13" fmla="*/ 0 60000 65536"/>
              <a:gd name="T14" fmla="*/ 0 60000 65536"/>
              <a:gd name="T15" fmla="*/ 0 w 107"/>
              <a:gd name="T16" fmla="*/ 0 h 227"/>
              <a:gd name="T17" fmla="*/ 107 w 107"/>
              <a:gd name="T18" fmla="*/ 227 h 227"/>
            </a:gdLst>
            <a:ahLst/>
            <a:cxnLst>
              <a:cxn ang="T10">
                <a:pos x="T0" y="T1"/>
              </a:cxn>
              <a:cxn ang="T11">
                <a:pos x="T2" y="T3"/>
              </a:cxn>
              <a:cxn ang="T12">
                <a:pos x="T4" y="T5"/>
              </a:cxn>
              <a:cxn ang="T13">
                <a:pos x="T6" y="T7"/>
              </a:cxn>
              <a:cxn ang="T14">
                <a:pos x="T8" y="T9"/>
              </a:cxn>
            </a:cxnLst>
            <a:rect l="T15" t="T16" r="T17" b="T18"/>
            <a:pathLst>
              <a:path w="107" h="227">
                <a:moveTo>
                  <a:pt x="0" y="121"/>
                </a:moveTo>
                <a:lnTo>
                  <a:pt x="53" y="0"/>
                </a:lnTo>
                <a:lnTo>
                  <a:pt x="107" y="121"/>
                </a:lnTo>
                <a:lnTo>
                  <a:pt x="53" y="227"/>
                </a:lnTo>
                <a:lnTo>
                  <a:pt x="0" y="121"/>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800">
              <a:solidFill>
                <a:srgbClr val="024C66"/>
              </a:solidFill>
              <a:latin typeface="Times New Roman" panose="02020603050405020304" pitchFamily="18" charset="0"/>
              <a:cs typeface="Times New Roman" panose="02020603050405020304" pitchFamily="18" charset="0"/>
            </a:endParaRPr>
          </a:p>
        </p:txBody>
      </p:sp>
      <p:sp>
        <p:nvSpPr>
          <p:cNvPr id="60449" name="Freeform 32">
            <a:extLst>
              <a:ext uri="{FF2B5EF4-FFF2-40B4-BE49-F238E27FC236}">
                <a16:creationId xmlns="" xmlns:a16="http://schemas.microsoft.com/office/drawing/2014/main" id="{6F4E4CC7-A4C4-41B9-B90C-08B5C0A9B3E0}"/>
              </a:ext>
            </a:extLst>
          </p:cNvPr>
          <p:cNvSpPr>
            <a:spLocks/>
          </p:cNvSpPr>
          <p:nvPr/>
        </p:nvSpPr>
        <p:spPr bwMode="auto">
          <a:xfrm>
            <a:off x="5574506" y="4370190"/>
            <a:ext cx="214313" cy="403622"/>
          </a:xfrm>
          <a:custGeom>
            <a:avLst/>
            <a:gdLst>
              <a:gd name="T0" fmla="*/ 0 w 120"/>
              <a:gd name="T1" fmla="*/ 2147483646 h 254"/>
              <a:gd name="T2" fmla="*/ 2147483646 w 120"/>
              <a:gd name="T3" fmla="*/ 2147483646 h 254"/>
              <a:gd name="T4" fmla="*/ 2147483646 w 120"/>
              <a:gd name="T5" fmla="*/ 0 h 254"/>
              <a:gd name="T6" fmla="*/ 2147483646 w 120"/>
              <a:gd name="T7" fmla="*/ 2147483646 h 254"/>
              <a:gd name="T8" fmla="*/ 2147483646 w 120"/>
              <a:gd name="T9" fmla="*/ 2147483646 h 254"/>
              <a:gd name="T10" fmla="*/ 2147483646 w 120"/>
              <a:gd name="T11" fmla="*/ 2147483646 h 254"/>
              <a:gd name="T12" fmla="*/ 2147483646 w 120"/>
              <a:gd name="T13" fmla="*/ 2147483646 h 254"/>
              <a:gd name="T14" fmla="*/ 2147483646 w 120"/>
              <a:gd name="T15" fmla="*/ 2147483646 h 254"/>
              <a:gd name="T16" fmla="*/ 2147483646 w 120"/>
              <a:gd name="T17" fmla="*/ 2147483646 h 254"/>
              <a:gd name="T18" fmla="*/ 2147483646 w 120"/>
              <a:gd name="T19" fmla="*/ 2147483646 h 254"/>
              <a:gd name="T20" fmla="*/ 2147483646 w 120"/>
              <a:gd name="T21" fmla="*/ 2147483646 h 254"/>
              <a:gd name="T22" fmla="*/ 2147483646 w 120"/>
              <a:gd name="T23" fmla="*/ 2147483646 h 254"/>
              <a:gd name="T24" fmla="*/ 2147483646 w 120"/>
              <a:gd name="T25" fmla="*/ 2147483646 h 254"/>
              <a:gd name="T26" fmla="*/ 2147483646 w 120"/>
              <a:gd name="T27" fmla="*/ 2147483646 h 254"/>
              <a:gd name="T28" fmla="*/ 2147483646 w 120"/>
              <a:gd name="T29" fmla="*/ 2147483646 h 254"/>
              <a:gd name="T30" fmla="*/ 2147483646 w 120"/>
              <a:gd name="T31" fmla="*/ 2147483646 h 254"/>
              <a:gd name="T32" fmla="*/ 2147483646 w 120"/>
              <a:gd name="T33" fmla="*/ 2147483646 h 254"/>
              <a:gd name="T34" fmla="*/ 2147483646 w 120"/>
              <a:gd name="T35" fmla="*/ 2147483646 h 254"/>
              <a:gd name="T36" fmla="*/ 0 w 120"/>
              <a:gd name="T37" fmla="*/ 2147483646 h 25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0"/>
              <a:gd name="T58" fmla="*/ 0 h 254"/>
              <a:gd name="T59" fmla="*/ 120 w 120"/>
              <a:gd name="T60" fmla="*/ 254 h 25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0" h="254">
                <a:moveTo>
                  <a:pt x="0" y="134"/>
                </a:moveTo>
                <a:lnTo>
                  <a:pt x="53" y="13"/>
                </a:lnTo>
                <a:lnTo>
                  <a:pt x="67" y="0"/>
                </a:lnTo>
                <a:lnTo>
                  <a:pt x="67" y="13"/>
                </a:lnTo>
                <a:lnTo>
                  <a:pt x="120" y="134"/>
                </a:lnTo>
                <a:lnTo>
                  <a:pt x="67" y="240"/>
                </a:lnTo>
                <a:lnTo>
                  <a:pt x="67" y="254"/>
                </a:lnTo>
                <a:lnTo>
                  <a:pt x="53" y="240"/>
                </a:lnTo>
                <a:lnTo>
                  <a:pt x="107" y="134"/>
                </a:lnTo>
                <a:lnTo>
                  <a:pt x="120" y="134"/>
                </a:lnTo>
                <a:lnTo>
                  <a:pt x="107" y="134"/>
                </a:lnTo>
                <a:lnTo>
                  <a:pt x="53" y="13"/>
                </a:lnTo>
                <a:lnTo>
                  <a:pt x="67" y="13"/>
                </a:lnTo>
                <a:lnTo>
                  <a:pt x="13" y="134"/>
                </a:lnTo>
                <a:lnTo>
                  <a:pt x="0" y="134"/>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800">
              <a:solidFill>
                <a:srgbClr val="024C66"/>
              </a:solidFill>
              <a:latin typeface="Times New Roman" panose="02020603050405020304" pitchFamily="18" charset="0"/>
              <a:cs typeface="Times New Roman" panose="02020603050405020304" pitchFamily="18" charset="0"/>
            </a:endParaRPr>
          </a:p>
        </p:txBody>
      </p:sp>
      <p:sp>
        <p:nvSpPr>
          <p:cNvPr id="60450" name="Freeform 33">
            <a:extLst>
              <a:ext uri="{FF2B5EF4-FFF2-40B4-BE49-F238E27FC236}">
                <a16:creationId xmlns="" xmlns:a16="http://schemas.microsoft.com/office/drawing/2014/main" id="{FBFB4514-F2ED-4208-AFBC-8C0BA645021E}"/>
              </a:ext>
            </a:extLst>
          </p:cNvPr>
          <p:cNvSpPr>
            <a:spLocks/>
          </p:cNvSpPr>
          <p:nvPr/>
        </p:nvSpPr>
        <p:spPr bwMode="auto">
          <a:xfrm>
            <a:off x="5574507" y="4582716"/>
            <a:ext cx="119658" cy="167878"/>
          </a:xfrm>
          <a:custGeom>
            <a:avLst/>
            <a:gdLst>
              <a:gd name="T0" fmla="*/ 2147483646 w 67"/>
              <a:gd name="T1" fmla="*/ 2147483646 h 106"/>
              <a:gd name="T2" fmla="*/ 0 w 67"/>
              <a:gd name="T3" fmla="*/ 0 h 106"/>
              <a:gd name="T4" fmla="*/ 0 w 67"/>
              <a:gd name="T5" fmla="*/ 0 h 106"/>
              <a:gd name="T6" fmla="*/ 0 w 67"/>
              <a:gd name="T7" fmla="*/ 0 h 106"/>
              <a:gd name="T8" fmla="*/ 2147483646 w 67"/>
              <a:gd name="T9" fmla="*/ 0 h 106"/>
              <a:gd name="T10" fmla="*/ 2147483646 w 67"/>
              <a:gd name="T11" fmla="*/ 2147483646 h 106"/>
              <a:gd name="T12" fmla="*/ 2147483646 w 67"/>
              <a:gd name="T13" fmla="*/ 2147483646 h 106"/>
              <a:gd name="T14" fmla="*/ 0 60000 65536"/>
              <a:gd name="T15" fmla="*/ 0 60000 65536"/>
              <a:gd name="T16" fmla="*/ 0 60000 65536"/>
              <a:gd name="T17" fmla="*/ 0 60000 65536"/>
              <a:gd name="T18" fmla="*/ 0 60000 65536"/>
              <a:gd name="T19" fmla="*/ 0 60000 65536"/>
              <a:gd name="T20" fmla="*/ 0 60000 65536"/>
              <a:gd name="T21" fmla="*/ 0 w 67"/>
              <a:gd name="T22" fmla="*/ 0 h 106"/>
              <a:gd name="T23" fmla="*/ 67 w 67"/>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7" h="106">
                <a:moveTo>
                  <a:pt x="53" y="106"/>
                </a:moveTo>
                <a:lnTo>
                  <a:pt x="0" y="0"/>
                </a:lnTo>
                <a:lnTo>
                  <a:pt x="13" y="0"/>
                </a:lnTo>
                <a:lnTo>
                  <a:pt x="67" y="106"/>
                </a:lnTo>
                <a:lnTo>
                  <a:pt x="53" y="10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800">
              <a:solidFill>
                <a:srgbClr val="024C66"/>
              </a:solidFill>
              <a:latin typeface="Times New Roman" panose="02020603050405020304" pitchFamily="18" charset="0"/>
              <a:cs typeface="Times New Roman" panose="02020603050405020304" pitchFamily="18" charset="0"/>
            </a:endParaRPr>
          </a:p>
        </p:txBody>
      </p:sp>
      <p:sp>
        <p:nvSpPr>
          <p:cNvPr id="60451" name="Rectangle 34">
            <a:extLst>
              <a:ext uri="{FF2B5EF4-FFF2-40B4-BE49-F238E27FC236}">
                <a16:creationId xmlns="" xmlns:a16="http://schemas.microsoft.com/office/drawing/2014/main" id="{70CDFA73-D523-42A2-8095-7CB2E4CD4A4A}"/>
              </a:ext>
            </a:extLst>
          </p:cNvPr>
          <p:cNvSpPr>
            <a:spLocks noChangeArrowheads="1"/>
          </p:cNvSpPr>
          <p:nvPr/>
        </p:nvSpPr>
        <p:spPr bwMode="auto">
          <a:xfrm>
            <a:off x="5669162" y="4688087"/>
            <a:ext cx="25003" cy="1785"/>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800">
              <a:solidFill>
                <a:srgbClr val="024C66"/>
              </a:solidFill>
              <a:latin typeface="Times New Roman" panose="02020603050405020304" pitchFamily="18" charset="0"/>
              <a:cs typeface="Times New Roman" panose="02020603050405020304" pitchFamily="18" charset="0"/>
            </a:endParaRPr>
          </a:p>
        </p:txBody>
      </p:sp>
      <p:sp>
        <p:nvSpPr>
          <p:cNvPr id="60452" name="Rectangle 35">
            <a:extLst>
              <a:ext uri="{FF2B5EF4-FFF2-40B4-BE49-F238E27FC236}">
                <a16:creationId xmlns="" xmlns:a16="http://schemas.microsoft.com/office/drawing/2014/main" id="{77E56A8E-0074-4748-9E60-766490D813E8}"/>
              </a:ext>
            </a:extLst>
          </p:cNvPr>
          <p:cNvSpPr>
            <a:spLocks noChangeArrowheads="1"/>
          </p:cNvSpPr>
          <p:nvPr/>
        </p:nvSpPr>
        <p:spPr bwMode="auto">
          <a:xfrm>
            <a:off x="5669162" y="5725715"/>
            <a:ext cx="25003" cy="178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800">
              <a:solidFill>
                <a:srgbClr val="024C66"/>
              </a:solidFill>
              <a:latin typeface="Times New Roman" panose="02020603050405020304" pitchFamily="18" charset="0"/>
              <a:cs typeface="Times New Roman" panose="02020603050405020304" pitchFamily="18" charset="0"/>
            </a:endParaRPr>
          </a:p>
        </p:txBody>
      </p:sp>
      <p:sp>
        <p:nvSpPr>
          <p:cNvPr id="60453" name="Rectangle 36">
            <a:extLst>
              <a:ext uri="{FF2B5EF4-FFF2-40B4-BE49-F238E27FC236}">
                <a16:creationId xmlns="" xmlns:a16="http://schemas.microsoft.com/office/drawing/2014/main" id="{E9E580FB-AAEA-4869-A685-2AC30BBF0BC7}"/>
              </a:ext>
            </a:extLst>
          </p:cNvPr>
          <p:cNvSpPr>
            <a:spLocks noChangeArrowheads="1"/>
          </p:cNvSpPr>
          <p:nvPr/>
        </p:nvSpPr>
        <p:spPr bwMode="auto">
          <a:xfrm>
            <a:off x="5669162" y="4688087"/>
            <a:ext cx="25003" cy="1037629"/>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800">
              <a:solidFill>
                <a:srgbClr val="024C66"/>
              </a:solidFill>
              <a:latin typeface="Times New Roman" panose="02020603050405020304" pitchFamily="18" charset="0"/>
              <a:cs typeface="Times New Roman" panose="02020603050405020304" pitchFamily="18" charset="0"/>
            </a:endParaRPr>
          </a:p>
        </p:txBody>
      </p:sp>
      <p:sp>
        <p:nvSpPr>
          <p:cNvPr id="60454" name="Freeform 37">
            <a:extLst>
              <a:ext uri="{FF2B5EF4-FFF2-40B4-BE49-F238E27FC236}">
                <a16:creationId xmlns="" xmlns:a16="http://schemas.microsoft.com/office/drawing/2014/main" id="{91C7AAFF-1E3A-497B-A9AF-3B91E78F6D39}"/>
              </a:ext>
            </a:extLst>
          </p:cNvPr>
          <p:cNvSpPr>
            <a:spLocks/>
          </p:cNvSpPr>
          <p:nvPr/>
        </p:nvSpPr>
        <p:spPr bwMode="auto">
          <a:xfrm>
            <a:off x="6097787" y="4413052"/>
            <a:ext cx="358973" cy="169664"/>
          </a:xfrm>
          <a:custGeom>
            <a:avLst/>
            <a:gdLst>
              <a:gd name="T0" fmla="*/ 2147483646 w 201"/>
              <a:gd name="T1" fmla="*/ 2147483646 h 107"/>
              <a:gd name="T2" fmla="*/ 0 w 201"/>
              <a:gd name="T3" fmla="*/ 0 h 107"/>
              <a:gd name="T4" fmla="*/ 2147483646 w 201"/>
              <a:gd name="T5" fmla="*/ 2147483646 h 107"/>
              <a:gd name="T6" fmla="*/ 2147483646 w 201"/>
              <a:gd name="T7" fmla="*/ 2147483646 h 107"/>
              <a:gd name="T8" fmla="*/ 2147483646 w 201"/>
              <a:gd name="T9" fmla="*/ 2147483646 h 107"/>
              <a:gd name="T10" fmla="*/ 0 60000 65536"/>
              <a:gd name="T11" fmla="*/ 0 60000 65536"/>
              <a:gd name="T12" fmla="*/ 0 60000 65536"/>
              <a:gd name="T13" fmla="*/ 0 60000 65536"/>
              <a:gd name="T14" fmla="*/ 0 60000 65536"/>
              <a:gd name="T15" fmla="*/ 0 w 201"/>
              <a:gd name="T16" fmla="*/ 0 h 107"/>
              <a:gd name="T17" fmla="*/ 201 w 201"/>
              <a:gd name="T18" fmla="*/ 107 h 107"/>
            </a:gdLst>
            <a:ahLst/>
            <a:cxnLst>
              <a:cxn ang="T10">
                <a:pos x="T0" y="T1"/>
              </a:cxn>
              <a:cxn ang="T11">
                <a:pos x="T2" y="T3"/>
              </a:cxn>
              <a:cxn ang="T12">
                <a:pos x="T4" y="T5"/>
              </a:cxn>
              <a:cxn ang="T13">
                <a:pos x="T6" y="T7"/>
              </a:cxn>
              <a:cxn ang="T14">
                <a:pos x="T8" y="T9"/>
              </a:cxn>
            </a:cxnLst>
            <a:rect l="T15" t="T16" r="T17" b="T18"/>
            <a:pathLst>
              <a:path w="201" h="107">
                <a:moveTo>
                  <a:pt x="81" y="107"/>
                </a:moveTo>
                <a:lnTo>
                  <a:pt x="0" y="0"/>
                </a:lnTo>
                <a:lnTo>
                  <a:pt x="134" y="13"/>
                </a:lnTo>
                <a:lnTo>
                  <a:pt x="201" y="107"/>
                </a:lnTo>
                <a:lnTo>
                  <a:pt x="81" y="107"/>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800">
              <a:solidFill>
                <a:srgbClr val="024C66"/>
              </a:solidFill>
              <a:latin typeface="Times New Roman" panose="02020603050405020304" pitchFamily="18" charset="0"/>
              <a:cs typeface="Times New Roman" panose="02020603050405020304" pitchFamily="18" charset="0"/>
            </a:endParaRPr>
          </a:p>
        </p:txBody>
      </p:sp>
      <p:sp>
        <p:nvSpPr>
          <p:cNvPr id="60455" name="Freeform 38">
            <a:extLst>
              <a:ext uri="{FF2B5EF4-FFF2-40B4-BE49-F238E27FC236}">
                <a16:creationId xmlns="" xmlns:a16="http://schemas.microsoft.com/office/drawing/2014/main" id="{A609271A-2AEA-4092-87FC-E12A55E4FB80}"/>
              </a:ext>
            </a:extLst>
          </p:cNvPr>
          <p:cNvSpPr>
            <a:spLocks/>
          </p:cNvSpPr>
          <p:nvPr/>
        </p:nvSpPr>
        <p:spPr bwMode="auto">
          <a:xfrm>
            <a:off x="6097787" y="4413052"/>
            <a:ext cx="405407" cy="191095"/>
          </a:xfrm>
          <a:custGeom>
            <a:avLst/>
            <a:gdLst>
              <a:gd name="T0" fmla="*/ 2147483646 w 227"/>
              <a:gd name="T1" fmla="*/ 2147483646 h 120"/>
              <a:gd name="T2" fmla="*/ 0 w 227"/>
              <a:gd name="T3" fmla="*/ 2147483646 h 120"/>
              <a:gd name="T4" fmla="*/ 0 w 227"/>
              <a:gd name="T5" fmla="*/ 0 h 120"/>
              <a:gd name="T6" fmla="*/ 0 w 227"/>
              <a:gd name="T7" fmla="*/ 0 h 120"/>
              <a:gd name="T8" fmla="*/ 2147483646 w 227"/>
              <a:gd name="T9" fmla="*/ 2147483646 h 120"/>
              <a:gd name="T10" fmla="*/ 2147483646 w 227"/>
              <a:gd name="T11" fmla="*/ 2147483646 h 120"/>
              <a:gd name="T12" fmla="*/ 2147483646 w 227"/>
              <a:gd name="T13" fmla="*/ 2147483646 h 120"/>
              <a:gd name="T14" fmla="*/ 2147483646 w 227"/>
              <a:gd name="T15" fmla="*/ 2147483646 h 120"/>
              <a:gd name="T16" fmla="*/ 2147483646 w 227"/>
              <a:gd name="T17" fmla="*/ 2147483646 h 120"/>
              <a:gd name="T18" fmla="*/ 2147483646 w 227"/>
              <a:gd name="T19" fmla="*/ 2147483646 h 120"/>
              <a:gd name="T20" fmla="*/ 2147483646 w 227"/>
              <a:gd name="T21" fmla="*/ 2147483646 h 120"/>
              <a:gd name="T22" fmla="*/ 2147483646 w 227"/>
              <a:gd name="T23" fmla="*/ 2147483646 h 120"/>
              <a:gd name="T24" fmla="*/ 2147483646 w 227"/>
              <a:gd name="T25" fmla="*/ 2147483646 h 120"/>
              <a:gd name="T26" fmla="*/ 2147483646 w 227"/>
              <a:gd name="T27" fmla="*/ 2147483646 h 120"/>
              <a:gd name="T28" fmla="*/ 0 w 227"/>
              <a:gd name="T29" fmla="*/ 2147483646 h 120"/>
              <a:gd name="T30" fmla="*/ 0 w 227"/>
              <a:gd name="T31" fmla="*/ 0 h 120"/>
              <a:gd name="T32" fmla="*/ 2147483646 w 227"/>
              <a:gd name="T33" fmla="*/ 0 h 120"/>
              <a:gd name="T34" fmla="*/ 2147483646 w 227"/>
              <a:gd name="T35" fmla="*/ 2147483646 h 120"/>
              <a:gd name="T36" fmla="*/ 2147483646 w 227"/>
              <a:gd name="T37" fmla="*/ 2147483646 h 12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7"/>
              <a:gd name="T58" fmla="*/ 0 h 120"/>
              <a:gd name="T59" fmla="*/ 227 w 227"/>
              <a:gd name="T60" fmla="*/ 120 h 12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7" h="120">
                <a:moveTo>
                  <a:pt x="81" y="120"/>
                </a:moveTo>
                <a:lnTo>
                  <a:pt x="0" y="13"/>
                </a:lnTo>
                <a:lnTo>
                  <a:pt x="0" y="0"/>
                </a:lnTo>
                <a:lnTo>
                  <a:pt x="134" y="13"/>
                </a:lnTo>
                <a:lnTo>
                  <a:pt x="147" y="13"/>
                </a:lnTo>
                <a:lnTo>
                  <a:pt x="214" y="107"/>
                </a:lnTo>
                <a:lnTo>
                  <a:pt x="227" y="120"/>
                </a:lnTo>
                <a:lnTo>
                  <a:pt x="201" y="120"/>
                </a:lnTo>
                <a:lnTo>
                  <a:pt x="134" y="26"/>
                </a:lnTo>
                <a:lnTo>
                  <a:pt x="147" y="13"/>
                </a:lnTo>
                <a:lnTo>
                  <a:pt x="134" y="26"/>
                </a:lnTo>
                <a:lnTo>
                  <a:pt x="0" y="13"/>
                </a:lnTo>
                <a:lnTo>
                  <a:pt x="0" y="0"/>
                </a:lnTo>
                <a:lnTo>
                  <a:pt x="14" y="0"/>
                </a:lnTo>
                <a:lnTo>
                  <a:pt x="94" y="107"/>
                </a:lnTo>
                <a:lnTo>
                  <a:pt x="81" y="12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800">
              <a:solidFill>
                <a:srgbClr val="024C66"/>
              </a:solidFill>
              <a:latin typeface="Times New Roman" panose="02020603050405020304" pitchFamily="18" charset="0"/>
              <a:cs typeface="Times New Roman" panose="02020603050405020304" pitchFamily="18" charset="0"/>
            </a:endParaRPr>
          </a:p>
        </p:txBody>
      </p:sp>
      <p:sp>
        <p:nvSpPr>
          <p:cNvPr id="60456" name="Freeform 39">
            <a:extLst>
              <a:ext uri="{FF2B5EF4-FFF2-40B4-BE49-F238E27FC236}">
                <a16:creationId xmlns="" xmlns:a16="http://schemas.microsoft.com/office/drawing/2014/main" id="{0DE65E38-3BD0-474A-9F77-8861166E49B4}"/>
              </a:ext>
            </a:extLst>
          </p:cNvPr>
          <p:cNvSpPr>
            <a:spLocks/>
          </p:cNvSpPr>
          <p:nvPr/>
        </p:nvSpPr>
        <p:spPr bwMode="auto">
          <a:xfrm>
            <a:off x="6242447" y="4582716"/>
            <a:ext cx="214313" cy="21431"/>
          </a:xfrm>
          <a:custGeom>
            <a:avLst/>
            <a:gdLst>
              <a:gd name="T0" fmla="*/ 2147483646 w 120"/>
              <a:gd name="T1" fmla="*/ 2147483646 h 13"/>
              <a:gd name="T2" fmla="*/ 0 w 120"/>
              <a:gd name="T3" fmla="*/ 2147483646 h 13"/>
              <a:gd name="T4" fmla="*/ 0 w 120"/>
              <a:gd name="T5" fmla="*/ 2147483646 h 13"/>
              <a:gd name="T6" fmla="*/ 0 w 120"/>
              <a:gd name="T7" fmla="*/ 2147483646 h 13"/>
              <a:gd name="T8" fmla="*/ 0 w 120"/>
              <a:gd name="T9" fmla="*/ 0 h 13"/>
              <a:gd name="T10" fmla="*/ 2147483646 w 120"/>
              <a:gd name="T11" fmla="*/ 0 h 13"/>
              <a:gd name="T12" fmla="*/ 2147483646 w 120"/>
              <a:gd name="T13" fmla="*/ 2147483646 h 13"/>
              <a:gd name="T14" fmla="*/ 0 60000 65536"/>
              <a:gd name="T15" fmla="*/ 0 60000 65536"/>
              <a:gd name="T16" fmla="*/ 0 60000 65536"/>
              <a:gd name="T17" fmla="*/ 0 60000 65536"/>
              <a:gd name="T18" fmla="*/ 0 60000 65536"/>
              <a:gd name="T19" fmla="*/ 0 60000 65536"/>
              <a:gd name="T20" fmla="*/ 0 60000 65536"/>
              <a:gd name="T21" fmla="*/ 0 w 120"/>
              <a:gd name="T22" fmla="*/ 0 h 13"/>
              <a:gd name="T23" fmla="*/ 120 w 120"/>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 h="13">
                <a:moveTo>
                  <a:pt x="120" y="13"/>
                </a:moveTo>
                <a:lnTo>
                  <a:pt x="0" y="13"/>
                </a:lnTo>
                <a:lnTo>
                  <a:pt x="0" y="0"/>
                </a:lnTo>
                <a:lnTo>
                  <a:pt x="120" y="0"/>
                </a:lnTo>
                <a:lnTo>
                  <a:pt x="120" y="13"/>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800">
              <a:solidFill>
                <a:srgbClr val="024C66"/>
              </a:solidFill>
              <a:latin typeface="Times New Roman" panose="02020603050405020304" pitchFamily="18" charset="0"/>
              <a:cs typeface="Times New Roman" panose="02020603050405020304" pitchFamily="18" charset="0"/>
            </a:endParaRPr>
          </a:p>
        </p:txBody>
      </p:sp>
      <p:sp>
        <p:nvSpPr>
          <p:cNvPr id="60457" name="Rectangle 40">
            <a:extLst>
              <a:ext uri="{FF2B5EF4-FFF2-40B4-BE49-F238E27FC236}">
                <a16:creationId xmlns="" xmlns:a16="http://schemas.microsoft.com/office/drawing/2014/main" id="{B0924953-8A6E-4AFA-8F9D-8F2EF4AF5D64}"/>
              </a:ext>
            </a:extLst>
          </p:cNvPr>
          <p:cNvSpPr>
            <a:spLocks noChangeArrowheads="1"/>
          </p:cNvSpPr>
          <p:nvPr/>
        </p:nvSpPr>
        <p:spPr bwMode="auto">
          <a:xfrm>
            <a:off x="6408540" y="4561285"/>
            <a:ext cx="1785" cy="21431"/>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800">
              <a:solidFill>
                <a:srgbClr val="024C66"/>
              </a:solidFill>
              <a:latin typeface="Times New Roman" panose="02020603050405020304" pitchFamily="18" charset="0"/>
              <a:cs typeface="Times New Roman" panose="02020603050405020304" pitchFamily="18" charset="0"/>
            </a:endParaRPr>
          </a:p>
        </p:txBody>
      </p:sp>
      <p:sp>
        <p:nvSpPr>
          <p:cNvPr id="60458" name="Rectangle 41">
            <a:extLst>
              <a:ext uri="{FF2B5EF4-FFF2-40B4-BE49-F238E27FC236}">
                <a16:creationId xmlns="" xmlns:a16="http://schemas.microsoft.com/office/drawing/2014/main" id="{D20C9D57-B4C4-4AD6-A57F-43E9980FB926}"/>
              </a:ext>
            </a:extLst>
          </p:cNvPr>
          <p:cNvSpPr>
            <a:spLocks noChangeArrowheads="1"/>
          </p:cNvSpPr>
          <p:nvPr/>
        </p:nvSpPr>
        <p:spPr bwMode="auto">
          <a:xfrm>
            <a:off x="8910637" y="5811441"/>
            <a:ext cx="1787" cy="21431"/>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800">
              <a:solidFill>
                <a:srgbClr val="024C66"/>
              </a:solidFill>
              <a:latin typeface="Times New Roman" panose="02020603050405020304" pitchFamily="18" charset="0"/>
              <a:cs typeface="Times New Roman" panose="02020603050405020304" pitchFamily="18" charset="0"/>
            </a:endParaRPr>
          </a:p>
        </p:txBody>
      </p:sp>
      <p:sp>
        <p:nvSpPr>
          <p:cNvPr id="60459" name="Freeform 42">
            <a:extLst>
              <a:ext uri="{FF2B5EF4-FFF2-40B4-BE49-F238E27FC236}">
                <a16:creationId xmlns="" xmlns:a16="http://schemas.microsoft.com/office/drawing/2014/main" id="{E87985D1-D2AA-46D2-873C-D014A5D2139C}"/>
              </a:ext>
            </a:extLst>
          </p:cNvPr>
          <p:cNvSpPr>
            <a:spLocks/>
          </p:cNvSpPr>
          <p:nvPr/>
        </p:nvSpPr>
        <p:spPr bwMode="auto">
          <a:xfrm>
            <a:off x="6408540" y="4561284"/>
            <a:ext cx="2502098" cy="1271588"/>
          </a:xfrm>
          <a:custGeom>
            <a:avLst/>
            <a:gdLst>
              <a:gd name="T0" fmla="*/ 0 w 1401"/>
              <a:gd name="T1" fmla="*/ 0 h 801"/>
              <a:gd name="T2" fmla="*/ 0 w 1401"/>
              <a:gd name="T3" fmla="*/ 2147483646 h 801"/>
              <a:gd name="T4" fmla="*/ 2147483646 w 1401"/>
              <a:gd name="T5" fmla="*/ 2147483646 h 801"/>
              <a:gd name="T6" fmla="*/ 2147483646 w 1401"/>
              <a:gd name="T7" fmla="*/ 2147483646 h 801"/>
              <a:gd name="T8" fmla="*/ 0 w 1401"/>
              <a:gd name="T9" fmla="*/ 0 h 801"/>
              <a:gd name="T10" fmla="*/ 0 60000 65536"/>
              <a:gd name="T11" fmla="*/ 0 60000 65536"/>
              <a:gd name="T12" fmla="*/ 0 60000 65536"/>
              <a:gd name="T13" fmla="*/ 0 60000 65536"/>
              <a:gd name="T14" fmla="*/ 0 60000 65536"/>
              <a:gd name="T15" fmla="*/ 0 w 1401"/>
              <a:gd name="T16" fmla="*/ 0 h 801"/>
              <a:gd name="T17" fmla="*/ 1401 w 1401"/>
              <a:gd name="T18" fmla="*/ 801 h 801"/>
            </a:gdLst>
            <a:ahLst/>
            <a:cxnLst>
              <a:cxn ang="T10">
                <a:pos x="T0" y="T1"/>
              </a:cxn>
              <a:cxn ang="T11">
                <a:pos x="T2" y="T3"/>
              </a:cxn>
              <a:cxn ang="T12">
                <a:pos x="T4" y="T5"/>
              </a:cxn>
              <a:cxn ang="T13">
                <a:pos x="T6" y="T7"/>
              </a:cxn>
              <a:cxn ang="T14">
                <a:pos x="T8" y="T9"/>
              </a:cxn>
            </a:cxnLst>
            <a:rect l="T15" t="T16" r="T17" b="T18"/>
            <a:pathLst>
              <a:path w="1401" h="801">
                <a:moveTo>
                  <a:pt x="0" y="0"/>
                </a:moveTo>
                <a:lnTo>
                  <a:pt x="0" y="14"/>
                </a:lnTo>
                <a:lnTo>
                  <a:pt x="1401" y="801"/>
                </a:lnTo>
                <a:lnTo>
                  <a:pt x="1401" y="788"/>
                </a:lnTo>
                <a:lnTo>
                  <a:pt x="0"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800">
              <a:solidFill>
                <a:srgbClr val="024C66"/>
              </a:solidFill>
              <a:latin typeface="Times New Roman" panose="02020603050405020304" pitchFamily="18" charset="0"/>
              <a:cs typeface="Times New Roman" panose="02020603050405020304" pitchFamily="18" charset="0"/>
            </a:endParaRPr>
          </a:p>
        </p:txBody>
      </p:sp>
      <p:sp>
        <p:nvSpPr>
          <p:cNvPr id="60460" name="Rectangle 43">
            <a:extLst>
              <a:ext uri="{FF2B5EF4-FFF2-40B4-BE49-F238E27FC236}">
                <a16:creationId xmlns="" xmlns:a16="http://schemas.microsoft.com/office/drawing/2014/main" id="{C6EC1F37-772E-4712-A1D8-D7ED3124122E}"/>
              </a:ext>
            </a:extLst>
          </p:cNvPr>
          <p:cNvSpPr>
            <a:spLocks noChangeArrowheads="1"/>
          </p:cNvSpPr>
          <p:nvPr/>
        </p:nvSpPr>
        <p:spPr bwMode="auto">
          <a:xfrm>
            <a:off x="4120753" y="5302450"/>
            <a:ext cx="17953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2800">
                <a:solidFill>
                  <a:srgbClr val="024C66"/>
                </a:solidFill>
                <a:latin typeface="Times New Roman" panose="02020603050405020304" pitchFamily="18" charset="0"/>
                <a:cs typeface="Times New Roman" panose="02020603050405020304" pitchFamily="18" charset="0"/>
              </a:rPr>
              <a:t>2</a:t>
            </a:r>
          </a:p>
        </p:txBody>
      </p:sp>
      <p:sp>
        <p:nvSpPr>
          <p:cNvPr id="60461" name="Rectangle 44">
            <a:extLst>
              <a:ext uri="{FF2B5EF4-FFF2-40B4-BE49-F238E27FC236}">
                <a16:creationId xmlns="" xmlns:a16="http://schemas.microsoft.com/office/drawing/2014/main" id="{60EA4EA5-B685-4446-8724-A716505CD621}"/>
              </a:ext>
            </a:extLst>
          </p:cNvPr>
          <p:cNvSpPr>
            <a:spLocks noChangeArrowheads="1"/>
          </p:cNvSpPr>
          <p:nvPr/>
        </p:nvSpPr>
        <p:spPr bwMode="auto">
          <a:xfrm>
            <a:off x="5836076" y="5376606"/>
            <a:ext cx="17953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2800" dirty="0">
                <a:solidFill>
                  <a:srgbClr val="024C66"/>
                </a:solidFill>
                <a:latin typeface="Times New Roman" panose="02020603050405020304" pitchFamily="18" charset="0"/>
                <a:cs typeface="Times New Roman" panose="02020603050405020304" pitchFamily="18" charset="0"/>
              </a:rPr>
              <a:t>1</a:t>
            </a:r>
          </a:p>
        </p:txBody>
      </p:sp>
      <p:sp>
        <p:nvSpPr>
          <p:cNvPr id="60462" name="Rectangle 45">
            <a:extLst>
              <a:ext uri="{FF2B5EF4-FFF2-40B4-BE49-F238E27FC236}">
                <a16:creationId xmlns="" xmlns:a16="http://schemas.microsoft.com/office/drawing/2014/main" id="{2D53ABC3-8C17-48E4-BFC8-367CA598F136}"/>
              </a:ext>
            </a:extLst>
          </p:cNvPr>
          <p:cNvSpPr>
            <a:spLocks noChangeArrowheads="1"/>
          </p:cNvSpPr>
          <p:nvPr/>
        </p:nvSpPr>
        <p:spPr bwMode="auto">
          <a:xfrm>
            <a:off x="8933855" y="5450682"/>
            <a:ext cx="17953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2800">
                <a:solidFill>
                  <a:srgbClr val="024C66"/>
                </a:solidFill>
                <a:latin typeface="Times New Roman" panose="02020603050405020304" pitchFamily="18" charset="0"/>
                <a:cs typeface="Times New Roman" panose="02020603050405020304" pitchFamily="18" charset="0"/>
              </a:rPr>
              <a:t>1</a:t>
            </a:r>
          </a:p>
        </p:txBody>
      </p:sp>
      <p:sp>
        <p:nvSpPr>
          <p:cNvPr id="60463" name="Rectangle 46">
            <a:extLst>
              <a:ext uri="{FF2B5EF4-FFF2-40B4-BE49-F238E27FC236}">
                <a16:creationId xmlns="" xmlns:a16="http://schemas.microsoft.com/office/drawing/2014/main" id="{26A00C2D-E391-4864-ABB8-C73E7B24459E}"/>
              </a:ext>
            </a:extLst>
          </p:cNvPr>
          <p:cNvSpPr>
            <a:spLocks noChangeArrowheads="1"/>
          </p:cNvSpPr>
          <p:nvPr/>
        </p:nvSpPr>
        <p:spPr bwMode="auto">
          <a:xfrm>
            <a:off x="1952625" y="5725716"/>
            <a:ext cx="2953941" cy="2321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800">
              <a:solidFill>
                <a:srgbClr val="024C66"/>
              </a:solidFill>
              <a:latin typeface="Times New Roman" panose="02020603050405020304" pitchFamily="18" charset="0"/>
              <a:cs typeface="Times New Roman" panose="02020603050405020304" pitchFamily="18" charset="0"/>
            </a:endParaRPr>
          </a:p>
        </p:txBody>
      </p:sp>
      <p:sp>
        <p:nvSpPr>
          <p:cNvPr id="60464" name="Rectangle 47">
            <a:extLst>
              <a:ext uri="{FF2B5EF4-FFF2-40B4-BE49-F238E27FC236}">
                <a16:creationId xmlns="" xmlns:a16="http://schemas.microsoft.com/office/drawing/2014/main" id="{786C37C8-C4F0-4225-AFF7-6E4E587A4CA9}"/>
              </a:ext>
            </a:extLst>
          </p:cNvPr>
          <p:cNvSpPr>
            <a:spLocks noChangeArrowheads="1"/>
          </p:cNvSpPr>
          <p:nvPr/>
        </p:nvSpPr>
        <p:spPr bwMode="auto">
          <a:xfrm>
            <a:off x="4883349" y="5725716"/>
            <a:ext cx="23217" cy="764381"/>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800">
              <a:solidFill>
                <a:srgbClr val="024C66"/>
              </a:solidFill>
              <a:latin typeface="Times New Roman" panose="02020603050405020304" pitchFamily="18" charset="0"/>
              <a:cs typeface="Times New Roman" panose="02020603050405020304" pitchFamily="18" charset="0"/>
            </a:endParaRPr>
          </a:p>
        </p:txBody>
      </p:sp>
      <p:sp>
        <p:nvSpPr>
          <p:cNvPr id="60465" name="Rectangle 48">
            <a:extLst>
              <a:ext uri="{FF2B5EF4-FFF2-40B4-BE49-F238E27FC236}">
                <a16:creationId xmlns="" xmlns:a16="http://schemas.microsoft.com/office/drawing/2014/main" id="{548BAA5A-F4DF-45A4-96FB-FA449BEE3B72}"/>
              </a:ext>
            </a:extLst>
          </p:cNvPr>
          <p:cNvSpPr>
            <a:spLocks noChangeArrowheads="1"/>
          </p:cNvSpPr>
          <p:nvPr/>
        </p:nvSpPr>
        <p:spPr bwMode="auto">
          <a:xfrm>
            <a:off x="1952625" y="6468666"/>
            <a:ext cx="2930724" cy="21431"/>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800">
              <a:solidFill>
                <a:srgbClr val="024C66"/>
              </a:solidFill>
              <a:latin typeface="Times New Roman" panose="02020603050405020304" pitchFamily="18" charset="0"/>
              <a:cs typeface="Times New Roman" panose="02020603050405020304" pitchFamily="18" charset="0"/>
            </a:endParaRPr>
          </a:p>
        </p:txBody>
      </p:sp>
      <p:sp>
        <p:nvSpPr>
          <p:cNvPr id="60466" name="Rectangle 49">
            <a:extLst>
              <a:ext uri="{FF2B5EF4-FFF2-40B4-BE49-F238E27FC236}">
                <a16:creationId xmlns="" xmlns:a16="http://schemas.microsoft.com/office/drawing/2014/main" id="{4AE4261D-C3D8-48C6-9780-34E9136BFD93}"/>
              </a:ext>
            </a:extLst>
          </p:cNvPr>
          <p:cNvSpPr>
            <a:spLocks noChangeArrowheads="1"/>
          </p:cNvSpPr>
          <p:nvPr/>
        </p:nvSpPr>
        <p:spPr bwMode="auto">
          <a:xfrm>
            <a:off x="1952625" y="5725716"/>
            <a:ext cx="23218" cy="7429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800">
              <a:solidFill>
                <a:srgbClr val="024C66"/>
              </a:solidFill>
              <a:latin typeface="Times New Roman" panose="02020603050405020304" pitchFamily="18" charset="0"/>
              <a:cs typeface="Times New Roman" panose="02020603050405020304" pitchFamily="18" charset="0"/>
            </a:endParaRPr>
          </a:p>
        </p:txBody>
      </p:sp>
      <p:sp>
        <p:nvSpPr>
          <p:cNvPr id="60467" name="Rectangle 50">
            <a:extLst>
              <a:ext uri="{FF2B5EF4-FFF2-40B4-BE49-F238E27FC236}">
                <a16:creationId xmlns="" xmlns:a16="http://schemas.microsoft.com/office/drawing/2014/main" id="{B73F10CA-0E18-49AC-98D7-D4317466EC5A}"/>
              </a:ext>
            </a:extLst>
          </p:cNvPr>
          <p:cNvSpPr>
            <a:spLocks noChangeArrowheads="1"/>
          </p:cNvSpPr>
          <p:nvPr/>
        </p:nvSpPr>
        <p:spPr bwMode="auto">
          <a:xfrm>
            <a:off x="3049191" y="5959675"/>
            <a:ext cx="91691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2800" b="1">
                <a:solidFill>
                  <a:srgbClr val="024C66"/>
                </a:solidFill>
                <a:latin typeface="Times New Roman" panose="02020603050405020304" pitchFamily="18" charset="0"/>
                <a:cs typeface="Times New Roman" panose="02020603050405020304" pitchFamily="18" charset="0"/>
              </a:rPr>
              <a:t>Slider</a:t>
            </a:r>
            <a:endParaRPr lang="en-US" altLang="en-US" sz="2800">
              <a:solidFill>
                <a:srgbClr val="024C66"/>
              </a:solidFill>
              <a:latin typeface="Times New Roman" panose="02020603050405020304" pitchFamily="18" charset="0"/>
              <a:cs typeface="Times New Roman" panose="02020603050405020304" pitchFamily="18" charset="0"/>
            </a:endParaRPr>
          </a:p>
        </p:txBody>
      </p:sp>
      <p:sp>
        <p:nvSpPr>
          <p:cNvPr id="60468" name="Rectangle 51">
            <a:extLst>
              <a:ext uri="{FF2B5EF4-FFF2-40B4-BE49-F238E27FC236}">
                <a16:creationId xmlns="" xmlns:a16="http://schemas.microsoft.com/office/drawing/2014/main" id="{24B980FF-1F21-4176-A7CD-C8B62008242D}"/>
              </a:ext>
            </a:extLst>
          </p:cNvPr>
          <p:cNvSpPr>
            <a:spLocks noChangeArrowheads="1"/>
          </p:cNvSpPr>
          <p:nvPr/>
        </p:nvSpPr>
        <p:spPr bwMode="auto">
          <a:xfrm>
            <a:off x="6479977" y="4243388"/>
            <a:ext cx="17953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2800">
                <a:solidFill>
                  <a:srgbClr val="024C66"/>
                </a:solidFill>
                <a:latin typeface="Times New Roman" panose="02020603050405020304" pitchFamily="18" charset="0"/>
                <a:cs typeface="Times New Roman" panose="02020603050405020304" pitchFamily="18" charset="0"/>
              </a:rPr>
              <a:t>1</a:t>
            </a:r>
          </a:p>
        </p:txBody>
      </p:sp>
      <p:sp>
        <p:nvSpPr>
          <p:cNvPr id="60469" name="Rectangle 52">
            <a:extLst>
              <a:ext uri="{FF2B5EF4-FFF2-40B4-BE49-F238E27FC236}">
                <a16:creationId xmlns="" xmlns:a16="http://schemas.microsoft.com/office/drawing/2014/main" id="{1B2730D1-1020-4896-A6B8-F9A337DFB8FE}"/>
              </a:ext>
            </a:extLst>
          </p:cNvPr>
          <p:cNvSpPr>
            <a:spLocks noChangeArrowheads="1"/>
          </p:cNvSpPr>
          <p:nvPr/>
        </p:nvSpPr>
        <p:spPr bwMode="auto">
          <a:xfrm>
            <a:off x="5383411" y="4539854"/>
            <a:ext cx="17953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2800">
                <a:solidFill>
                  <a:srgbClr val="024C66"/>
                </a:solidFill>
                <a:latin typeface="Times New Roman" panose="02020603050405020304" pitchFamily="18" charset="0"/>
                <a:cs typeface="Times New Roman" panose="02020603050405020304" pitchFamily="18" charset="0"/>
              </a:rPr>
              <a:t>1</a:t>
            </a:r>
          </a:p>
        </p:txBody>
      </p:sp>
      <p:sp>
        <p:nvSpPr>
          <p:cNvPr id="60470" name="Rectangle 53">
            <a:extLst>
              <a:ext uri="{FF2B5EF4-FFF2-40B4-BE49-F238E27FC236}">
                <a16:creationId xmlns="" xmlns:a16="http://schemas.microsoft.com/office/drawing/2014/main" id="{E53AD07D-20B9-430A-948C-A1CA7EC20A92}"/>
              </a:ext>
            </a:extLst>
          </p:cNvPr>
          <p:cNvSpPr>
            <a:spLocks noChangeArrowheads="1"/>
          </p:cNvSpPr>
          <p:nvPr/>
        </p:nvSpPr>
        <p:spPr bwMode="auto">
          <a:xfrm>
            <a:off x="4383286" y="4434484"/>
            <a:ext cx="17953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2800">
                <a:solidFill>
                  <a:srgbClr val="024C66"/>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1853661528"/>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D7C5F1C7-7E86-4089-A69A-032EF19F85EB}"/>
              </a:ext>
            </a:extLst>
          </p:cNvPr>
          <p:cNvSpPr>
            <a:spLocks noGrp="1"/>
          </p:cNvSpPr>
          <p:nvPr>
            <p:ph type="sldNum" sz="quarter" idx="12"/>
          </p:nvPr>
        </p:nvSpPr>
        <p:spPr/>
        <p:txBody>
          <a:bodyPr/>
          <a:lstStyle>
            <a:lvl1pPr>
              <a:defRPr>
                <a:solidFill>
                  <a:schemeClr val="tx1"/>
                </a:solidFill>
                <a:latin typeface="Arial" panose="020B0604020202020204" pitchFamily="34" charset="0"/>
              </a:defRPr>
            </a:lvl1pPr>
            <a:lvl2pPr marL="835819" indent="-321469">
              <a:defRPr>
                <a:solidFill>
                  <a:schemeClr val="tx1"/>
                </a:solidFill>
                <a:latin typeface="Arial" panose="020B0604020202020204" pitchFamily="34" charset="0"/>
              </a:defRPr>
            </a:lvl2pPr>
            <a:lvl3pPr marL="1285875" indent="-257175">
              <a:defRPr>
                <a:solidFill>
                  <a:schemeClr val="tx1"/>
                </a:solidFill>
                <a:latin typeface="Arial" panose="020B0604020202020204" pitchFamily="34" charset="0"/>
              </a:defRPr>
            </a:lvl3pPr>
            <a:lvl4pPr marL="1800225" indent="-257175">
              <a:defRPr>
                <a:solidFill>
                  <a:schemeClr val="tx1"/>
                </a:solidFill>
                <a:latin typeface="Arial" panose="020B0604020202020204" pitchFamily="34" charset="0"/>
              </a:defRPr>
            </a:lvl4pPr>
            <a:lvl5pPr marL="2314575" indent="-257175">
              <a:defRPr>
                <a:solidFill>
                  <a:schemeClr val="tx1"/>
                </a:solidFill>
                <a:latin typeface="Arial" panose="020B0604020202020204" pitchFamily="34" charset="0"/>
              </a:defRPr>
            </a:lvl5pPr>
            <a:lvl6pPr marL="2828925" indent="-257175" eaLnBrk="0" fontAlgn="base" hangingPunct="0">
              <a:spcBef>
                <a:spcPct val="0"/>
              </a:spcBef>
              <a:spcAft>
                <a:spcPct val="0"/>
              </a:spcAft>
              <a:defRPr>
                <a:solidFill>
                  <a:schemeClr val="tx1"/>
                </a:solidFill>
                <a:latin typeface="Arial" panose="020B0604020202020204" pitchFamily="34" charset="0"/>
              </a:defRPr>
            </a:lvl6pPr>
            <a:lvl7pPr marL="3343275" indent="-257175" eaLnBrk="0" fontAlgn="base" hangingPunct="0">
              <a:spcBef>
                <a:spcPct val="0"/>
              </a:spcBef>
              <a:spcAft>
                <a:spcPct val="0"/>
              </a:spcAft>
              <a:defRPr>
                <a:solidFill>
                  <a:schemeClr val="tx1"/>
                </a:solidFill>
                <a:latin typeface="Arial" panose="020B0604020202020204" pitchFamily="34" charset="0"/>
              </a:defRPr>
            </a:lvl7pPr>
            <a:lvl8pPr marL="3857625" indent="-257175" eaLnBrk="0" fontAlgn="base" hangingPunct="0">
              <a:spcBef>
                <a:spcPct val="0"/>
              </a:spcBef>
              <a:spcAft>
                <a:spcPct val="0"/>
              </a:spcAft>
              <a:defRPr>
                <a:solidFill>
                  <a:schemeClr val="tx1"/>
                </a:solidFill>
                <a:latin typeface="Arial" panose="020B0604020202020204" pitchFamily="34" charset="0"/>
              </a:defRPr>
            </a:lvl8pPr>
            <a:lvl9pPr marL="4371975" indent="-257175" eaLnBrk="0" fontAlgn="base" hangingPunct="0">
              <a:spcBef>
                <a:spcPct val="0"/>
              </a:spcBef>
              <a:spcAft>
                <a:spcPct val="0"/>
              </a:spcAft>
              <a:defRPr>
                <a:solidFill>
                  <a:schemeClr val="tx1"/>
                </a:solidFill>
                <a:latin typeface="Arial" panose="020B0604020202020204" pitchFamily="34" charset="0"/>
              </a:defRPr>
            </a:lvl9pPr>
          </a:lstStyle>
          <a:p>
            <a:pPr>
              <a:defRPr/>
            </a:pPr>
            <a:fld id="{66E2C9EF-6237-48A8-A1EA-04F49268CFED}" type="slidenum">
              <a:rPr lang="en-US" altLang="en-US" smtClean="0"/>
              <a:pPr>
                <a:defRPr/>
              </a:pPr>
              <a:t>36</a:t>
            </a:fld>
            <a:endParaRPr lang="en-US" altLang="en-US"/>
          </a:p>
        </p:txBody>
      </p:sp>
      <p:sp>
        <p:nvSpPr>
          <p:cNvPr id="803842" name="Rectangle 2">
            <a:extLst>
              <a:ext uri="{FF2B5EF4-FFF2-40B4-BE49-F238E27FC236}">
                <a16:creationId xmlns="" xmlns:a16="http://schemas.microsoft.com/office/drawing/2014/main" id="{CE18829D-5C83-4931-9999-3B4D6665F365}"/>
              </a:ext>
            </a:extLst>
          </p:cNvPr>
          <p:cNvSpPr>
            <a:spLocks noGrp="1" noRot="1" noChangeArrowheads="1"/>
          </p:cNvSpPr>
          <p:nvPr>
            <p:ph type="title"/>
          </p:nvPr>
        </p:nvSpPr>
        <p:spPr>
          <a:xfrm>
            <a:off x="1033760" y="757186"/>
            <a:ext cx="10124480" cy="532209"/>
          </a:xfrm>
        </p:spPr>
        <p:txBody>
          <a:bodyPr/>
          <a:lstStyle/>
          <a:p>
            <a:pPr algn="ctr">
              <a:defRPr/>
            </a:pPr>
            <a:r>
              <a:rPr lang="en-US" altLang="en-US" sz="3600" b="1" dirty="0">
                <a:solidFill>
                  <a:srgbClr val="024C66"/>
                </a:solidFill>
                <a:latin typeface="Times New Roman" panose="02020603050405020304" pitchFamily="18" charset="0"/>
                <a:cs typeface="Times New Roman" panose="02020603050405020304" pitchFamily="18" charset="0"/>
              </a:rPr>
              <a:t>What is Generalization?</a:t>
            </a:r>
            <a:endParaRPr lang="en-US" sz="3600" dirty="0">
              <a:solidFill>
                <a:schemeClr val="bg2"/>
              </a:solidFill>
              <a:effectLst>
                <a:outerShdw blurRad="38100" dist="38100" dir="2700000" algn="tl">
                  <a:srgbClr val="000000"/>
                </a:outerShdw>
              </a:effectLst>
              <a:latin typeface="Times New Roman" pitchFamily="18" charset="0"/>
            </a:endParaRPr>
          </a:p>
        </p:txBody>
      </p:sp>
      <p:sp>
        <p:nvSpPr>
          <p:cNvPr id="803843" name="Rectangle 3">
            <a:extLst>
              <a:ext uri="{FF2B5EF4-FFF2-40B4-BE49-F238E27FC236}">
                <a16:creationId xmlns="" xmlns:a16="http://schemas.microsoft.com/office/drawing/2014/main" id="{7028D688-2E66-4717-8A90-A9E828F269BD}"/>
              </a:ext>
            </a:extLst>
          </p:cNvPr>
          <p:cNvSpPr>
            <a:spLocks noGrp="1" noRot="1" noChangeArrowheads="1"/>
          </p:cNvSpPr>
          <p:nvPr>
            <p:ph type="body" idx="1"/>
          </p:nvPr>
        </p:nvSpPr>
        <p:spPr>
          <a:xfrm>
            <a:off x="1933885" y="1810510"/>
            <a:ext cx="9551194" cy="3503612"/>
          </a:xfrm>
        </p:spPr>
        <p:txBody>
          <a:bodyPr/>
          <a:lstStyle/>
          <a:p>
            <a:pPr eaLnBrk="1" hangingPunct="1">
              <a:lnSpc>
                <a:spcPct val="70000"/>
              </a:lnSpc>
              <a:buClr>
                <a:schemeClr val="bg1"/>
              </a:buClr>
              <a:defRPr/>
            </a:pPr>
            <a:r>
              <a:rPr lang="en-US" sz="2800" dirty="0">
                <a:latin typeface="Times New Roman" panose="02020603050405020304" pitchFamily="18" charset="0"/>
                <a:cs typeface="Times New Roman" panose="02020603050405020304" pitchFamily="18" charset="0"/>
              </a:rPr>
              <a:t>A relationship among classes where one class shares the structure and/or behavior of one or more classes</a:t>
            </a:r>
          </a:p>
          <a:p>
            <a:pPr eaLnBrk="1" hangingPunct="1">
              <a:lnSpc>
                <a:spcPct val="70000"/>
              </a:lnSpc>
              <a:buClr>
                <a:schemeClr val="bg1"/>
              </a:buClr>
              <a:defRPr/>
            </a:pPr>
            <a:endParaRPr lang="en-US" sz="2800" dirty="0">
              <a:latin typeface="Times New Roman" panose="02020603050405020304" pitchFamily="18" charset="0"/>
              <a:cs typeface="Times New Roman" panose="02020603050405020304" pitchFamily="18" charset="0"/>
            </a:endParaRPr>
          </a:p>
          <a:p>
            <a:pPr eaLnBrk="1" hangingPunct="1">
              <a:lnSpc>
                <a:spcPct val="70000"/>
              </a:lnSpc>
              <a:buClr>
                <a:schemeClr val="bg1"/>
              </a:buClr>
              <a:defRPr/>
            </a:pPr>
            <a:r>
              <a:rPr lang="en-US" sz="2800" dirty="0">
                <a:latin typeface="Times New Roman" panose="02020603050405020304" pitchFamily="18" charset="0"/>
                <a:cs typeface="Times New Roman" panose="02020603050405020304" pitchFamily="18" charset="0"/>
              </a:rPr>
              <a:t>Defines a hierarchy of abstractions in which a subclass inherits from one or more superclasses</a:t>
            </a:r>
          </a:p>
          <a:p>
            <a:pPr lvl="1" eaLnBrk="1" hangingPunct="1">
              <a:lnSpc>
                <a:spcPct val="77000"/>
              </a:lnSpc>
              <a:buClr>
                <a:schemeClr val="bg1"/>
              </a:buClr>
              <a:defRPr/>
            </a:pPr>
            <a:r>
              <a:rPr lang="en-US" sz="2800" dirty="0">
                <a:latin typeface="Times New Roman" panose="02020603050405020304" pitchFamily="18" charset="0"/>
                <a:cs typeface="Times New Roman" panose="02020603050405020304" pitchFamily="18" charset="0"/>
              </a:rPr>
              <a:t>Single inheritance</a:t>
            </a:r>
          </a:p>
          <a:p>
            <a:pPr lvl="1" eaLnBrk="1" hangingPunct="1">
              <a:lnSpc>
                <a:spcPct val="77000"/>
              </a:lnSpc>
              <a:buClr>
                <a:schemeClr val="bg1"/>
              </a:buClr>
              <a:defRPr/>
            </a:pPr>
            <a:r>
              <a:rPr lang="en-US" sz="2800" dirty="0">
                <a:latin typeface="Times New Roman" panose="02020603050405020304" pitchFamily="18" charset="0"/>
                <a:cs typeface="Times New Roman" panose="02020603050405020304" pitchFamily="18" charset="0"/>
              </a:rPr>
              <a:t>Multiple inheritance</a:t>
            </a:r>
          </a:p>
          <a:p>
            <a:pPr eaLnBrk="1" hangingPunct="1">
              <a:lnSpc>
                <a:spcPct val="70000"/>
              </a:lnSpc>
              <a:buClr>
                <a:schemeClr val="bg1"/>
              </a:buClr>
              <a:defRPr/>
            </a:pPr>
            <a:endParaRPr lang="en-US" sz="2800" dirty="0">
              <a:latin typeface="Times New Roman" panose="02020603050405020304" pitchFamily="18" charset="0"/>
              <a:cs typeface="Times New Roman" panose="02020603050405020304" pitchFamily="18" charset="0"/>
            </a:endParaRPr>
          </a:p>
          <a:p>
            <a:pPr eaLnBrk="1" hangingPunct="1">
              <a:lnSpc>
                <a:spcPct val="70000"/>
              </a:lnSpc>
              <a:buClr>
                <a:schemeClr val="bg1"/>
              </a:buClr>
              <a:defRPr/>
            </a:pPr>
            <a:r>
              <a:rPr lang="en-US" sz="2800" dirty="0">
                <a:latin typeface="Times New Roman" panose="02020603050405020304" pitchFamily="18" charset="0"/>
                <a:cs typeface="Times New Roman" panose="02020603050405020304" pitchFamily="18" charset="0"/>
              </a:rPr>
              <a:t>Is an “is a kind of” relationship</a:t>
            </a:r>
          </a:p>
          <a:p>
            <a:pPr eaLnBrk="1" hangingPunct="1">
              <a:lnSpc>
                <a:spcPct val="70000"/>
              </a:lnSpc>
              <a:buClr>
                <a:schemeClr val="bg1"/>
              </a:buClr>
              <a:defRPr/>
            </a:pPr>
            <a:endParaRPr lang="en-US" dirty="0"/>
          </a:p>
        </p:txBody>
      </p:sp>
    </p:spTree>
    <p:extLst>
      <p:ext uri="{BB962C8B-B14F-4D97-AF65-F5344CB8AC3E}">
        <p14:creationId xmlns:p14="http://schemas.microsoft.com/office/powerpoint/2010/main" val="444700571"/>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5">
            <a:extLst>
              <a:ext uri="{FF2B5EF4-FFF2-40B4-BE49-F238E27FC236}">
                <a16:creationId xmlns="" xmlns:a16="http://schemas.microsoft.com/office/drawing/2014/main" id="{4ACDC622-02FD-441F-88BF-35AFE8138797}"/>
              </a:ext>
            </a:extLst>
          </p:cNvPr>
          <p:cNvSpPr>
            <a:spLocks noGrp="1"/>
          </p:cNvSpPr>
          <p:nvPr>
            <p:ph type="sldNum" sz="quarter" idx="12"/>
          </p:nvPr>
        </p:nvSpPr>
        <p:spPr/>
        <p:txBody>
          <a:bodyPr/>
          <a:lstStyle>
            <a:lvl1pPr>
              <a:defRPr>
                <a:solidFill>
                  <a:schemeClr val="tx1"/>
                </a:solidFill>
                <a:latin typeface="Arial" panose="020B0604020202020204" pitchFamily="34" charset="0"/>
              </a:defRPr>
            </a:lvl1pPr>
            <a:lvl2pPr marL="835819" indent="-321469">
              <a:defRPr>
                <a:solidFill>
                  <a:schemeClr val="tx1"/>
                </a:solidFill>
                <a:latin typeface="Arial" panose="020B0604020202020204" pitchFamily="34" charset="0"/>
              </a:defRPr>
            </a:lvl2pPr>
            <a:lvl3pPr marL="1285875" indent="-257175">
              <a:defRPr>
                <a:solidFill>
                  <a:schemeClr val="tx1"/>
                </a:solidFill>
                <a:latin typeface="Arial" panose="020B0604020202020204" pitchFamily="34" charset="0"/>
              </a:defRPr>
            </a:lvl3pPr>
            <a:lvl4pPr marL="1800225" indent="-257175">
              <a:defRPr>
                <a:solidFill>
                  <a:schemeClr val="tx1"/>
                </a:solidFill>
                <a:latin typeface="Arial" panose="020B0604020202020204" pitchFamily="34" charset="0"/>
              </a:defRPr>
            </a:lvl4pPr>
            <a:lvl5pPr marL="2314575" indent="-257175">
              <a:defRPr>
                <a:solidFill>
                  <a:schemeClr val="tx1"/>
                </a:solidFill>
                <a:latin typeface="Arial" panose="020B0604020202020204" pitchFamily="34" charset="0"/>
              </a:defRPr>
            </a:lvl5pPr>
            <a:lvl6pPr marL="2828925" indent="-257175" eaLnBrk="0" fontAlgn="base" hangingPunct="0">
              <a:spcBef>
                <a:spcPct val="0"/>
              </a:spcBef>
              <a:spcAft>
                <a:spcPct val="0"/>
              </a:spcAft>
              <a:defRPr>
                <a:solidFill>
                  <a:schemeClr val="tx1"/>
                </a:solidFill>
                <a:latin typeface="Arial" panose="020B0604020202020204" pitchFamily="34" charset="0"/>
              </a:defRPr>
            </a:lvl6pPr>
            <a:lvl7pPr marL="3343275" indent="-257175" eaLnBrk="0" fontAlgn="base" hangingPunct="0">
              <a:spcBef>
                <a:spcPct val="0"/>
              </a:spcBef>
              <a:spcAft>
                <a:spcPct val="0"/>
              </a:spcAft>
              <a:defRPr>
                <a:solidFill>
                  <a:schemeClr val="tx1"/>
                </a:solidFill>
                <a:latin typeface="Arial" panose="020B0604020202020204" pitchFamily="34" charset="0"/>
              </a:defRPr>
            </a:lvl7pPr>
            <a:lvl8pPr marL="3857625" indent="-257175" eaLnBrk="0" fontAlgn="base" hangingPunct="0">
              <a:spcBef>
                <a:spcPct val="0"/>
              </a:spcBef>
              <a:spcAft>
                <a:spcPct val="0"/>
              </a:spcAft>
              <a:defRPr>
                <a:solidFill>
                  <a:schemeClr val="tx1"/>
                </a:solidFill>
                <a:latin typeface="Arial" panose="020B0604020202020204" pitchFamily="34" charset="0"/>
              </a:defRPr>
            </a:lvl8pPr>
            <a:lvl9pPr marL="4371975" indent="-257175" eaLnBrk="0" fontAlgn="base" hangingPunct="0">
              <a:spcBef>
                <a:spcPct val="0"/>
              </a:spcBef>
              <a:spcAft>
                <a:spcPct val="0"/>
              </a:spcAft>
              <a:defRPr>
                <a:solidFill>
                  <a:schemeClr val="tx1"/>
                </a:solidFill>
                <a:latin typeface="Arial" panose="020B0604020202020204" pitchFamily="34" charset="0"/>
              </a:defRPr>
            </a:lvl9pPr>
          </a:lstStyle>
          <a:p>
            <a:pPr>
              <a:defRPr/>
            </a:pPr>
            <a:fld id="{7766E41F-EFFB-4DF7-9591-97D60963067D}" type="slidenum">
              <a:rPr lang="en-US" altLang="en-US" smtClean="0"/>
              <a:pPr>
                <a:defRPr/>
              </a:pPr>
              <a:t>37</a:t>
            </a:fld>
            <a:endParaRPr lang="en-US" altLang="en-US"/>
          </a:p>
        </p:txBody>
      </p:sp>
      <p:sp>
        <p:nvSpPr>
          <p:cNvPr id="805890" name="Rectangle 2">
            <a:extLst>
              <a:ext uri="{FF2B5EF4-FFF2-40B4-BE49-F238E27FC236}">
                <a16:creationId xmlns="" xmlns:a16="http://schemas.microsoft.com/office/drawing/2014/main" id="{F08975E7-18B8-432A-8EA3-0EA68B70A2D8}"/>
              </a:ext>
            </a:extLst>
          </p:cNvPr>
          <p:cNvSpPr>
            <a:spLocks noGrp="1" noRot="1" noChangeArrowheads="1"/>
          </p:cNvSpPr>
          <p:nvPr>
            <p:ph type="title"/>
          </p:nvPr>
        </p:nvSpPr>
        <p:spPr>
          <a:xfrm>
            <a:off x="1205211" y="528171"/>
            <a:ext cx="10124480" cy="532209"/>
          </a:xfrm>
        </p:spPr>
        <p:txBody>
          <a:bodyPr/>
          <a:lstStyle/>
          <a:p>
            <a:pPr algn="ctr" eaLnBrk="1" hangingPunct="1">
              <a:defRPr/>
            </a:pPr>
            <a:r>
              <a:rPr lang="en-US" altLang="en-US" sz="3600" b="1" dirty="0">
                <a:solidFill>
                  <a:srgbClr val="024C66"/>
                </a:solidFill>
                <a:latin typeface="Times New Roman" panose="02020603050405020304" pitchFamily="18" charset="0"/>
                <a:cs typeface="Times New Roman" panose="02020603050405020304" pitchFamily="18" charset="0"/>
              </a:rPr>
              <a:t>Example: Single Inheritance</a:t>
            </a:r>
            <a:endParaRPr lang="en-US" sz="3600" dirty="0">
              <a:solidFill>
                <a:schemeClr val="bg2"/>
              </a:solidFill>
            </a:endParaRPr>
          </a:p>
        </p:txBody>
      </p:sp>
      <p:sp>
        <p:nvSpPr>
          <p:cNvPr id="805891" name="Rectangle 3">
            <a:extLst>
              <a:ext uri="{FF2B5EF4-FFF2-40B4-BE49-F238E27FC236}">
                <a16:creationId xmlns="" xmlns:a16="http://schemas.microsoft.com/office/drawing/2014/main" id="{6741D216-61B8-41C7-BFE2-4E8A5FD46026}"/>
              </a:ext>
            </a:extLst>
          </p:cNvPr>
          <p:cNvSpPr>
            <a:spLocks noGrp="1" noRot="1" noChangeArrowheads="1"/>
          </p:cNvSpPr>
          <p:nvPr>
            <p:ph type="body" idx="1"/>
          </p:nvPr>
        </p:nvSpPr>
        <p:spPr>
          <a:xfrm>
            <a:off x="1573187" y="1264383"/>
            <a:ext cx="9551194" cy="5043488"/>
          </a:xfrm>
        </p:spPr>
        <p:txBody>
          <a:bodyPr/>
          <a:lstStyle/>
          <a:p>
            <a:pPr eaLnBrk="1" hangingPunct="1">
              <a:buClr>
                <a:schemeClr val="bg1"/>
              </a:buClr>
              <a:defRPr/>
            </a:pPr>
            <a:r>
              <a:rPr lang="en-US" altLang="en-US" sz="2800" b="1" dirty="0">
                <a:solidFill>
                  <a:srgbClr val="024C66"/>
                </a:solidFill>
                <a:latin typeface="Times New Roman" panose="02020603050405020304" pitchFamily="18" charset="0"/>
                <a:cs typeface="Times New Roman" panose="02020603050405020304" pitchFamily="18" charset="0"/>
              </a:rPr>
              <a:t>One class inherits from another</a:t>
            </a:r>
            <a:endParaRPr lang="en-US" dirty="0">
              <a:solidFill>
                <a:srgbClr val="024C66"/>
              </a:solidFill>
              <a:latin typeface="Times New Roman" panose="02020603050405020304" pitchFamily="18" charset="0"/>
              <a:cs typeface="Times New Roman" panose="02020603050405020304" pitchFamily="18" charset="0"/>
            </a:endParaRPr>
          </a:p>
        </p:txBody>
      </p:sp>
      <p:sp>
        <p:nvSpPr>
          <p:cNvPr id="63493" name="Rectangle 4">
            <a:extLst>
              <a:ext uri="{FF2B5EF4-FFF2-40B4-BE49-F238E27FC236}">
                <a16:creationId xmlns="" xmlns:a16="http://schemas.microsoft.com/office/drawing/2014/main" id="{257690CC-3386-4FE6-AC83-A459563A3A4A}"/>
              </a:ext>
            </a:extLst>
          </p:cNvPr>
          <p:cNvSpPr>
            <a:spLocks noChangeArrowheads="1"/>
          </p:cNvSpPr>
          <p:nvPr/>
        </p:nvSpPr>
        <p:spPr bwMode="auto">
          <a:xfrm>
            <a:off x="6905030" y="5147073"/>
            <a:ext cx="1285875" cy="669727"/>
          </a:xfrm>
          <a:prstGeom prst="rect">
            <a:avLst/>
          </a:prstGeom>
          <a:solidFill>
            <a:srgbClr val="FFFFCC"/>
          </a:solidFill>
          <a:ln w="0">
            <a:solidFill>
              <a:srgbClr val="990033"/>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solidFill>
                <a:srgbClr val="024C66"/>
              </a:solidFill>
              <a:latin typeface="Times New Roman" panose="02020603050405020304" pitchFamily="18" charset="0"/>
              <a:cs typeface="Times New Roman" panose="02020603050405020304" pitchFamily="18" charset="0"/>
            </a:endParaRPr>
          </a:p>
        </p:txBody>
      </p:sp>
      <p:sp>
        <p:nvSpPr>
          <p:cNvPr id="63494" name="Rectangle 5">
            <a:extLst>
              <a:ext uri="{FF2B5EF4-FFF2-40B4-BE49-F238E27FC236}">
                <a16:creationId xmlns="" xmlns:a16="http://schemas.microsoft.com/office/drawing/2014/main" id="{A476B2A6-95EC-4F68-95FE-D680DC2F6D3A}"/>
              </a:ext>
            </a:extLst>
          </p:cNvPr>
          <p:cNvSpPr>
            <a:spLocks noChangeArrowheads="1"/>
          </p:cNvSpPr>
          <p:nvPr/>
        </p:nvSpPr>
        <p:spPr bwMode="auto">
          <a:xfrm>
            <a:off x="7051478" y="5211366"/>
            <a:ext cx="944169" cy="294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1913">
                <a:solidFill>
                  <a:srgbClr val="024C66"/>
                </a:solidFill>
                <a:latin typeface="Times New Roman" panose="02020603050405020304" pitchFamily="18" charset="0"/>
                <a:cs typeface="Times New Roman" panose="02020603050405020304" pitchFamily="18" charset="0"/>
              </a:rPr>
              <a:t>Checking</a:t>
            </a:r>
            <a:endParaRPr lang="en-US" altLang="en-US" sz="1125">
              <a:solidFill>
                <a:srgbClr val="024C66"/>
              </a:solidFill>
              <a:latin typeface="Times New Roman" panose="02020603050405020304" pitchFamily="18" charset="0"/>
              <a:cs typeface="Times New Roman" panose="02020603050405020304" pitchFamily="18" charset="0"/>
            </a:endParaRPr>
          </a:p>
        </p:txBody>
      </p:sp>
      <p:sp>
        <p:nvSpPr>
          <p:cNvPr id="63495" name="Rectangle 6">
            <a:extLst>
              <a:ext uri="{FF2B5EF4-FFF2-40B4-BE49-F238E27FC236}">
                <a16:creationId xmlns="" xmlns:a16="http://schemas.microsoft.com/office/drawing/2014/main" id="{8F75AA57-CBD2-46FE-AC77-4696EEFF3C8A}"/>
              </a:ext>
            </a:extLst>
          </p:cNvPr>
          <p:cNvSpPr>
            <a:spLocks noChangeArrowheads="1"/>
          </p:cNvSpPr>
          <p:nvPr/>
        </p:nvSpPr>
        <p:spPr bwMode="auto">
          <a:xfrm>
            <a:off x="6905030" y="5506047"/>
            <a:ext cx="1285875" cy="310753"/>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solidFill>
                <a:srgbClr val="024C66"/>
              </a:solidFill>
              <a:latin typeface="Times New Roman" panose="02020603050405020304" pitchFamily="18" charset="0"/>
              <a:cs typeface="Times New Roman" panose="02020603050405020304" pitchFamily="18" charset="0"/>
            </a:endParaRPr>
          </a:p>
        </p:txBody>
      </p:sp>
      <p:sp>
        <p:nvSpPr>
          <p:cNvPr id="63496" name="Rectangle 7">
            <a:extLst>
              <a:ext uri="{FF2B5EF4-FFF2-40B4-BE49-F238E27FC236}">
                <a16:creationId xmlns="" xmlns:a16="http://schemas.microsoft.com/office/drawing/2014/main" id="{09C877DE-B027-43D4-A59B-E95C01CBA137}"/>
              </a:ext>
            </a:extLst>
          </p:cNvPr>
          <p:cNvSpPr>
            <a:spLocks noChangeArrowheads="1"/>
          </p:cNvSpPr>
          <p:nvPr/>
        </p:nvSpPr>
        <p:spPr bwMode="auto">
          <a:xfrm>
            <a:off x="6905030" y="5636419"/>
            <a:ext cx="1285875" cy="18038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solidFill>
                <a:srgbClr val="024C66"/>
              </a:solidFill>
              <a:latin typeface="Times New Roman" panose="02020603050405020304" pitchFamily="18" charset="0"/>
              <a:cs typeface="Times New Roman" panose="02020603050405020304" pitchFamily="18" charset="0"/>
            </a:endParaRPr>
          </a:p>
        </p:txBody>
      </p:sp>
      <p:sp>
        <p:nvSpPr>
          <p:cNvPr id="63497" name="Rectangle 8">
            <a:extLst>
              <a:ext uri="{FF2B5EF4-FFF2-40B4-BE49-F238E27FC236}">
                <a16:creationId xmlns="" xmlns:a16="http://schemas.microsoft.com/office/drawing/2014/main" id="{10B21A37-B74F-45B2-ACAE-EE73F06BC347}"/>
              </a:ext>
            </a:extLst>
          </p:cNvPr>
          <p:cNvSpPr>
            <a:spLocks noChangeArrowheads="1"/>
          </p:cNvSpPr>
          <p:nvPr/>
        </p:nvSpPr>
        <p:spPr bwMode="auto">
          <a:xfrm>
            <a:off x="3486746" y="5243513"/>
            <a:ext cx="1157288" cy="669727"/>
          </a:xfrm>
          <a:prstGeom prst="rect">
            <a:avLst/>
          </a:prstGeom>
          <a:solidFill>
            <a:srgbClr val="FFFFCC"/>
          </a:solidFill>
          <a:ln w="0">
            <a:solidFill>
              <a:srgbClr val="990033"/>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solidFill>
                <a:srgbClr val="024C66"/>
              </a:solidFill>
              <a:latin typeface="Times New Roman" panose="02020603050405020304" pitchFamily="18" charset="0"/>
              <a:cs typeface="Times New Roman" panose="02020603050405020304" pitchFamily="18" charset="0"/>
            </a:endParaRPr>
          </a:p>
        </p:txBody>
      </p:sp>
      <p:sp>
        <p:nvSpPr>
          <p:cNvPr id="63498" name="Rectangle 9">
            <a:extLst>
              <a:ext uri="{FF2B5EF4-FFF2-40B4-BE49-F238E27FC236}">
                <a16:creationId xmlns="" xmlns:a16="http://schemas.microsoft.com/office/drawing/2014/main" id="{041B6B79-77B7-4283-B8D5-63E648EF1F7D}"/>
              </a:ext>
            </a:extLst>
          </p:cNvPr>
          <p:cNvSpPr>
            <a:spLocks noChangeArrowheads="1"/>
          </p:cNvSpPr>
          <p:nvPr/>
        </p:nvSpPr>
        <p:spPr bwMode="auto">
          <a:xfrm>
            <a:off x="3652838" y="5293519"/>
            <a:ext cx="780663" cy="294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1913">
                <a:solidFill>
                  <a:srgbClr val="024C66"/>
                </a:solidFill>
                <a:latin typeface="Times New Roman" panose="02020603050405020304" pitchFamily="18" charset="0"/>
                <a:cs typeface="Times New Roman" panose="02020603050405020304" pitchFamily="18" charset="0"/>
              </a:rPr>
              <a:t>Savings</a:t>
            </a:r>
            <a:endParaRPr lang="en-US" altLang="en-US" sz="1125">
              <a:solidFill>
                <a:srgbClr val="024C66"/>
              </a:solidFill>
              <a:latin typeface="Times New Roman" panose="02020603050405020304" pitchFamily="18" charset="0"/>
              <a:cs typeface="Times New Roman" panose="02020603050405020304" pitchFamily="18" charset="0"/>
            </a:endParaRPr>
          </a:p>
        </p:txBody>
      </p:sp>
      <p:sp>
        <p:nvSpPr>
          <p:cNvPr id="63499" name="Rectangle 10">
            <a:extLst>
              <a:ext uri="{FF2B5EF4-FFF2-40B4-BE49-F238E27FC236}">
                <a16:creationId xmlns="" xmlns:a16="http://schemas.microsoft.com/office/drawing/2014/main" id="{4A859926-F2CC-4021-9BC8-17E3CE943C38}"/>
              </a:ext>
            </a:extLst>
          </p:cNvPr>
          <p:cNvSpPr>
            <a:spLocks noChangeArrowheads="1"/>
          </p:cNvSpPr>
          <p:nvPr/>
        </p:nvSpPr>
        <p:spPr bwMode="auto">
          <a:xfrm>
            <a:off x="3486746" y="5588199"/>
            <a:ext cx="1157288" cy="325041"/>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solidFill>
                <a:srgbClr val="024C66"/>
              </a:solidFill>
              <a:latin typeface="Times New Roman" panose="02020603050405020304" pitchFamily="18" charset="0"/>
              <a:cs typeface="Times New Roman" panose="02020603050405020304" pitchFamily="18" charset="0"/>
            </a:endParaRPr>
          </a:p>
        </p:txBody>
      </p:sp>
      <p:sp>
        <p:nvSpPr>
          <p:cNvPr id="63500" name="Rectangle 11">
            <a:extLst>
              <a:ext uri="{FF2B5EF4-FFF2-40B4-BE49-F238E27FC236}">
                <a16:creationId xmlns="" xmlns:a16="http://schemas.microsoft.com/office/drawing/2014/main" id="{3C41ED2B-4065-4840-A993-5D67D6D669BF}"/>
              </a:ext>
            </a:extLst>
          </p:cNvPr>
          <p:cNvSpPr>
            <a:spLocks noChangeArrowheads="1"/>
          </p:cNvSpPr>
          <p:nvPr/>
        </p:nvSpPr>
        <p:spPr bwMode="auto">
          <a:xfrm>
            <a:off x="3486746" y="5718572"/>
            <a:ext cx="1157288" cy="194668"/>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solidFill>
                <a:srgbClr val="024C66"/>
              </a:solidFill>
              <a:latin typeface="Times New Roman" panose="02020603050405020304" pitchFamily="18" charset="0"/>
              <a:cs typeface="Times New Roman" panose="02020603050405020304" pitchFamily="18" charset="0"/>
            </a:endParaRPr>
          </a:p>
        </p:txBody>
      </p:sp>
      <p:sp>
        <p:nvSpPr>
          <p:cNvPr id="63501" name="Line 12">
            <a:extLst>
              <a:ext uri="{FF2B5EF4-FFF2-40B4-BE49-F238E27FC236}">
                <a16:creationId xmlns="" xmlns:a16="http://schemas.microsoft.com/office/drawing/2014/main" id="{FDD41F9F-7D81-4171-A59E-F1B15FC57A33}"/>
              </a:ext>
            </a:extLst>
          </p:cNvPr>
          <p:cNvSpPr>
            <a:spLocks noChangeShapeType="1"/>
          </p:cNvSpPr>
          <p:nvPr/>
        </p:nvSpPr>
        <p:spPr bwMode="auto">
          <a:xfrm flipV="1">
            <a:off x="4222553" y="4345187"/>
            <a:ext cx="1785" cy="882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25">
              <a:solidFill>
                <a:srgbClr val="024C66"/>
              </a:solidFill>
              <a:latin typeface="Times New Roman" panose="02020603050405020304" pitchFamily="18" charset="0"/>
              <a:cs typeface="Times New Roman" panose="02020603050405020304" pitchFamily="18" charset="0"/>
            </a:endParaRPr>
          </a:p>
        </p:txBody>
      </p:sp>
      <p:sp>
        <p:nvSpPr>
          <p:cNvPr id="63502" name="Line 13">
            <a:extLst>
              <a:ext uri="{FF2B5EF4-FFF2-40B4-BE49-F238E27FC236}">
                <a16:creationId xmlns="" xmlns:a16="http://schemas.microsoft.com/office/drawing/2014/main" id="{F1571E75-4B50-45B4-8B1E-D5EFA183BBF3}"/>
              </a:ext>
            </a:extLst>
          </p:cNvPr>
          <p:cNvSpPr>
            <a:spLocks noChangeShapeType="1"/>
          </p:cNvSpPr>
          <p:nvPr/>
        </p:nvSpPr>
        <p:spPr bwMode="auto">
          <a:xfrm flipV="1">
            <a:off x="7364015" y="4345187"/>
            <a:ext cx="1787" cy="80188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25">
              <a:solidFill>
                <a:srgbClr val="024C66"/>
              </a:solidFill>
              <a:latin typeface="Times New Roman" panose="02020603050405020304" pitchFamily="18" charset="0"/>
              <a:cs typeface="Times New Roman" panose="02020603050405020304" pitchFamily="18" charset="0"/>
            </a:endParaRPr>
          </a:p>
        </p:txBody>
      </p:sp>
      <p:sp>
        <p:nvSpPr>
          <p:cNvPr id="63503" name="Line 14">
            <a:extLst>
              <a:ext uri="{FF2B5EF4-FFF2-40B4-BE49-F238E27FC236}">
                <a16:creationId xmlns="" xmlns:a16="http://schemas.microsoft.com/office/drawing/2014/main" id="{DA537594-07DC-4358-A73A-460AAA581CA5}"/>
              </a:ext>
            </a:extLst>
          </p:cNvPr>
          <p:cNvSpPr>
            <a:spLocks noChangeShapeType="1"/>
          </p:cNvSpPr>
          <p:nvPr/>
        </p:nvSpPr>
        <p:spPr bwMode="auto">
          <a:xfrm flipH="1" flipV="1">
            <a:off x="5922764" y="4114800"/>
            <a:ext cx="26789" cy="2303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25">
              <a:solidFill>
                <a:srgbClr val="024C66"/>
              </a:solidFill>
              <a:latin typeface="Times New Roman" panose="02020603050405020304" pitchFamily="18" charset="0"/>
              <a:cs typeface="Times New Roman" panose="02020603050405020304" pitchFamily="18" charset="0"/>
            </a:endParaRPr>
          </a:p>
        </p:txBody>
      </p:sp>
      <p:sp>
        <p:nvSpPr>
          <p:cNvPr id="63504" name="Line 15">
            <a:extLst>
              <a:ext uri="{FF2B5EF4-FFF2-40B4-BE49-F238E27FC236}">
                <a16:creationId xmlns="" xmlns:a16="http://schemas.microsoft.com/office/drawing/2014/main" id="{EC9FD179-AEF9-4106-8CC2-CA5DFD100462}"/>
              </a:ext>
            </a:extLst>
          </p:cNvPr>
          <p:cNvSpPr>
            <a:spLocks noChangeShapeType="1"/>
          </p:cNvSpPr>
          <p:nvPr/>
        </p:nvSpPr>
        <p:spPr bwMode="auto">
          <a:xfrm>
            <a:off x="4222552" y="4345187"/>
            <a:ext cx="3141464" cy="178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25">
              <a:solidFill>
                <a:srgbClr val="024C66"/>
              </a:solidFill>
              <a:latin typeface="Times New Roman" panose="02020603050405020304" pitchFamily="18" charset="0"/>
              <a:cs typeface="Times New Roman" panose="02020603050405020304" pitchFamily="18" charset="0"/>
            </a:endParaRPr>
          </a:p>
        </p:txBody>
      </p:sp>
      <p:sp>
        <p:nvSpPr>
          <p:cNvPr id="63505" name="Freeform 16">
            <a:extLst>
              <a:ext uri="{FF2B5EF4-FFF2-40B4-BE49-F238E27FC236}">
                <a16:creationId xmlns="" xmlns:a16="http://schemas.microsoft.com/office/drawing/2014/main" id="{76EE3C9C-7BD3-48CB-A3ED-AE647A28988B}"/>
              </a:ext>
            </a:extLst>
          </p:cNvPr>
          <p:cNvSpPr>
            <a:spLocks/>
          </p:cNvSpPr>
          <p:nvPr/>
        </p:nvSpPr>
        <p:spPr bwMode="auto">
          <a:xfrm>
            <a:off x="5806678" y="3809406"/>
            <a:ext cx="257175" cy="323254"/>
          </a:xfrm>
          <a:custGeom>
            <a:avLst/>
            <a:gdLst>
              <a:gd name="T0" fmla="*/ 2147483646 w 144"/>
              <a:gd name="T1" fmla="*/ 0 h 195"/>
              <a:gd name="T2" fmla="*/ 2147483646 w 144"/>
              <a:gd name="T3" fmla="*/ 2147483646 h 195"/>
              <a:gd name="T4" fmla="*/ 0 w 144"/>
              <a:gd name="T5" fmla="*/ 2147483646 h 195"/>
              <a:gd name="T6" fmla="*/ 2147483646 w 144"/>
              <a:gd name="T7" fmla="*/ 0 h 195"/>
              <a:gd name="T8" fmla="*/ 0 60000 65536"/>
              <a:gd name="T9" fmla="*/ 0 60000 65536"/>
              <a:gd name="T10" fmla="*/ 0 60000 65536"/>
              <a:gd name="T11" fmla="*/ 0 60000 65536"/>
              <a:gd name="T12" fmla="*/ 0 w 144"/>
              <a:gd name="T13" fmla="*/ 0 h 195"/>
              <a:gd name="T14" fmla="*/ 144 w 144"/>
              <a:gd name="T15" fmla="*/ 195 h 195"/>
            </a:gdLst>
            <a:ahLst/>
            <a:cxnLst>
              <a:cxn ang="T8">
                <a:pos x="T0" y="T1"/>
              </a:cxn>
              <a:cxn ang="T9">
                <a:pos x="T2" y="T3"/>
              </a:cxn>
              <a:cxn ang="T10">
                <a:pos x="T4" y="T5"/>
              </a:cxn>
              <a:cxn ang="T11">
                <a:pos x="T6" y="T7"/>
              </a:cxn>
            </a:cxnLst>
            <a:rect l="T12" t="T13" r="T14" b="T15"/>
            <a:pathLst>
              <a:path w="144" h="195">
                <a:moveTo>
                  <a:pt x="72" y="0"/>
                </a:moveTo>
                <a:lnTo>
                  <a:pt x="144" y="195"/>
                </a:lnTo>
                <a:lnTo>
                  <a:pt x="0" y="195"/>
                </a:lnTo>
                <a:lnTo>
                  <a:pt x="72" y="0"/>
                </a:lnTo>
                <a:close/>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2025">
              <a:solidFill>
                <a:srgbClr val="024C66"/>
              </a:solidFill>
              <a:latin typeface="Times New Roman" panose="02020603050405020304" pitchFamily="18" charset="0"/>
              <a:cs typeface="Times New Roman" panose="02020603050405020304" pitchFamily="18" charset="0"/>
            </a:endParaRPr>
          </a:p>
        </p:txBody>
      </p:sp>
      <p:sp>
        <p:nvSpPr>
          <p:cNvPr id="63506" name="Text Box 17">
            <a:extLst>
              <a:ext uri="{FF2B5EF4-FFF2-40B4-BE49-F238E27FC236}">
                <a16:creationId xmlns="" xmlns:a16="http://schemas.microsoft.com/office/drawing/2014/main" id="{B29E4DB6-BB33-4F05-B41D-1D4E92CF6C94}"/>
              </a:ext>
            </a:extLst>
          </p:cNvPr>
          <p:cNvSpPr txBox="1">
            <a:spLocks noChangeArrowheads="1"/>
          </p:cNvSpPr>
          <p:nvPr/>
        </p:nvSpPr>
        <p:spPr bwMode="auto">
          <a:xfrm>
            <a:off x="1724026" y="2437805"/>
            <a:ext cx="2025253" cy="745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444" tIns="60722" rIns="121444" bIns="60722">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50000"/>
              </a:spcBef>
              <a:buClrTx/>
              <a:buFontTx/>
              <a:buNone/>
            </a:pPr>
            <a:r>
              <a:rPr lang="en-US" altLang="en-US" sz="2025">
                <a:solidFill>
                  <a:srgbClr val="024C66"/>
                </a:solidFill>
                <a:latin typeface="Times New Roman" panose="02020603050405020304" pitchFamily="18" charset="0"/>
                <a:cs typeface="Times New Roman" panose="02020603050405020304" pitchFamily="18" charset="0"/>
              </a:rPr>
              <a:t>Superclass (parent)</a:t>
            </a:r>
          </a:p>
        </p:txBody>
      </p:sp>
      <p:sp>
        <p:nvSpPr>
          <p:cNvPr id="63507" name="Text Box 18">
            <a:extLst>
              <a:ext uri="{FF2B5EF4-FFF2-40B4-BE49-F238E27FC236}">
                <a16:creationId xmlns="" xmlns:a16="http://schemas.microsoft.com/office/drawing/2014/main" id="{816583BC-F59C-409B-8DC4-ABE8116B9DED}"/>
              </a:ext>
            </a:extLst>
          </p:cNvPr>
          <p:cNvSpPr txBox="1">
            <a:spLocks noChangeArrowheads="1"/>
          </p:cNvSpPr>
          <p:nvPr/>
        </p:nvSpPr>
        <p:spPr bwMode="auto">
          <a:xfrm>
            <a:off x="1724026" y="5464969"/>
            <a:ext cx="2025253" cy="434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444" tIns="60722" rIns="121444" bIns="60722">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50000"/>
              </a:spcBef>
              <a:buClrTx/>
              <a:buFontTx/>
              <a:buNone/>
            </a:pPr>
            <a:r>
              <a:rPr lang="en-US" altLang="en-US" sz="2025">
                <a:solidFill>
                  <a:srgbClr val="024C66"/>
                </a:solidFill>
                <a:latin typeface="Times New Roman" panose="02020603050405020304" pitchFamily="18" charset="0"/>
                <a:cs typeface="Times New Roman" panose="02020603050405020304" pitchFamily="18" charset="0"/>
              </a:rPr>
              <a:t>Subclasses</a:t>
            </a:r>
          </a:p>
        </p:txBody>
      </p:sp>
      <p:sp>
        <p:nvSpPr>
          <p:cNvPr id="63508" name="Text Box 19">
            <a:extLst>
              <a:ext uri="{FF2B5EF4-FFF2-40B4-BE49-F238E27FC236}">
                <a16:creationId xmlns="" xmlns:a16="http://schemas.microsoft.com/office/drawing/2014/main" id="{674A0FBE-00C3-4295-8CDE-57F34382264C}"/>
              </a:ext>
            </a:extLst>
          </p:cNvPr>
          <p:cNvSpPr txBox="1">
            <a:spLocks noChangeArrowheads="1"/>
          </p:cNvSpPr>
          <p:nvPr/>
        </p:nvSpPr>
        <p:spPr bwMode="auto">
          <a:xfrm>
            <a:off x="7981951" y="3686175"/>
            <a:ext cx="2025253" cy="745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444" tIns="60722" rIns="121444" bIns="60722">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50000"/>
              </a:spcBef>
              <a:buClrTx/>
              <a:buFontTx/>
              <a:buNone/>
            </a:pPr>
            <a:r>
              <a:rPr lang="en-US" altLang="en-US" sz="2025">
                <a:solidFill>
                  <a:srgbClr val="024C66"/>
                </a:solidFill>
                <a:latin typeface="Times New Roman" panose="02020603050405020304" pitchFamily="18" charset="0"/>
                <a:cs typeface="Times New Roman" panose="02020603050405020304" pitchFamily="18" charset="0"/>
              </a:rPr>
              <a:t>Generalization Relationship</a:t>
            </a:r>
          </a:p>
        </p:txBody>
      </p:sp>
      <p:sp>
        <p:nvSpPr>
          <p:cNvPr id="63509" name="Line 20">
            <a:extLst>
              <a:ext uri="{FF2B5EF4-FFF2-40B4-BE49-F238E27FC236}">
                <a16:creationId xmlns="" xmlns:a16="http://schemas.microsoft.com/office/drawing/2014/main" id="{D860EC2C-F5D9-4D4C-9066-0C1B5138D605}"/>
              </a:ext>
            </a:extLst>
          </p:cNvPr>
          <p:cNvSpPr>
            <a:spLocks noChangeShapeType="1"/>
          </p:cNvSpPr>
          <p:nvPr/>
        </p:nvSpPr>
        <p:spPr bwMode="auto">
          <a:xfrm flipH="1">
            <a:off x="6267451" y="4038006"/>
            <a:ext cx="1834158" cy="232172"/>
          </a:xfrm>
          <a:prstGeom prst="line">
            <a:avLst/>
          </a:prstGeom>
          <a:noFill/>
          <a:ln w="38100">
            <a:solidFill>
              <a:srgbClr val="8A0E5E"/>
            </a:solidFill>
            <a:round/>
            <a:headEnd/>
            <a:tailEnd type="triangle" w="med" len="med"/>
          </a:ln>
          <a:extLst>
            <a:ext uri="{909E8E84-426E-40DD-AFC4-6F175D3DCCD1}">
              <a14:hiddenFill xmlns:a14="http://schemas.microsoft.com/office/drawing/2010/main">
                <a:noFill/>
              </a14:hiddenFill>
            </a:ext>
          </a:extLst>
        </p:spPr>
        <p:txBody>
          <a:bodyPr wrap="none" lIns="121444" tIns="60722" rIns="121444" bIns="60722" anchor="ctr"/>
          <a:lstStyle/>
          <a:p>
            <a:endParaRPr lang="en-US" sz="2025">
              <a:solidFill>
                <a:srgbClr val="024C66"/>
              </a:solidFill>
              <a:latin typeface="Times New Roman" panose="02020603050405020304" pitchFamily="18" charset="0"/>
              <a:cs typeface="Times New Roman" panose="02020603050405020304" pitchFamily="18" charset="0"/>
            </a:endParaRPr>
          </a:p>
        </p:txBody>
      </p:sp>
      <p:sp>
        <p:nvSpPr>
          <p:cNvPr id="63510" name="Text Box 21">
            <a:extLst>
              <a:ext uri="{FF2B5EF4-FFF2-40B4-BE49-F238E27FC236}">
                <a16:creationId xmlns="" xmlns:a16="http://schemas.microsoft.com/office/drawing/2014/main" id="{61C85A0D-861C-443A-9D79-286E01738BCC}"/>
              </a:ext>
            </a:extLst>
          </p:cNvPr>
          <p:cNvSpPr txBox="1">
            <a:spLocks noChangeArrowheads="1"/>
          </p:cNvSpPr>
          <p:nvPr/>
        </p:nvSpPr>
        <p:spPr bwMode="auto">
          <a:xfrm>
            <a:off x="4756548" y="1448396"/>
            <a:ext cx="2025253" cy="434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444" tIns="60722" rIns="121444" bIns="60722">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50000"/>
              </a:spcBef>
              <a:buClrTx/>
              <a:buFontTx/>
              <a:buNone/>
            </a:pPr>
            <a:endParaRPr lang="en-US" altLang="en-US" sz="2025">
              <a:solidFill>
                <a:srgbClr val="024C66"/>
              </a:solidFill>
              <a:latin typeface="Times New Roman" panose="02020603050405020304" pitchFamily="18" charset="0"/>
              <a:cs typeface="Times New Roman" panose="02020603050405020304" pitchFamily="18" charset="0"/>
            </a:endParaRPr>
          </a:p>
        </p:txBody>
      </p:sp>
      <p:pic>
        <p:nvPicPr>
          <p:cNvPr id="63511" name="Picture 22">
            <a:extLst>
              <a:ext uri="{FF2B5EF4-FFF2-40B4-BE49-F238E27FC236}">
                <a16:creationId xmlns="" xmlns:a16="http://schemas.microsoft.com/office/drawing/2014/main" id="{9912DFAB-CDBA-4C0F-8A1B-F12B8E47F9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1" y="1839516"/>
            <a:ext cx="2475309" cy="2046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7073923"/>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 xmlns:a16="http://schemas.microsoft.com/office/drawing/2014/main" id="{23502C36-BD80-43BE-AA34-7DFB78C3FA8C}"/>
              </a:ext>
            </a:extLst>
          </p:cNvPr>
          <p:cNvSpPr>
            <a:spLocks noGrp="1"/>
          </p:cNvSpPr>
          <p:nvPr>
            <p:ph type="sldNum" sz="quarter" idx="12"/>
          </p:nvPr>
        </p:nvSpPr>
        <p:spPr/>
        <p:txBody>
          <a:bodyPr/>
          <a:lstStyle>
            <a:lvl1pPr>
              <a:defRPr>
                <a:solidFill>
                  <a:schemeClr val="tx1"/>
                </a:solidFill>
                <a:latin typeface="Arial" panose="020B0604020202020204" pitchFamily="34" charset="0"/>
              </a:defRPr>
            </a:lvl1pPr>
            <a:lvl2pPr marL="835819" indent="-321469">
              <a:defRPr>
                <a:solidFill>
                  <a:schemeClr val="tx1"/>
                </a:solidFill>
                <a:latin typeface="Arial" panose="020B0604020202020204" pitchFamily="34" charset="0"/>
              </a:defRPr>
            </a:lvl2pPr>
            <a:lvl3pPr marL="1285875" indent="-257175">
              <a:defRPr>
                <a:solidFill>
                  <a:schemeClr val="tx1"/>
                </a:solidFill>
                <a:latin typeface="Arial" panose="020B0604020202020204" pitchFamily="34" charset="0"/>
              </a:defRPr>
            </a:lvl3pPr>
            <a:lvl4pPr marL="1800225" indent="-257175">
              <a:defRPr>
                <a:solidFill>
                  <a:schemeClr val="tx1"/>
                </a:solidFill>
                <a:latin typeface="Arial" panose="020B0604020202020204" pitchFamily="34" charset="0"/>
              </a:defRPr>
            </a:lvl4pPr>
            <a:lvl5pPr marL="2314575" indent="-257175">
              <a:defRPr>
                <a:solidFill>
                  <a:schemeClr val="tx1"/>
                </a:solidFill>
                <a:latin typeface="Arial" panose="020B0604020202020204" pitchFamily="34" charset="0"/>
              </a:defRPr>
            </a:lvl5pPr>
            <a:lvl6pPr marL="2828925" indent="-257175" eaLnBrk="0" fontAlgn="base" hangingPunct="0">
              <a:spcBef>
                <a:spcPct val="0"/>
              </a:spcBef>
              <a:spcAft>
                <a:spcPct val="0"/>
              </a:spcAft>
              <a:defRPr>
                <a:solidFill>
                  <a:schemeClr val="tx1"/>
                </a:solidFill>
                <a:latin typeface="Arial" panose="020B0604020202020204" pitchFamily="34" charset="0"/>
              </a:defRPr>
            </a:lvl6pPr>
            <a:lvl7pPr marL="3343275" indent="-257175" eaLnBrk="0" fontAlgn="base" hangingPunct="0">
              <a:spcBef>
                <a:spcPct val="0"/>
              </a:spcBef>
              <a:spcAft>
                <a:spcPct val="0"/>
              </a:spcAft>
              <a:defRPr>
                <a:solidFill>
                  <a:schemeClr val="tx1"/>
                </a:solidFill>
                <a:latin typeface="Arial" panose="020B0604020202020204" pitchFamily="34" charset="0"/>
              </a:defRPr>
            </a:lvl7pPr>
            <a:lvl8pPr marL="3857625" indent="-257175" eaLnBrk="0" fontAlgn="base" hangingPunct="0">
              <a:spcBef>
                <a:spcPct val="0"/>
              </a:spcBef>
              <a:spcAft>
                <a:spcPct val="0"/>
              </a:spcAft>
              <a:defRPr>
                <a:solidFill>
                  <a:schemeClr val="tx1"/>
                </a:solidFill>
                <a:latin typeface="Arial" panose="020B0604020202020204" pitchFamily="34" charset="0"/>
              </a:defRPr>
            </a:lvl8pPr>
            <a:lvl9pPr marL="4371975" indent="-257175" eaLnBrk="0" fontAlgn="base" hangingPunct="0">
              <a:spcBef>
                <a:spcPct val="0"/>
              </a:spcBef>
              <a:spcAft>
                <a:spcPct val="0"/>
              </a:spcAft>
              <a:defRPr>
                <a:solidFill>
                  <a:schemeClr val="tx1"/>
                </a:solidFill>
                <a:latin typeface="Arial" panose="020B0604020202020204" pitchFamily="34" charset="0"/>
              </a:defRPr>
            </a:lvl9pPr>
          </a:lstStyle>
          <a:p>
            <a:pPr>
              <a:defRPr/>
            </a:pPr>
            <a:fld id="{5F4B9B02-56B3-44BE-9A03-244319A1BB4A}" type="slidenum">
              <a:rPr lang="en-US" altLang="en-US" smtClean="0"/>
              <a:pPr>
                <a:defRPr/>
              </a:pPr>
              <a:t>38</a:t>
            </a:fld>
            <a:endParaRPr lang="en-US" altLang="en-US"/>
          </a:p>
        </p:txBody>
      </p:sp>
      <p:sp>
        <p:nvSpPr>
          <p:cNvPr id="65539" name="Rectangle 2">
            <a:extLst>
              <a:ext uri="{FF2B5EF4-FFF2-40B4-BE49-F238E27FC236}">
                <a16:creationId xmlns="" xmlns:a16="http://schemas.microsoft.com/office/drawing/2014/main" id="{8EAAE3E3-525B-4493-B894-7CECC8339DA0}"/>
              </a:ext>
            </a:extLst>
          </p:cNvPr>
          <p:cNvSpPr>
            <a:spLocks noChangeArrowheads="1"/>
          </p:cNvSpPr>
          <p:nvPr/>
        </p:nvSpPr>
        <p:spPr bwMode="auto">
          <a:xfrm>
            <a:off x="1038225" y="76797"/>
            <a:ext cx="10124480" cy="532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584" tIns="51793" rIns="103584" bIns="51793"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
                <a:srgbClr val="73E1FF"/>
              </a:buClr>
              <a:buFontTx/>
              <a:buNone/>
            </a:pPr>
            <a:endParaRPr lang="en-US" altLang="en-US" sz="4050">
              <a:solidFill>
                <a:schemeClr val="bg2"/>
              </a:solidFill>
              <a:latin typeface="Arial Narrow" panose="020B0606020202030204" pitchFamily="34" charset="0"/>
            </a:endParaRPr>
          </a:p>
        </p:txBody>
      </p:sp>
      <p:sp>
        <p:nvSpPr>
          <p:cNvPr id="807939" name="Rectangle 3">
            <a:extLst>
              <a:ext uri="{FF2B5EF4-FFF2-40B4-BE49-F238E27FC236}">
                <a16:creationId xmlns="" xmlns:a16="http://schemas.microsoft.com/office/drawing/2014/main" id="{305C1B0C-54C3-4F5C-8DF0-54DC74DFA58B}"/>
              </a:ext>
            </a:extLst>
          </p:cNvPr>
          <p:cNvSpPr>
            <a:spLocks noGrp="1" noChangeArrowheads="1"/>
          </p:cNvSpPr>
          <p:nvPr>
            <p:ph type="body" idx="1"/>
          </p:nvPr>
        </p:nvSpPr>
        <p:spPr>
          <a:xfrm>
            <a:off x="2021785" y="1726928"/>
            <a:ext cx="8915400" cy="3825733"/>
          </a:xfrm>
        </p:spPr>
        <p:txBody>
          <a:bodyPr vert="horz" wrap="square" lIns="121444" tIns="60722" rIns="121444" bIns="60722" numCol="1" anchor="t" anchorCtr="0" compatLnSpc="1">
            <a:prstTxWarp prst="textNoShape">
              <a:avLst/>
            </a:prstTxWarp>
          </a:bodyPr>
          <a:lstStyle/>
          <a:p>
            <a:pPr lvl="1" eaLnBrk="1" hangingPunct="1">
              <a:lnSpc>
                <a:spcPct val="77000"/>
              </a:lnSpc>
              <a:buClr>
                <a:schemeClr val="bg1"/>
              </a:buClr>
              <a:defRPr/>
            </a:pPr>
            <a:r>
              <a:rPr lang="en-US" sz="2800" dirty="0">
                <a:latin typeface="Times New Roman" panose="02020603050405020304" pitchFamily="18" charset="0"/>
                <a:cs typeface="Times New Roman" panose="02020603050405020304" pitchFamily="18" charset="0"/>
              </a:rPr>
              <a:t>All classes have meaningful, domain-specific names.</a:t>
            </a:r>
          </a:p>
          <a:p>
            <a:pPr lvl="1" eaLnBrk="1" hangingPunct="1">
              <a:lnSpc>
                <a:spcPct val="77000"/>
              </a:lnSpc>
              <a:buClr>
                <a:schemeClr val="bg1"/>
              </a:buClr>
              <a:defRPr/>
            </a:pPr>
            <a:endParaRPr lang="en-US" sz="2800" dirty="0">
              <a:latin typeface="Times New Roman" panose="02020603050405020304" pitchFamily="18" charset="0"/>
              <a:cs typeface="Times New Roman" panose="02020603050405020304" pitchFamily="18" charset="0"/>
            </a:endParaRPr>
          </a:p>
          <a:p>
            <a:pPr lvl="1" eaLnBrk="1" hangingPunct="1">
              <a:lnSpc>
                <a:spcPct val="77000"/>
              </a:lnSpc>
              <a:buClr>
                <a:schemeClr val="bg1"/>
              </a:buClr>
              <a:defRPr/>
            </a:pPr>
            <a:r>
              <a:rPr lang="en-US" sz="2800" dirty="0">
                <a:latin typeface="Times New Roman" panose="02020603050405020304" pitchFamily="18" charset="0"/>
                <a:cs typeface="Times New Roman" panose="02020603050405020304" pitchFamily="18" charset="0"/>
              </a:rPr>
              <a:t>Each class has a small set of collaborators.</a:t>
            </a:r>
          </a:p>
          <a:p>
            <a:pPr lvl="1" eaLnBrk="1" hangingPunct="1">
              <a:lnSpc>
                <a:spcPct val="77000"/>
              </a:lnSpc>
              <a:buClr>
                <a:schemeClr val="bg1"/>
              </a:buClr>
              <a:defRPr/>
            </a:pPr>
            <a:endParaRPr lang="en-US" sz="2800" dirty="0">
              <a:latin typeface="Times New Roman" panose="02020603050405020304" pitchFamily="18" charset="0"/>
              <a:cs typeface="Times New Roman" panose="02020603050405020304" pitchFamily="18" charset="0"/>
            </a:endParaRPr>
          </a:p>
          <a:p>
            <a:pPr lvl="1" eaLnBrk="1" hangingPunct="1">
              <a:lnSpc>
                <a:spcPct val="77000"/>
              </a:lnSpc>
              <a:buClr>
                <a:schemeClr val="bg1"/>
              </a:buClr>
              <a:defRPr/>
            </a:pPr>
            <a:r>
              <a:rPr lang="en-US" sz="2800" dirty="0">
                <a:latin typeface="Times New Roman" panose="02020603050405020304" pitchFamily="18" charset="0"/>
                <a:cs typeface="Times New Roman" panose="02020603050405020304" pitchFamily="18" charset="0"/>
              </a:rPr>
              <a:t>There are no “indispensable” classes. </a:t>
            </a:r>
          </a:p>
          <a:p>
            <a:pPr lvl="1" eaLnBrk="1" hangingPunct="1">
              <a:lnSpc>
                <a:spcPct val="77000"/>
              </a:lnSpc>
              <a:buClr>
                <a:schemeClr val="bg1"/>
              </a:buClr>
              <a:defRPr/>
            </a:pPr>
            <a:r>
              <a:rPr lang="en-US" sz="2800" dirty="0">
                <a:latin typeface="Times New Roman" panose="02020603050405020304" pitchFamily="18" charset="0"/>
                <a:cs typeface="Times New Roman" panose="02020603050405020304" pitchFamily="18" charset="0"/>
              </a:rPr>
              <a:t>A class that collaborates with everyone needs to be redefined.</a:t>
            </a:r>
          </a:p>
          <a:p>
            <a:pPr lvl="1" eaLnBrk="1" hangingPunct="1">
              <a:lnSpc>
                <a:spcPct val="77000"/>
              </a:lnSpc>
              <a:buClr>
                <a:schemeClr val="bg1"/>
              </a:buClr>
              <a:defRPr/>
            </a:pPr>
            <a:endParaRPr lang="en-US" sz="2800" dirty="0">
              <a:latin typeface="Times New Roman" panose="02020603050405020304" pitchFamily="18" charset="0"/>
              <a:cs typeface="Times New Roman" panose="02020603050405020304" pitchFamily="18" charset="0"/>
            </a:endParaRPr>
          </a:p>
          <a:p>
            <a:pPr lvl="1" eaLnBrk="1" hangingPunct="1">
              <a:lnSpc>
                <a:spcPct val="77000"/>
              </a:lnSpc>
              <a:buClr>
                <a:schemeClr val="bg1"/>
              </a:buClr>
              <a:defRPr/>
            </a:pPr>
            <a:r>
              <a:rPr lang="en-US" sz="2800" dirty="0">
                <a:latin typeface="Times New Roman" panose="02020603050405020304" pitchFamily="18" charset="0"/>
                <a:cs typeface="Times New Roman" panose="02020603050405020304" pitchFamily="18" charset="0"/>
              </a:rPr>
              <a:t>The classes can handle a change in requirements.</a:t>
            </a:r>
          </a:p>
        </p:txBody>
      </p:sp>
      <p:sp>
        <p:nvSpPr>
          <p:cNvPr id="65541" name="Rectangle 4">
            <a:extLst>
              <a:ext uri="{FF2B5EF4-FFF2-40B4-BE49-F238E27FC236}">
                <a16:creationId xmlns="" xmlns:a16="http://schemas.microsoft.com/office/drawing/2014/main" id="{E91DB06E-A1CB-4358-9702-241F0F5AF456}"/>
              </a:ext>
            </a:extLst>
          </p:cNvPr>
          <p:cNvSpPr>
            <a:spLocks noChangeArrowheads="1"/>
          </p:cNvSpPr>
          <p:nvPr/>
        </p:nvSpPr>
        <p:spPr bwMode="auto">
          <a:xfrm>
            <a:off x="1508125" y="727937"/>
            <a:ext cx="9058275" cy="565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444" tIns="60722" rIns="121444" bIns="60722">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gn="ctr">
              <a:lnSpc>
                <a:spcPct val="80000"/>
              </a:lnSpc>
              <a:spcBef>
                <a:spcPct val="30000"/>
              </a:spcBef>
              <a:buClr>
                <a:srgbClr val="FFFF99"/>
              </a:buClr>
              <a:buNone/>
            </a:pPr>
            <a:r>
              <a:rPr lang="en-US" altLang="en-US" sz="3600" b="1" dirty="0">
                <a:solidFill>
                  <a:srgbClr val="024C66"/>
                </a:solidFill>
                <a:latin typeface="Times New Roman" panose="02020603050405020304" pitchFamily="18" charset="0"/>
                <a:cs typeface="Times New Roman" panose="02020603050405020304" pitchFamily="18" charset="0"/>
              </a:rPr>
              <a:t>Things are Going Well If:</a:t>
            </a:r>
            <a:endParaRPr lang="en-US" altLang="en-US" sz="3600" b="1" dirty="0">
              <a:solidFill>
                <a:schemeClr val="bg2"/>
              </a:solidFill>
            </a:endParaRPr>
          </a:p>
        </p:txBody>
      </p:sp>
    </p:spTree>
    <p:extLst>
      <p:ext uri="{BB962C8B-B14F-4D97-AF65-F5344CB8AC3E}">
        <p14:creationId xmlns:p14="http://schemas.microsoft.com/office/powerpoint/2010/main" val="3434802423"/>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 xmlns:a16="http://schemas.microsoft.com/office/drawing/2014/main" id="{75B74981-D662-4541-AA6B-7F02716C4530}"/>
              </a:ext>
            </a:extLst>
          </p:cNvPr>
          <p:cNvSpPr>
            <a:spLocks noGrp="1"/>
          </p:cNvSpPr>
          <p:nvPr>
            <p:ph type="sldNum" sz="quarter" idx="12"/>
          </p:nvPr>
        </p:nvSpPr>
        <p:spPr/>
        <p:txBody>
          <a:bodyPr/>
          <a:lstStyle>
            <a:lvl1pPr>
              <a:defRPr>
                <a:solidFill>
                  <a:schemeClr val="tx1"/>
                </a:solidFill>
                <a:latin typeface="Arial" panose="020B0604020202020204" pitchFamily="34" charset="0"/>
              </a:defRPr>
            </a:lvl1pPr>
            <a:lvl2pPr marL="835819" indent="-321469">
              <a:defRPr>
                <a:solidFill>
                  <a:schemeClr val="tx1"/>
                </a:solidFill>
                <a:latin typeface="Arial" panose="020B0604020202020204" pitchFamily="34" charset="0"/>
              </a:defRPr>
            </a:lvl2pPr>
            <a:lvl3pPr marL="1285875" indent="-257175">
              <a:defRPr>
                <a:solidFill>
                  <a:schemeClr val="tx1"/>
                </a:solidFill>
                <a:latin typeface="Arial" panose="020B0604020202020204" pitchFamily="34" charset="0"/>
              </a:defRPr>
            </a:lvl3pPr>
            <a:lvl4pPr marL="1800225" indent="-257175">
              <a:defRPr>
                <a:solidFill>
                  <a:schemeClr val="tx1"/>
                </a:solidFill>
                <a:latin typeface="Arial" panose="020B0604020202020204" pitchFamily="34" charset="0"/>
              </a:defRPr>
            </a:lvl4pPr>
            <a:lvl5pPr marL="2314575" indent="-257175">
              <a:defRPr>
                <a:solidFill>
                  <a:schemeClr val="tx1"/>
                </a:solidFill>
                <a:latin typeface="Arial" panose="020B0604020202020204" pitchFamily="34" charset="0"/>
              </a:defRPr>
            </a:lvl5pPr>
            <a:lvl6pPr marL="2828925" indent="-257175" eaLnBrk="0" fontAlgn="base" hangingPunct="0">
              <a:spcBef>
                <a:spcPct val="0"/>
              </a:spcBef>
              <a:spcAft>
                <a:spcPct val="0"/>
              </a:spcAft>
              <a:defRPr>
                <a:solidFill>
                  <a:schemeClr val="tx1"/>
                </a:solidFill>
                <a:latin typeface="Arial" panose="020B0604020202020204" pitchFamily="34" charset="0"/>
              </a:defRPr>
            </a:lvl6pPr>
            <a:lvl7pPr marL="3343275" indent="-257175" eaLnBrk="0" fontAlgn="base" hangingPunct="0">
              <a:spcBef>
                <a:spcPct val="0"/>
              </a:spcBef>
              <a:spcAft>
                <a:spcPct val="0"/>
              </a:spcAft>
              <a:defRPr>
                <a:solidFill>
                  <a:schemeClr val="tx1"/>
                </a:solidFill>
                <a:latin typeface="Arial" panose="020B0604020202020204" pitchFamily="34" charset="0"/>
              </a:defRPr>
            </a:lvl7pPr>
            <a:lvl8pPr marL="3857625" indent="-257175" eaLnBrk="0" fontAlgn="base" hangingPunct="0">
              <a:spcBef>
                <a:spcPct val="0"/>
              </a:spcBef>
              <a:spcAft>
                <a:spcPct val="0"/>
              </a:spcAft>
              <a:defRPr>
                <a:solidFill>
                  <a:schemeClr val="tx1"/>
                </a:solidFill>
                <a:latin typeface="Arial" panose="020B0604020202020204" pitchFamily="34" charset="0"/>
              </a:defRPr>
            </a:lvl8pPr>
            <a:lvl9pPr marL="4371975" indent="-257175" eaLnBrk="0" fontAlgn="base" hangingPunct="0">
              <a:spcBef>
                <a:spcPct val="0"/>
              </a:spcBef>
              <a:spcAft>
                <a:spcPct val="0"/>
              </a:spcAft>
              <a:defRPr>
                <a:solidFill>
                  <a:schemeClr val="tx1"/>
                </a:solidFill>
                <a:latin typeface="Arial" panose="020B0604020202020204" pitchFamily="34" charset="0"/>
              </a:defRPr>
            </a:lvl9pPr>
          </a:lstStyle>
          <a:p>
            <a:pPr>
              <a:defRPr/>
            </a:pPr>
            <a:fld id="{2ADAB601-9D90-4B8B-A221-C6E85A7D0974}" type="slidenum">
              <a:rPr lang="en-US" altLang="en-US" smtClean="0"/>
              <a:pPr>
                <a:defRPr/>
              </a:pPr>
              <a:t>39</a:t>
            </a:fld>
            <a:endParaRPr lang="en-US" altLang="en-US"/>
          </a:p>
        </p:txBody>
      </p:sp>
      <p:sp>
        <p:nvSpPr>
          <p:cNvPr id="67587" name="Rectangle 2">
            <a:extLst>
              <a:ext uri="{FF2B5EF4-FFF2-40B4-BE49-F238E27FC236}">
                <a16:creationId xmlns="" xmlns:a16="http://schemas.microsoft.com/office/drawing/2014/main" id="{3E4E345F-AEDB-444C-A26F-FA5215E8583E}"/>
              </a:ext>
            </a:extLst>
          </p:cNvPr>
          <p:cNvSpPr>
            <a:spLocks noChangeArrowheads="1"/>
          </p:cNvSpPr>
          <p:nvPr/>
        </p:nvSpPr>
        <p:spPr bwMode="auto">
          <a:xfrm>
            <a:off x="1038225" y="76797"/>
            <a:ext cx="10124480" cy="532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584" tIns="51793" rIns="103584" bIns="51793"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
                <a:srgbClr val="73E1FF"/>
              </a:buClr>
              <a:buFontTx/>
              <a:buNone/>
            </a:pPr>
            <a:endParaRPr lang="en-US" altLang="en-US" sz="4050">
              <a:solidFill>
                <a:schemeClr val="bg2"/>
              </a:solidFill>
              <a:latin typeface="Arial Narrow" panose="020B0606020202030204" pitchFamily="34" charset="0"/>
            </a:endParaRPr>
          </a:p>
        </p:txBody>
      </p:sp>
      <p:sp>
        <p:nvSpPr>
          <p:cNvPr id="809987" name="Rectangle 3">
            <a:extLst>
              <a:ext uri="{FF2B5EF4-FFF2-40B4-BE49-F238E27FC236}">
                <a16:creationId xmlns="" xmlns:a16="http://schemas.microsoft.com/office/drawing/2014/main" id="{EA9D5420-1EBF-4E8C-8F9B-624512BCBF1B}"/>
              </a:ext>
            </a:extLst>
          </p:cNvPr>
          <p:cNvSpPr>
            <a:spLocks noGrp="1" noChangeArrowheads="1"/>
          </p:cNvSpPr>
          <p:nvPr>
            <p:ph type="body" idx="1"/>
          </p:nvPr>
        </p:nvSpPr>
        <p:spPr>
          <a:xfrm>
            <a:off x="2179637" y="1821580"/>
            <a:ext cx="8386763" cy="4423767"/>
          </a:xfrm>
        </p:spPr>
        <p:txBody>
          <a:bodyPr vert="horz" wrap="square" lIns="121444" tIns="60722" rIns="121444" bIns="60722" numCol="1" anchor="t" anchorCtr="0" compatLnSpc="1">
            <a:prstTxWarp prst="textNoShape">
              <a:avLst/>
            </a:prstTxWarp>
          </a:bodyPr>
          <a:lstStyle/>
          <a:p>
            <a:pPr lvl="1" eaLnBrk="1" hangingPunct="1">
              <a:buClr>
                <a:schemeClr val="bg1"/>
              </a:buClr>
              <a:defRPr/>
            </a:pPr>
            <a:r>
              <a:rPr lang="en-US" sz="2800" dirty="0">
                <a:latin typeface="Times New Roman" panose="02020603050405020304" pitchFamily="18" charset="0"/>
                <a:cs typeface="Times New Roman" panose="02020603050405020304" pitchFamily="18" charset="0"/>
              </a:rPr>
              <a:t>A number of classes have no responsibilities.</a:t>
            </a:r>
          </a:p>
          <a:p>
            <a:pPr lvl="1" eaLnBrk="1" hangingPunct="1">
              <a:buClr>
                <a:schemeClr val="bg1"/>
              </a:buClr>
              <a:defRPr/>
            </a:pPr>
            <a:endParaRPr lang="en-US" sz="2800" dirty="0">
              <a:latin typeface="Times New Roman" panose="02020603050405020304" pitchFamily="18" charset="0"/>
              <a:cs typeface="Times New Roman" panose="02020603050405020304" pitchFamily="18" charset="0"/>
            </a:endParaRPr>
          </a:p>
          <a:p>
            <a:pPr lvl="1" eaLnBrk="1" hangingPunct="1">
              <a:buClr>
                <a:schemeClr val="bg1"/>
              </a:buClr>
              <a:defRPr/>
            </a:pPr>
            <a:r>
              <a:rPr lang="en-US" sz="2800" dirty="0">
                <a:latin typeface="Times New Roman" panose="02020603050405020304" pitchFamily="18" charset="0"/>
                <a:cs typeface="Times New Roman" panose="02020603050405020304" pitchFamily="18" charset="0"/>
              </a:rPr>
              <a:t>A single responsibility gets assigned to several classes.</a:t>
            </a:r>
          </a:p>
          <a:p>
            <a:pPr lvl="1" eaLnBrk="1" hangingPunct="1">
              <a:buClr>
                <a:schemeClr val="bg1"/>
              </a:buClr>
              <a:defRPr/>
            </a:pPr>
            <a:endParaRPr lang="en-US" sz="2800" dirty="0">
              <a:latin typeface="Times New Roman" panose="02020603050405020304" pitchFamily="18" charset="0"/>
              <a:cs typeface="Times New Roman" panose="02020603050405020304" pitchFamily="18" charset="0"/>
            </a:endParaRPr>
          </a:p>
          <a:p>
            <a:pPr lvl="1" eaLnBrk="1" hangingPunct="1">
              <a:buClr>
                <a:schemeClr val="bg1"/>
              </a:buClr>
              <a:defRPr/>
            </a:pPr>
            <a:r>
              <a:rPr lang="en-US" sz="2800" dirty="0">
                <a:latin typeface="Times New Roman" panose="02020603050405020304" pitchFamily="18" charset="0"/>
                <a:cs typeface="Times New Roman" panose="02020603050405020304" pitchFamily="18" charset="0"/>
              </a:rPr>
              <a:t>All classes collaborate with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all other classes.</a:t>
            </a:r>
          </a:p>
        </p:txBody>
      </p:sp>
      <p:sp>
        <p:nvSpPr>
          <p:cNvPr id="67589" name="Rectangle 4">
            <a:extLst>
              <a:ext uri="{FF2B5EF4-FFF2-40B4-BE49-F238E27FC236}">
                <a16:creationId xmlns="" xmlns:a16="http://schemas.microsoft.com/office/drawing/2014/main" id="{3A8290CC-4506-45CE-8CD2-4EAF44E77461}"/>
              </a:ext>
            </a:extLst>
          </p:cNvPr>
          <p:cNvSpPr>
            <a:spLocks noChangeArrowheads="1"/>
          </p:cNvSpPr>
          <p:nvPr/>
        </p:nvSpPr>
        <p:spPr bwMode="auto">
          <a:xfrm>
            <a:off x="1229139" y="720010"/>
            <a:ext cx="9515475" cy="565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444" tIns="60722" rIns="121444" bIns="60722">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gn="ctr">
              <a:lnSpc>
                <a:spcPct val="80000"/>
              </a:lnSpc>
              <a:spcBef>
                <a:spcPct val="30000"/>
              </a:spcBef>
              <a:buClr>
                <a:srgbClr val="FFFF99"/>
              </a:buClr>
              <a:buNone/>
            </a:pPr>
            <a:r>
              <a:rPr lang="en-US" altLang="en-US" sz="3600" b="1" dirty="0">
                <a:solidFill>
                  <a:srgbClr val="024C66"/>
                </a:solidFill>
                <a:latin typeface="Times New Roman" panose="02020603050405020304" pitchFamily="18" charset="0"/>
                <a:cs typeface="Times New Roman" panose="02020603050405020304" pitchFamily="18" charset="0"/>
              </a:rPr>
              <a:t>Things are Not Going Well If:</a:t>
            </a:r>
            <a:endParaRPr lang="en-US" altLang="en-US" sz="3600" b="1" dirty="0">
              <a:solidFill>
                <a:schemeClr val="bg2"/>
              </a:solidFill>
            </a:endParaRPr>
          </a:p>
        </p:txBody>
      </p:sp>
    </p:spTree>
    <p:extLst>
      <p:ext uri="{BB962C8B-B14F-4D97-AF65-F5344CB8AC3E}">
        <p14:creationId xmlns:p14="http://schemas.microsoft.com/office/powerpoint/2010/main" val="139330896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 xmlns:a16="http://schemas.microsoft.com/office/drawing/2014/main" id="{0C7788AC-0898-408E-A3EC-F539CE5B4D12}"/>
              </a:ext>
            </a:extLst>
          </p:cNvPr>
          <p:cNvSpPr>
            <a:spLocks noGrp="1"/>
          </p:cNvSpPr>
          <p:nvPr>
            <p:ph type="sldNum" sz="quarter" idx="12"/>
          </p:nvPr>
        </p:nvSpPr>
        <p:spPr/>
        <p:txBody>
          <a:bodyPr/>
          <a:lstStyle>
            <a:lvl1pPr>
              <a:defRPr>
                <a:solidFill>
                  <a:schemeClr val="tx1"/>
                </a:solidFill>
                <a:latin typeface="Arial" panose="020B0604020202020204" pitchFamily="34" charset="0"/>
              </a:defRPr>
            </a:lvl1pPr>
            <a:lvl2pPr marL="835819" indent="-321469">
              <a:defRPr>
                <a:solidFill>
                  <a:schemeClr val="tx1"/>
                </a:solidFill>
                <a:latin typeface="Arial" panose="020B0604020202020204" pitchFamily="34" charset="0"/>
              </a:defRPr>
            </a:lvl2pPr>
            <a:lvl3pPr marL="1285875" indent="-257175">
              <a:defRPr>
                <a:solidFill>
                  <a:schemeClr val="tx1"/>
                </a:solidFill>
                <a:latin typeface="Arial" panose="020B0604020202020204" pitchFamily="34" charset="0"/>
              </a:defRPr>
            </a:lvl3pPr>
            <a:lvl4pPr marL="1800225" indent="-257175">
              <a:defRPr>
                <a:solidFill>
                  <a:schemeClr val="tx1"/>
                </a:solidFill>
                <a:latin typeface="Arial" panose="020B0604020202020204" pitchFamily="34" charset="0"/>
              </a:defRPr>
            </a:lvl4pPr>
            <a:lvl5pPr marL="2314575" indent="-257175">
              <a:defRPr>
                <a:solidFill>
                  <a:schemeClr val="tx1"/>
                </a:solidFill>
                <a:latin typeface="Arial" panose="020B0604020202020204" pitchFamily="34" charset="0"/>
              </a:defRPr>
            </a:lvl5pPr>
            <a:lvl6pPr marL="2828925" indent="-257175" eaLnBrk="0" fontAlgn="base" hangingPunct="0">
              <a:spcBef>
                <a:spcPct val="0"/>
              </a:spcBef>
              <a:spcAft>
                <a:spcPct val="0"/>
              </a:spcAft>
              <a:defRPr>
                <a:solidFill>
                  <a:schemeClr val="tx1"/>
                </a:solidFill>
                <a:latin typeface="Arial" panose="020B0604020202020204" pitchFamily="34" charset="0"/>
              </a:defRPr>
            </a:lvl6pPr>
            <a:lvl7pPr marL="3343275" indent="-257175" eaLnBrk="0" fontAlgn="base" hangingPunct="0">
              <a:spcBef>
                <a:spcPct val="0"/>
              </a:spcBef>
              <a:spcAft>
                <a:spcPct val="0"/>
              </a:spcAft>
              <a:defRPr>
                <a:solidFill>
                  <a:schemeClr val="tx1"/>
                </a:solidFill>
                <a:latin typeface="Arial" panose="020B0604020202020204" pitchFamily="34" charset="0"/>
              </a:defRPr>
            </a:lvl7pPr>
            <a:lvl8pPr marL="3857625" indent="-257175" eaLnBrk="0" fontAlgn="base" hangingPunct="0">
              <a:spcBef>
                <a:spcPct val="0"/>
              </a:spcBef>
              <a:spcAft>
                <a:spcPct val="0"/>
              </a:spcAft>
              <a:defRPr>
                <a:solidFill>
                  <a:schemeClr val="tx1"/>
                </a:solidFill>
                <a:latin typeface="Arial" panose="020B0604020202020204" pitchFamily="34" charset="0"/>
              </a:defRPr>
            </a:lvl8pPr>
            <a:lvl9pPr marL="4371975" indent="-257175" eaLnBrk="0" fontAlgn="base" hangingPunct="0">
              <a:spcBef>
                <a:spcPct val="0"/>
              </a:spcBef>
              <a:spcAft>
                <a:spcPct val="0"/>
              </a:spcAft>
              <a:defRPr>
                <a:solidFill>
                  <a:schemeClr val="tx1"/>
                </a:solidFill>
                <a:latin typeface="Arial" panose="020B0604020202020204" pitchFamily="34" charset="0"/>
              </a:defRPr>
            </a:lvl9pPr>
          </a:lstStyle>
          <a:p>
            <a:pPr>
              <a:defRPr/>
            </a:pPr>
            <a:fld id="{9D207C30-08DF-4A75-89AB-82FCD7E7B1B4}" type="slidenum">
              <a:rPr lang="en-US" altLang="en-US" smtClean="0"/>
              <a:pPr>
                <a:defRPr/>
              </a:pPr>
              <a:t>4</a:t>
            </a:fld>
            <a:endParaRPr lang="en-US" altLang="en-US"/>
          </a:p>
        </p:txBody>
      </p:sp>
      <p:sp>
        <p:nvSpPr>
          <p:cNvPr id="756738" name="Rectangle 2">
            <a:extLst>
              <a:ext uri="{FF2B5EF4-FFF2-40B4-BE49-F238E27FC236}">
                <a16:creationId xmlns="" xmlns:a16="http://schemas.microsoft.com/office/drawing/2014/main" id="{E89B8689-3CC6-4B97-AAED-377EF0A1F207}"/>
              </a:ext>
            </a:extLst>
          </p:cNvPr>
          <p:cNvSpPr>
            <a:spLocks noGrp="1" noRot="1" noChangeArrowheads="1"/>
          </p:cNvSpPr>
          <p:nvPr>
            <p:ph type="title"/>
          </p:nvPr>
        </p:nvSpPr>
        <p:spPr>
          <a:xfrm>
            <a:off x="2742009" y="775821"/>
            <a:ext cx="6318647" cy="536429"/>
          </a:xfrm>
        </p:spPr>
        <p:txBody>
          <a:bodyPr/>
          <a:lstStyle/>
          <a:p>
            <a:pPr algn="ctr" eaLnBrk="1" hangingPunct="1">
              <a:defRPr/>
            </a:pPr>
            <a:r>
              <a:rPr lang="en-US" dirty="0">
                <a:solidFill>
                  <a:schemeClr val="bg2"/>
                </a:solidFill>
              </a:rPr>
              <a:t/>
            </a:r>
            <a:br>
              <a:rPr lang="en-US" dirty="0">
                <a:solidFill>
                  <a:schemeClr val="bg2"/>
                </a:solidFill>
              </a:rPr>
            </a:br>
            <a:r>
              <a:rPr lang="en-US" altLang="en-US" sz="3600" b="1" dirty="0">
                <a:latin typeface="Times New Roman" panose="02020603050405020304" pitchFamily="18" charset="0"/>
                <a:cs typeface="Times New Roman" panose="02020603050405020304" pitchFamily="18" charset="0"/>
              </a:rPr>
              <a:t>What is a Class?</a:t>
            </a:r>
            <a:endParaRPr lang="en-US" sz="3600" b="1" dirty="0">
              <a:solidFill>
                <a:schemeClr val="bg2"/>
              </a:solidFill>
            </a:endParaRPr>
          </a:p>
        </p:txBody>
      </p:sp>
      <p:sp>
        <p:nvSpPr>
          <p:cNvPr id="756741" name="Rectangle 5">
            <a:extLst>
              <a:ext uri="{FF2B5EF4-FFF2-40B4-BE49-F238E27FC236}">
                <a16:creationId xmlns="" xmlns:a16="http://schemas.microsoft.com/office/drawing/2014/main" id="{6E07CF8F-4A72-466F-86A7-83300415C870}"/>
              </a:ext>
            </a:extLst>
          </p:cNvPr>
          <p:cNvSpPr>
            <a:spLocks noChangeArrowheads="1"/>
          </p:cNvSpPr>
          <p:nvPr/>
        </p:nvSpPr>
        <p:spPr bwMode="auto">
          <a:xfrm>
            <a:off x="1744007" y="1723456"/>
            <a:ext cx="9551194" cy="5673924"/>
          </a:xfrm>
          <a:prstGeom prst="rect">
            <a:avLst/>
          </a:prstGeom>
          <a:noFill/>
          <a:ln w="9525">
            <a:noFill/>
            <a:miter lim="800000"/>
            <a:headEnd/>
            <a:tailEnd/>
          </a:ln>
          <a:effectLst/>
        </p:spPr>
        <p:txBody>
          <a:bodyPr lIns="121444" tIns="60722" rIns="121444" bIns="60722"/>
          <a:lstStyle/>
          <a:p>
            <a:pPr marL="385763" indent="-385763" fontAlgn="t">
              <a:spcBef>
                <a:spcPct val="20000"/>
              </a:spcBef>
              <a:buClr>
                <a:schemeClr val="hlink"/>
              </a:buClr>
              <a:buFont typeface="Wingdings" pitchFamily="2" charset="2"/>
              <a:buChar char="§"/>
              <a:defRPr/>
            </a:pPr>
            <a:r>
              <a:rPr lang="en-US" sz="2800" dirty="0">
                <a:latin typeface="Times New Roman" pitchFamily="18" charset="0"/>
              </a:rPr>
              <a:t>A class is a description of a set of objects that share the same </a:t>
            </a:r>
            <a:r>
              <a:rPr lang="en-US" sz="2800" i="1" u="sng" dirty="0">
                <a:latin typeface="Times New Roman" pitchFamily="18" charset="0"/>
              </a:rPr>
              <a:t>attributes</a:t>
            </a:r>
            <a:r>
              <a:rPr lang="en-US" sz="2800" dirty="0">
                <a:latin typeface="Times New Roman" pitchFamily="18" charset="0"/>
              </a:rPr>
              <a:t>, </a:t>
            </a:r>
            <a:r>
              <a:rPr lang="en-US" sz="2800" i="1" u="sng" dirty="0">
                <a:latin typeface="Times New Roman" pitchFamily="18" charset="0"/>
              </a:rPr>
              <a:t>operations</a:t>
            </a:r>
            <a:r>
              <a:rPr lang="en-US" sz="2800" dirty="0">
                <a:latin typeface="Times New Roman" pitchFamily="18" charset="0"/>
              </a:rPr>
              <a:t>, </a:t>
            </a:r>
            <a:r>
              <a:rPr lang="en-US" sz="2800" i="1" u="sng" dirty="0">
                <a:latin typeface="Times New Roman" pitchFamily="18" charset="0"/>
              </a:rPr>
              <a:t>relationships</a:t>
            </a:r>
            <a:r>
              <a:rPr lang="en-US" sz="2800" dirty="0">
                <a:latin typeface="Times New Roman" pitchFamily="18" charset="0"/>
              </a:rPr>
              <a:t>, and semantics. </a:t>
            </a:r>
          </a:p>
          <a:p>
            <a:pPr marL="385763" indent="-385763" fontAlgn="t">
              <a:spcBef>
                <a:spcPct val="20000"/>
              </a:spcBef>
              <a:buClr>
                <a:schemeClr val="hlink"/>
              </a:buClr>
              <a:defRPr/>
            </a:pPr>
            <a:endParaRPr lang="en-US" sz="2800" dirty="0">
              <a:latin typeface="Times New Roman" pitchFamily="18" charset="0"/>
            </a:endParaRPr>
          </a:p>
          <a:p>
            <a:pPr marL="835819" lvl="1" indent="-321469">
              <a:spcBef>
                <a:spcPct val="20000"/>
              </a:spcBef>
              <a:buFontTx/>
              <a:buChar char="–"/>
              <a:defRPr/>
            </a:pPr>
            <a:r>
              <a:rPr lang="en-US" sz="2800" dirty="0">
                <a:latin typeface="Times New Roman" pitchFamily="18" charset="0"/>
              </a:rPr>
              <a:t>An object is an instance of a class.</a:t>
            </a:r>
          </a:p>
          <a:p>
            <a:pPr marL="835819" lvl="1" indent="-321469">
              <a:spcBef>
                <a:spcPct val="20000"/>
              </a:spcBef>
              <a:defRPr/>
            </a:pPr>
            <a:endParaRPr lang="en-US" sz="2800" dirty="0">
              <a:latin typeface="Times New Roman" pitchFamily="18" charset="0"/>
            </a:endParaRPr>
          </a:p>
          <a:p>
            <a:pPr marL="385763" indent="-385763">
              <a:spcBef>
                <a:spcPct val="20000"/>
              </a:spcBef>
              <a:buClr>
                <a:schemeClr val="hlink"/>
              </a:buClr>
              <a:buFont typeface="Wingdings" pitchFamily="2" charset="2"/>
              <a:buChar char="§"/>
              <a:defRPr/>
            </a:pPr>
            <a:r>
              <a:rPr lang="en-US" sz="2800" b="1" dirty="0">
                <a:latin typeface="Times New Roman" pitchFamily="18" charset="0"/>
              </a:rPr>
              <a:t>A class is an abstraction in that it</a:t>
            </a:r>
          </a:p>
          <a:p>
            <a:pPr marL="835819" lvl="1" indent="-321469">
              <a:spcBef>
                <a:spcPct val="20000"/>
              </a:spcBef>
              <a:buFontTx/>
              <a:buChar char="–"/>
              <a:defRPr/>
            </a:pPr>
            <a:r>
              <a:rPr lang="en-US" sz="2800" dirty="0">
                <a:latin typeface="Times New Roman" pitchFamily="18" charset="0"/>
              </a:rPr>
              <a:t>Emphasizes relevant characteristics.</a:t>
            </a:r>
          </a:p>
          <a:p>
            <a:pPr marL="835819" lvl="1" indent="-321469">
              <a:spcBef>
                <a:spcPct val="20000"/>
              </a:spcBef>
              <a:buFontTx/>
              <a:buChar char="–"/>
              <a:defRPr/>
            </a:pPr>
            <a:r>
              <a:rPr lang="en-US" sz="2800" dirty="0">
                <a:latin typeface="Times New Roman" pitchFamily="18" charset="0"/>
              </a:rPr>
              <a:t>Suppresses other characteristics.</a:t>
            </a:r>
          </a:p>
        </p:txBody>
      </p:sp>
      <p:pic>
        <p:nvPicPr>
          <p:cNvPr id="9221" name="Picture 6" descr="bd05091_">
            <a:extLst>
              <a:ext uri="{FF2B5EF4-FFF2-40B4-BE49-F238E27FC236}">
                <a16:creationId xmlns="" xmlns:a16="http://schemas.microsoft.com/office/drawing/2014/main" id="{DC83F9E8-77EA-4F1B-A4C3-76572B4BBC3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81950" y="4152306"/>
            <a:ext cx="2966443" cy="2702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093931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EB039A10-E78D-4FB0-BAE6-541187803905}"/>
              </a:ext>
            </a:extLst>
          </p:cNvPr>
          <p:cNvSpPr>
            <a:spLocks noGrp="1"/>
          </p:cNvSpPr>
          <p:nvPr>
            <p:ph type="sldNum" sz="quarter" idx="12"/>
          </p:nvPr>
        </p:nvSpPr>
        <p:spPr/>
        <p:txBody>
          <a:bodyPr/>
          <a:lstStyle>
            <a:lvl1pPr>
              <a:defRPr>
                <a:solidFill>
                  <a:schemeClr val="tx1"/>
                </a:solidFill>
                <a:latin typeface="Arial" panose="020B0604020202020204" pitchFamily="34" charset="0"/>
              </a:defRPr>
            </a:lvl1pPr>
            <a:lvl2pPr marL="835819" indent="-321469">
              <a:defRPr>
                <a:solidFill>
                  <a:schemeClr val="tx1"/>
                </a:solidFill>
                <a:latin typeface="Arial" panose="020B0604020202020204" pitchFamily="34" charset="0"/>
              </a:defRPr>
            </a:lvl2pPr>
            <a:lvl3pPr marL="1285875" indent="-257175">
              <a:defRPr>
                <a:solidFill>
                  <a:schemeClr val="tx1"/>
                </a:solidFill>
                <a:latin typeface="Arial" panose="020B0604020202020204" pitchFamily="34" charset="0"/>
              </a:defRPr>
            </a:lvl3pPr>
            <a:lvl4pPr marL="1800225" indent="-257175">
              <a:defRPr>
                <a:solidFill>
                  <a:schemeClr val="tx1"/>
                </a:solidFill>
                <a:latin typeface="Arial" panose="020B0604020202020204" pitchFamily="34" charset="0"/>
              </a:defRPr>
            </a:lvl4pPr>
            <a:lvl5pPr marL="2314575" indent="-257175">
              <a:defRPr>
                <a:solidFill>
                  <a:schemeClr val="tx1"/>
                </a:solidFill>
                <a:latin typeface="Arial" panose="020B0604020202020204" pitchFamily="34" charset="0"/>
              </a:defRPr>
            </a:lvl5pPr>
            <a:lvl6pPr marL="2828925" indent="-257175" eaLnBrk="0" fontAlgn="base" hangingPunct="0">
              <a:spcBef>
                <a:spcPct val="0"/>
              </a:spcBef>
              <a:spcAft>
                <a:spcPct val="0"/>
              </a:spcAft>
              <a:defRPr>
                <a:solidFill>
                  <a:schemeClr val="tx1"/>
                </a:solidFill>
                <a:latin typeface="Arial" panose="020B0604020202020204" pitchFamily="34" charset="0"/>
              </a:defRPr>
            </a:lvl6pPr>
            <a:lvl7pPr marL="3343275" indent="-257175" eaLnBrk="0" fontAlgn="base" hangingPunct="0">
              <a:spcBef>
                <a:spcPct val="0"/>
              </a:spcBef>
              <a:spcAft>
                <a:spcPct val="0"/>
              </a:spcAft>
              <a:defRPr>
                <a:solidFill>
                  <a:schemeClr val="tx1"/>
                </a:solidFill>
                <a:latin typeface="Arial" panose="020B0604020202020204" pitchFamily="34" charset="0"/>
              </a:defRPr>
            </a:lvl7pPr>
            <a:lvl8pPr marL="3857625" indent="-257175" eaLnBrk="0" fontAlgn="base" hangingPunct="0">
              <a:spcBef>
                <a:spcPct val="0"/>
              </a:spcBef>
              <a:spcAft>
                <a:spcPct val="0"/>
              </a:spcAft>
              <a:defRPr>
                <a:solidFill>
                  <a:schemeClr val="tx1"/>
                </a:solidFill>
                <a:latin typeface="Arial" panose="020B0604020202020204" pitchFamily="34" charset="0"/>
              </a:defRPr>
            </a:lvl8pPr>
            <a:lvl9pPr marL="4371975" indent="-257175" eaLnBrk="0" fontAlgn="base" hangingPunct="0">
              <a:spcBef>
                <a:spcPct val="0"/>
              </a:spcBef>
              <a:spcAft>
                <a:spcPct val="0"/>
              </a:spcAft>
              <a:defRPr>
                <a:solidFill>
                  <a:schemeClr val="tx1"/>
                </a:solidFill>
                <a:latin typeface="Arial" panose="020B0604020202020204" pitchFamily="34" charset="0"/>
              </a:defRPr>
            </a:lvl9pPr>
          </a:lstStyle>
          <a:p>
            <a:pPr>
              <a:defRPr/>
            </a:pPr>
            <a:fld id="{7A00CD51-BA1D-4EB3-93B6-E2A7A12142D9}" type="slidenum">
              <a:rPr lang="en-US" altLang="en-US" smtClean="0"/>
              <a:pPr>
                <a:defRPr/>
              </a:pPr>
              <a:t>40</a:t>
            </a:fld>
            <a:endParaRPr lang="en-US" altLang="en-US"/>
          </a:p>
        </p:txBody>
      </p:sp>
      <p:sp>
        <p:nvSpPr>
          <p:cNvPr id="815106" name="Rectangle 2">
            <a:extLst>
              <a:ext uri="{FF2B5EF4-FFF2-40B4-BE49-F238E27FC236}">
                <a16:creationId xmlns="" xmlns:a16="http://schemas.microsoft.com/office/drawing/2014/main" id="{B8E2E25A-229B-485C-83EE-156FEBA236A7}"/>
              </a:ext>
            </a:extLst>
          </p:cNvPr>
          <p:cNvSpPr>
            <a:spLocks noGrp="1" noRot="1" noChangeArrowheads="1"/>
          </p:cNvSpPr>
          <p:nvPr>
            <p:ph type="title"/>
          </p:nvPr>
        </p:nvSpPr>
        <p:spPr/>
        <p:txBody>
          <a:bodyPr/>
          <a:lstStyle/>
          <a:p>
            <a:pPr eaLnBrk="1" hangingPunct="1">
              <a:defRPr/>
            </a:pPr>
            <a:r>
              <a:rPr lang="en-US" dirty="0"/>
              <a:t>    </a:t>
            </a:r>
          </a:p>
        </p:txBody>
      </p:sp>
      <p:sp>
        <p:nvSpPr>
          <p:cNvPr id="815107" name="Rectangle 3">
            <a:extLst>
              <a:ext uri="{FF2B5EF4-FFF2-40B4-BE49-F238E27FC236}">
                <a16:creationId xmlns="" xmlns:a16="http://schemas.microsoft.com/office/drawing/2014/main" id="{624566E4-2480-4B01-AB77-6C0A8ED5FC4A}"/>
              </a:ext>
            </a:extLst>
          </p:cNvPr>
          <p:cNvSpPr>
            <a:spLocks noGrp="1" noRot="1" noChangeArrowheads="1"/>
          </p:cNvSpPr>
          <p:nvPr>
            <p:ph type="body" idx="1"/>
          </p:nvPr>
        </p:nvSpPr>
        <p:spPr>
          <a:xfrm>
            <a:off x="1199321" y="1166374"/>
            <a:ext cx="10101263" cy="4866679"/>
          </a:xfrm>
        </p:spPr>
        <p:txBody>
          <a:bodyPr/>
          <a:lstStyle/>
          <a:p>
            <a:pPr algn="ctr">
              <a:lnSpc>
                <a:spcPct val="80000"/>
              </a:lnSpc>
              <a:spcBef>
                <a:spcPct val="30000"/>
              </a:spcBef>
              <a:buClr>
                <a:srgbClr val="FFFF99"/>
              </a:buClr>
              <a:buNone/>
            </a:pPr>
            <a:r>
              <a:rPr lang="en-US" altLang="en-US" sz="3600" b="1" dirty="0">
                <a:solidFill>
                  <a:srgbClr val="024C66"/>
                </a:solidFill>
                <a:latin typeface="Times New Roman" panose="02020603050405020304" pitchFamily="18" charset="0"/>
                <a:cs typeface="Times New Roman" panose="02020603050405020304" pitchFamily="18" charset="0"/>
              </a:rPr>
              <a:t>What Next:</a:t>
            </a:r>
          </a:p>
          <a:p>
            <a:pPr algn="ctr">
              <a:lnSpc>
                <a:spcPct val="80000"/>
              </a:lnSpc>
              <a:spcBef>
                <a:spcPct val="30000"/>
              </a:spcBef>
              <a:buClr>
                <a:srgbClr val="FFFF99"/>
              </a:buClr>
              <a:buNone/>
            </a:pPr>
            <a:endParaRPr lang="en-US" altLang="en-US" sz="3600" b="1" dirty="0">
              <a:solidFill>
                <a:schemeClr val="bg2"/>
              </a:solidFill>
              <a:latin typeface="Times New Roman" panose="02020603050405020304" pitchFamily="18" charset="0"/>
              <a:cs typeface="Times New Roman" panose="02020603050405020304" pitchFamily="18" charset="0"/>
            </a:endParaRPr>
          </a:p>
          <a:p>
            <a:pPr eaLnBrk="1" hangingPunct="1">
              <a:defRPr/>
            </a:pPr>
            <a:r>
              <a:rPr lang="en-US" sz="2800" dirty="0">
                <a:latin typeface="Times New Roman" panose="02020603050405020304" pitchFamily="18" charset="0"/>
                <a:cs typeface="Times New Roman" panose="02020603050405020304" pitchFamily="18" charset="0"/>
              </a:rPr>
              <a:t>Continue with Object Oriented Design &amp; UML  Class Models</a:t>
            </a:r>
          </a:p>
          <a:p>
            <a:pPr eaLnBrk="1" hangingPunct="1">
              <a:buFont typeface="Wingdings" panose="05000000000000000000" pitchFamily="2" charset="2"/>
              <a:buNone/>
              <a:defRPr/>
            </a:pPr>
            <a:endParaRPr lang="en-US" sz="2800" dirty="0">
              <a:latin typeface="Times New Roman" panose="02020603050405020304" pitchFamily="18" charset="0"/>
              <a:cs typeface="Times New Roman" panose="02020603050405020304" pitchFamily="18" charset="0"/>
            </a:endParaRPr>
          </a:p>
          <a:p>
            <a:pPr eaLnBrk="1" hangingPunct="1">
              <a:defRPr/>
            </a:pPr>
            <a:r>
              <a:rPr lang="en-US" sz="2800" dirty="0">
                <a:latin typeface="Times New Roman" panose="02020603050405020304" pitchFamily="18" charset="0"/>
                <a:cs typeface="Times New Roman" panose="02020603050405020304" pitchFamily="18" charset="0"/>
              </a:rPr>
              <a:t>Continue with “Design and implementation..”</a:t>
            </a:r>
          </a:p>
        </p:txBody>
      </p:sp>
    </p:spTree>
    <p:extLst>
      <p:ext uri="{BB962C8B-B14F-4D97-AF65-F5344CB8AC3E}">
        <p14:creationId xmlns:p14="http://schemas.microsoft.com/office/powerpoint/2010/main" val="2572276846"/>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 xmlns:a16="http://schemas.microsoft.com/office/drawing/2014/main" id="{559283BD-69CA-41B0-9F1F-546E2BF0AF46}"/>
              </a:ext>
            </a:extLst>
          </p:cNvPr>
          <p:cNvSpPr>
            <a:spLocks noGrp="1"/>
          </p:cNvSpPr>
          <p:nvPr>
            <p:ph type="title"/>
          </p:nvPr>
        </p:nvSpPr>
        <p:spPr>
          <a:xfrm>
            <a:off x="2166730" y="2016815"/>
            <a:ext cx="8229600" cy="1962150"/>
          </a:xfrm>
        </p:spPr>
        <p:txBody>
          <a:bodyPr/>
          <a:lstStyle/>
          <a:p>
            <a:pPr algn="ctr"/>
            <a:r>
              <a:rPr lang="en-US" altLang="en-US" b="1" dirty="0">
                <a:solidFill>
                  <a:schemeClr val="tx1"/>
                </a:solidFill>
                <a:latin typeface="Times New Roman" panose="02020603050405020304" pitchFamily="18" charset="0"/>
                <a:cs typeface="Times New Roman" panose="02020603050405020304" pitchFamily="18" charset="0"/>
              </a:rPr>
              <a:t>Questions …..</a:t>
            </a:r>
          </a:p>
        </p:txBody>
      </p:sp>
      <p:sp>
        <p:nvSpPr>
          <p:cNvPr id="29699" name="Date Placeholder 3">
            <a:extLst>
              <a:ext uri="{FF2B5EF4-FFF2-40B4-BE49-F238E27FC236}">
                <a16:creationId xmlns="" xmlns:a16="http://schemas.microsoft.com/office/drawing/2014/main" id="{1468EC85-EFC3-4B3F-ACB7-9FD4B7EB586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843FA9EC-DF1C-440F-91A3-3FA0C8AAA320}" type="datetime1">
              <a:rPr lang="en-US" altLang="en-US" sz="1200">
                <a:latin typeface="Times New Roman" panose="02020603050405020304" pitchFamily="18" charset="0"/>
                <a:cs typeface="Times New Roman" panose="02020603050405020304" pitchFamily="18" charset="0"/>
              </a:rPr>
              <a:pPr>
                <a:spcBef>
                  <a:spcPct val="0"/>
                </a:spcBef>
                <a:buClrTx/>
                <a:buSzTx/>
                <a:buFontTx/>
                <a:buNone/>
              </a:pPr>
              <a:t>4/15/2021</a:t>
            </a:fld>
            <a:endParaRPr lang="en-US" altLang="en-US" sz="1200">
              <a:latin typeface="Times New Roman" panose="02020603050405020304" pitchFamily="18" charset="0"/>
              <a:cs typeface="Times New Roman" panose="02020603050405020304" pitchFamily="18" charset="0"/>
            </a:endParaRPr>
          </a:p>
        </p:txBody>
      </p:sp>
      <p:sp>
        <p:nvSpPr>
          <p:cNvPr id="29700" name="Slide Number Placeholder 4">
            <a:extLst>
              <a:ext uri="{FF2B5EF4-FFF2-40B4-BE49-F238E27FC236}">
                <a16:creationId xmlns="" xmlns:a16="http://schemas.microsoft.com/office/drawing/2014/main" id="{D9C2BB1B-8270-41A7-95B0-C9D235756F0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22C3B171-EF08-457B-9450-338D874585BF}" type="slidenum">
              <a:rPr lang="en-US" altLang="en-US" sz="1200">
                <a:latin typeface="Times New Roman" panose="02020603050405020304" pitchFamily="18" charset="0"/>
                <a:cs typeface="Times New Roman" panose="02020603050405020304" pitchFamily="18" charset="0"/>
              </a:rPr>
              <a:pPr>
                <a:spcBef>
                  <a:spcPct val="0"/>
                </a:spcBef>
                <a:buClrTx/>
                <a:buSzTx/>
                <a:buFontTx/>
                <a:buNone/>
              </a:pPr>
              <a:t>41</a:t>
            </a:fld>
            <a:endParaRPr lang="en-US" altLang="en-US" sz="1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544185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lide Number Placeholder 5">
            <a:extLst>
              <a:ext uri="{FF2B5EF4-FFF2-40B4-BE49-F238E27FC236}">
                <a16:creationId xmlns="" xmlns:a16="http://schemas.microsoft.com/office/drawing/2014/main" id="{7F5A128D-5641-42C7-96CC-F16424A4960F}"/>
              </a:ext>
            </a:extLst>
          </p:cNvPr>
          <p:cNvSpPr>
            <a:spLocks noGrp="1"/>
          </p:cNvSpPr>
          <p:nvPr>
            <p:ph type="sldNum" sz="quarter" idx="12"/>
          </p:nvPr>
        </p:nvSpPr>
        <p:spPr>
          <a:xfrm>
            <a:off x="10566400" y="6356351"/>
            <a:ext cx="1016000" cy="365125"/>
          </a:xfrm>
        </p:spPr>
        <p:txBody>
          <a:bodyPr/>
          <a:lstStyle>
            <a:lvl1pPr>
              <a:defRPr>
                <a:solidFill>
                  <a:schemeClr val="tx1"/>
                </a:solidFill>
                <a:latin typeface="Arial" panose="020B0604020202020204" pitchFamily="34" charset="0"/>
              </a:defRPr>
            </a:lvl1pPr>
            <a:lvl2pPr marL="835819" indent="-321469">
              <a:defRPr>
                <a:solidFill>
                  <a:schemeClr val="tx1"/>
                </a:solidFill>
                <a:latin typeface="Arial" panose="020B0604020202020204" pitchFamily="34" charset="0"/>
              </a:defRPr>
            </a:lvl2pPr>
            <a:lvl3pPr marL="1285875" indent="-257175">
              <a:defRPr>
                <a:solidFill>
                  <a:schemeClr val="tx1"/>
                </a:solidFill>
                <a:latin typeface="Arial" panose="020B0604020202020204" pitchFamily="34" charset="0"/>
              </a:defRPr>
            </a:lvl3pPr>
            <a:lvl4pPr marL="1800225" indent="-257175">
              <a:defRPr>
                <a:solidFill>
                  <a:schemeClr val="tx1"/>
                </a:solidFill>
                <a:latin typeface="Arial" panose="020B0604020202020204" pitchFamily="34" charset="0"/>
              </a:defRPr>
            </a:lvl4pPr>
            <a:lvl5pPr marL="2314575" indent="-257175">
              <a:defRPr>
                <a:solidFill>
                  <a:schemeClr val="tx1"/>
                </a:solidFill>
                <a:latin typeface="Arial" panose="020B0604020202020204" pitchFamily="34" charset="0"/>
              </a:defRPr>
            </a:lvl5pPr>
            <a:lvl6pPr marL="2828925" indent="-257175" eaLnBrk="0" fontAlgn="base" hangingPunct="0">
              <a:spcBef>
                <a:spcPct val="0"/>
              </a:spcBef>
              <a:spcAft>
                <a:spcPct val="0"/>
              </a:spcAft>
              <a:defRPr>
                <a:solidFill>
                  <a:schemeClr val="tx1"/>
                </a:solidFill>
                <a:latin typeface="Arial" panose="020B0604020202020204" pitchFamily="34" charset="0"/>
              </a:defRPr>
            </a:lvl6pPr>
            <a:lvl7pPr marL="3343275" indent="-257175" eaLnBrk="0" fontAlgn="base" hangingPunct="0">
              <a:spcBef>
                <a:spcPct val="0"/>
              </a:spcBef>
              <a:spcAft>
                <a:spcPct val="0"/>
              </a:spcAft>
              <a:defRPr>
                <a:solidFill>
                  <a:schemeClr val="tx1"/>
                </a:solidFill>
                <a:latin typeface="Arial" panose="020B0604020202020204" pitchFamily="34" charset="0"/>
              </a:defRPr>
            </a:lvl7pPr>
            <a:lvl8pPr marL="3857625" indent="-257175" eaLnBrk="0" fontAlgn="base" hangingPunct="0">
              <a:spcBef>
                <a:spcPct val="0"/>
              </a:spcBef>
              <a:spcAft>
                <a:spcPct val="0"/>
              </a:spcAft>
              <a:defRPr>
                <a:solidFill>
                  <a:schemeClr val="tx1"/>
                </a:solidFill>
                <a:latin typeface="Arial" panose="020B0604020202020204" pitchFamily="34" charset="0"/>
              </a:defRPr>
            </a:lvl8pPr>
            <a:lvl9pPr marL="4371975" indent="-257175" eaLnBrk="0" fontAlgn="base" hangingPunct="0">
              <a:spcBef>
                <a:spcPct val="0"/>
              </a:spcBef>
              <a:spcAft>
                <a:spcPct val="0"/>
              </a:spcAft>
              <a:defRPr>
                <a:solidFill>
                  <a:schemeClr val="tx1"/>
                </a:solidFill>
                <a:latin typeface="Arial" panose="020B0604020202020204" pitchFamily="34" charset="0"/>
              </a:defRPr>
            </a:lvl9pPr>
          </a:lstStyle>
          <a:p>
            <a:pPr>
              <a:defRPr/>
            </a:pPr>
            <a:fld id="{EB39C951-4A36-4496-925A-9D6111BB424B}" type="slidenum">
              <a:rPr lang="en-US" altLang="en-US" smtClean="0"/>
              <a:pPr>
                <a:defRPr/>
              </a:pPr>
              <a:t>5</a:t>
            </a:fld>
            <a:endParaRPr lang="en-US" altLang="en-US"/>
          </a:p>
        </p:txBody>
      </p:sp>
      <p:sp>
        <p:nvSpPr>
          <p:cNvPr id="505858" name="Rectangle 2">
            <a:extLst>
              <a:ext uri="{FF2B5EF4-FFF2-40B4-BE49-F238E27FC236}">
                <a16:creationId xmlns="" xmlns:a16="http://schemas.microsoft.com/office/drawing/2014/main" id="{51AFBA34-D7A5-4E84-B080-B49B9B8C7C4C}"/>
              </a:ext>
            </a:extLst>
          </p:cNvPr>
          <p:cNvSpPr>
            <a:spLocks noGrp="1" noRot="1" noChangeArrowheads="1"/>
          </p:cNvSpPr>
          <p:nvPr>
            <p:ph type="title"/>
          </p:nvPr>
        </p:nvSpPr>
        <p:spPr>
          <a:xfrm>
            <a:off x="4309328" y="571203"/>
            <a:ext cx="3414397" cy="611706"/>
          </a:xfrm>
        </p:spPr>
        <p:txBody>
          <a:bodyPr vert="horz" wrap="none" lIns="71438" tIns="28575" rIns="71438" bIns="28575" numCol="1" anchor="t" anchorCtr="0" compatLnSpc="1">
            <a:prstTxWarp prst="textNoShape">
              <a:avLst/>
            </a:prstTxWarp>
            <a:spAutoFit/>
          </a:bodyPr>
          <a:lstStyle/>
          <a:p>
            <a:pPr algn="ctr" eaLnBrk="1" hangingPunct="1">
              <a:defRPr/>
            </a:pPr>
            <a:r>
              <a:rPr lang="en-US" altLang="en-US" sz="3600" b="1" dirty="0">
                <a:latin typeface="Times New Roman" panose="02020603050405020304" pitchFamily="18" charset="0"/>
                <a:cs typeface="Times New Roman" panose="02020603050405020304" pitchFamily="18" charset="0"/>
              </a:rPr>
              <a:t>What is a Class?</a:t>
            </a:r>
            <a:endParaRPr lang="en-US" sz="3600" b="1" dirty="0">
              <a:solidFill>
                <a:schemeClr val="bg2"/>
              </a:solidFill>
            </a:endParaRPr>
          </a:p>
        </p:txBody>
      </p:sp>
      <p:sp>
        <p:nvSpPr>
          <p:cNvPr id="11268" name="Rectangle 3">
            <a:extLst>
              <a:ext uri="{FF2B5EF4-FFF2-40B4-BE49-F238E27FC236}">
                <a16:creationId xmlns="" xmlns:a16="http://schemas.microsoft.com/office/drawing/2014/main" id="{FD1F8350-8B86-4E98-960E-53D7AE34BA16}"/>
              </a:ext>
            </a:extLst>
          </p:cNvPr>
          <p:cNvSpPr>
            <a:spLocks noChangeArrowheads="1"/>
          </p:cNvSpPr>
          <p:nvPr/>
        </p:nvSpPr>
        <p:spPr bwMode="auto">
          <a:xfrm>
            <a:off x="3729634" y="2066330"/>
            <a:ext cx="1519647" cy="233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nSpc>
                <a:spcPct val="90000"/>
              </a:lnSpc>
              <a:spcBef>
                <a:spcPct val="0"/>
              </a:spcBef>
              <a:buClrTx/>
              <a:buFontTx/>
              <a:buNone/>
            </a:pPr>
            <a:r>
              <a:rPr lang="en-US" altLang="en-US" sz="1688">
                <a:latin typeface="Helvetica" panose="020B0604020202020204" pitchFamily="34" charset="0"/>
              </a:rPr>
              <a:t>external entities</a:t>
            </a:r>
            <a:endParaRPr lang="en-US" altLang="en-US" sz="2025" b="1">
              <a:latin typeface="Helvetica" panose="020B0604020202020204" pitchFamily="34" charset="0"/>
            </a:endParaRPr>
          </a:p>
        </p:txBody>
      </p:sp>
      <p:sp>
        <p:nvSpPr>
          <p:cNvPr id="11269" name="Rectangle 4">
            <a:extLst>
              <a:ext uri="{FF2B5EF4-FFF2-40B4-BE49-F238E27FC236}">
                <a16:creationId xmlns="" xmlns:a16="http://schemas.microsoft.com/office/drawing/2014/main" id="{2BB11DBD-5350-4464-A0C6-BE106F4D56B0}"/>
              </a:ext>
            </a:extLst>
          </p:cNvPr>
          <p:cNvSpPr>
            <a:spLocks noChangeArrowheads="1"/>
          </p:cNvSpPr>
          <p:nvPr/>
        </p:nvSpPr>
        <p:spPr bwMode="auto">
          <a:xfrm>
            <a:off x="4715471" y="1596628"/>
            <a:ext cx="578685" cy="233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nSpc>
                <a:spcPct val="90000"/>
              </a:lnSpc>
              <a:spcBef>
                <a:spcPct val="0"/>
              </a:spcBef>
              <a:buClrTx/>
              <a:buFontTx/>
              <a:buNone/>
            </a:pPr>
            <a:r>
              <a:rPr lang="en-US" altLang="en-US" sz="1688">
                <a:latin typeface="Helvetica" panose="020B0604020202020204" pitchFamily="34" charset="0"/>
              </a:rPr>
              <a:t>things</a:t>
            </a:r>
            <a:endParaRPr lang="en-US" altLang="en-US" sz="2025" b="1">
              <a:latin typeface="Helvetica" panose="020B0604020202020204" pitchFamily="34" charset="0"/>
            </a:endParaRPr>
          </a:p>
        </p:txBody>
      </p:sp>
      <p:sp>
        <p:nvSpPr>
          <p:cNvPr id="11270" name="Rectangle 5">
            <a:extLst>
              <a:ext uri="{FF2B5EF4-FFF2-40B4-BE49-F238E27FC236}">
                <a16:creationId xmlns="" xmlns:a16="http://schemas.microsoft.com/office/drawing/2014/main" id="{10F94013-DCBF-4C1A-9FCE-7531F1CE634F}"/>
              </a:ext>
            </a:extLst>
          </p:cNvPr>
          <p:cNvSpPr>
            <a:spLocks noChangeArrowheads="1"/>
          </p:cNvSpPr>
          <p:nvPr/>
        </p:nvSpPr>
        <p:spPr bwMode="auto">
          <a:xfrm>
            <a:off x="4338637" y="1205508"/>
            <a:ext cx="1181414" cy="233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nSpc>
                <a:spcPct val="90000"/>
              </a:lnSpc>
              <a:spcBef>
                <a:spcPct val="0"/>
              </a:spcBef>
              <a:buClrTx/>
              <a:buFontTx/>
              <a:buNone/>
            </a:pPr>
            <a:r>
              <a:rPr lang="en-US" altLang="en-US" sz="1688">
                <a:latin typeface="Helvetica" panose="020B0604020202020204" pitchFamily="34" charset="0"/>
              </a:rPr>
              <a:t>occurrences</a:t>
            </a:r>
            <a:endParaRPr lang="en-US" altLang="en-US" sz="2025" b="1">
              <a:latin typeface="Helvetica" panose="020B0604020202020204" pitchFamily="34" charset="0"/>
            </a:endParaRPr>
          </a:p>
        </p:txBody>
      </p:sp>
      <p:sp>
        <p:nvSpPr>
          <p:cNvPr id="11271" name="Rectangle 6">
            <a:extLst>
              <a:ext uri="{FF2B5EF4-FFF2-40B4-BE49-F238E27FC236}">
                <a16:creationId xmlns="" xmlns:a16="http://schemas.microsoft.com/office/drawing/2014/main" id="{AFBE84F4-2EF6-4D08-937B-A57F72080459}"/>
              </a:ext>
            </a:extLst>
          </p:cNvPr>
          <p:cNvSpPr>
            <a:spLocks noChangeArrowheads="1"/>
          </p:cNvSpPr>
          <p:nvPr/>
        </p:nvSpPr>
        <p:spPr bwMode="auto">
          <a:xfrm>
            <a:off x="6587133" y="1234083"/>
            <a:ext cx="469680" cy="233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nSpc>
                <a:spcPct val="90000"/>
              </a:lnSpc>
              <a:spcBef>
                <a:spcPct val="0"/>
              </a:spcBef>
              <a:buClrTx/>
              <a:buFontTx/>
              <a:buNone/>
            </a:pPr>
            <a:r>
              <a:rPr lang="en-US" altLang="en-US" sz="1688">
                <a:latin typeface="Helvetica" panose="020B0604020202020204" pitchFamily="34" charset="0"/>
              </a:rPr>
              <a:t>roles</a:t>
            </a:r>
            <a:endParaRPr lang="en-US" altLang="en-US" sz="2025" b="1">
              <a:latin typeface="Helvetica" panose="020B0604020202020204" pitchFamily="34" charset="0"/>
            </a:endParaRPr>
          </a:p>
        </p:txBody>
      </p:sp>
      <p:sp>
        <p:nvSpPr>
          <p:cNvPr id="11272" name="Rectangle 7">
            <a:extLst>
              <a:ext uri="{FF2B5EF4-FFF2-40B4-BE49-F238E27FC236}">
                <a16:creationId xmlns="" xmlns:a16="http://schemas.microsoft.com/office/drawing/2014/main" id="{A1BC60F0-3698-4B1B-BBE6-9E6AB7FEEC61}"/>
              </a:ext>
            </a:extLst>
          </p:cNvPr>
          <p:cNvSpPr>
            <a:spLocks noChangeArrowheads="1"/>
          </p:cNvSpPr>
          <p:nvPr/>
        </p:nvSpPr>
        <p:spPr bwMode="auto">
          <a:xfrm>
            <a:off x="6733581" y="1555552"/>
            <a:ext cx="1867499" cy="233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nSpc>
                <a:spcPct val="90000"/>
              </a:lnSpc>
              <a:spcBef>
                <a:spcPct val="0"/>
              </a:spcBef>
              <a:buClrTx/>
              <a:buFontTx/>
              <a:buNone/>
            </a:pPr>
            <a:r>
              <a:rPr lang="en-US" altLang="en-US" sz="1688">
                <a:latin typeface="Helvetica" panose="020B0604020202020204" pitchFamily="34" charset="0"/>
              </a:rPr>
              <a:t>organizational units</a:t>
            </a:r>
            <a:endParaRPr lang="en-US" altLang="en-US" sz="2025" b="1">
              <a:latin typeface="Helvetica" panose="020B0604020202020204" pitchFamily="34" charset="0"/>
            </a:endParaRPr>
          </a:p>
        </p:txBody>
      </p:sp>
      <p:sp>
        <p:nvSpPr>
          <p:cNvPr id="11273" name="Rectangle 8">
            <a:extLst>
              <a:ext uri="{FF2B5EF4-FFF2-40B4-BE49-F238E27FC236}">
                <a16:creationId xmlns="" xmlns:a16="http://schemas.microsoft.com/office/drawing/2014/main" id="{A28C23E0-A90F-49CC-A05E-380D84F66700}"/>
              </a:ext>
            </a:extLst>
          </p:cNvPr>
          <p:cNvSpPr>
            <a:spLocks noChangeArrowheads="1"/>
          </p:cNvSpPr>
          <p:nvPr/>
        </p:nvSpPr>
        <p:spPr bwMode="auto">
          <a:xfrm>
            <a:off x="6855025" y="1891308"/>
            <a:ext cx="626775" cy="233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nSpc>
                <a:spcPct val="90000"/>
              </a:lnSpc>
              <a:spcBef>
                <a:spcPct val="0"/>
              </a:spcBef>
              <a:buClrTx/>
              <a:buFontTx/>
              <a:buNone/>
            </a:pPr>
            <a:r>
              <a:rPr lang="en-US" altLang="en-US" sz="1688">
                <a:latin typeface="Helvetica" panose="020B0604020202020204" pitchFamily="34" charset="0"/>
              </a:rPr>
              <a:t>places</a:t>
            </a:r>
            <a:endParaRPr lang="en-US" altLang="en-US" sz="2025" b="1">
              <a:latin typeface="Helvetica" panose="020B0604020202020204" pitchFamily="34" charset="0"/>
            </a:endParaRPr>
          </a:p>
        </p:txBody>
      </p:sp>
      <p:sp>
        <p:nvSpPr>
          <p:cNvPr id="11274" name="Rectangle 9">
            <a:extLst>
              <a:ext uri="{FF2B5EF4-FFF2-40B4-BE49-F238E27FC236}">
                <a16:creationId xmlns="" xmlns:a16="http://schemas.microsoft.com/office/drawing/2014/main" id="{2E9CC534-4633-4053-81FC-3DC8C2DF552A}"/>
              </a:ext>
            </a:extLst>
          </p:cNvPr>
          <p:cNvSpPr>
            <a:spLocks noChangeArrowheads="1"/>
          </p:cNvSpPr>
          <p:nvPr/>
        </p:nvSpPr>
        <p:spPr bwMode="auto">
          <a:xfrm>
            <a:off x="7101484" y="2210991"/>
            <a:ext cx="953787" cy="233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nSpc>
                <a:spcPct val="90000"/>
              </a:lnSpc>
              <a:spcBef>
                <a:spcPct val="0"/>
              </a:spcBef>
              <a:buClrTx/>
              <a:buFontTx/>
              <a:buNone/>
            </a:pPr>
            <a:r>
              <a:rPr lang="en-US" altLang="en-US" sz="1688">
                <a:latin typeface="Helvetica" panose="020B0604020202020204" pitchFamily="34" charset="0"/>
              </a:rPr>
              <a:t>structures</a:t>
            </a:r>
            <a:endParaRPr lang="en-US" altLang="en-US" sz="2025" b="1">
              <a:latin typeface="Helvetica" panose="020B0604020202020204" pitchFamily="34" charset="0"/>
            </a:endParaRPr>
          </a:p>
        </p:txBody>
      </p:sp>
      <p:sp>
        <p:nvSpPr>
          <p:cNvPr id="11275" name="AutoShape 10">
            <a:extLst>
              <a:ext uri="{FF2B5EF4-FFF2-40B4-BE49-F238E27FC236}">
                <a16:creationId xmlns="" xmlns:a16="http://schemas.microsoft.com/office/drawing/2014/main" id="{C3C5C81E-D584-4D3E-977D-9930B1D9BC88}"/>
              </a:ext>
            </a:extLst>
          </p:cNvPr>
          <p:cNvSpPr>
            <a:spLocks noChangeArrowheads="1"/>
          </p:cNvSpPr>
          <p:nvPr/>
        </p:nvSpPr>
        <p:spPr bwMode="auto">
          <a:xfrm>
            <a:off x="5263753" y="2973587"/>
            <a:ext cx="1737718" cy="2821781"/>
          </a:xfrm>
          <a:prstGeom prst="roundRect">
            <a:avLst>
              <a:gd name="adj" fmla="val 8838"/>
            </a:avLst>
          </a:prstGeom>
          <a:solidFill>
            <a:srgbClr val="FFFFFF"/>
          </a:solidFill>
          <a:ln w="20638">
            <a:solidFill>
              <a:srgbClr val="000000"/>
            </a:solidFill>
            <a:round/>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p>
        </p:txBody>
      </p:sp>
      <p:sp>
        <p:nvSpPr>
          <p:cNvPr id="11276" name="Line 11">
            <a:extLst>
              <a:ext uri="{FF2B5EF4-FFF2-40B4-BE49-F238E27FC236}">
                <a16:creationId xmlns="" xmlns:a16="http://schemas.microsoft.com/office/drawing/2014/main" id="{873D4F92-1968-4073-83B7-87E639078726}"/>
              </a:ext>
            </a:extLst>
          </p:cNvPr>
          <p:cNvSpPr>
            <a:spLocks noChangeShapeType="1"/>
          </p:cNvSpPr>
          <p:nvPr/>
        </p:nvSpPr>
        <p:spPr bwMode="auto">
          <a:xfrm>
            <a:off x="5263753" y="3332559"/>
            <a:ext cx="1716287" cy="17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25"/>
          </a:p>
        </p:txBody>
      </p:sp>
      <p:sp>
        <p:nvSpPr>
          <p:cNvPr id="11277" name="Line 12">
            <a:extLst>
              <a:ext uri="{FF2B5EF4-FFF2-40B4-BE49-F238E27FC236}">
                <a16:creationId xmlns="" xmlns:a16="http://schemas.microsoft.com/office/drawing/2014/main" id="{E2ADA1BA-0E2A-49D0-9096-CBF57C5990E2}"/>
              </a:ext>
            </a:extLst>
          </p:cNvPr>
          <p:cNvSpPr>
            <a:spLocks noChangeShapeType="1"/>
          </p:cNvSpPr>
          <p:nvPr/>
        </p:nvSpPr>
        <p:spPr bwMode="auto">
          <a:xfrm>
            <a:off x="5263753" y="4588075"/>
            <a:ext cx="1716287" cy="1785"/>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25"/>
          </a:p>
        </p:txBody>
      </p:sp>
      <p:sp>
        <p:nvSpPr>
          <p:cNvPr id="11278" name="Rectangle 13">
            <a:extLst>
              <a:ext uri="{FF2B5EF4-FFF2-40B4-BE49-F238E27FC236}">
                <a16:creationId xmlns="" xmlns:a16="http://schemas.microsoft.com/office/drawing/2014/main" id="{5B625FE9-0F2E-4A67-8C8D-102001128D40}"/>
              </a:ext>
            </a:extLst>
          </p:cNvPr>
          <p:cNvSpPr>
            <a:spLocks noChangeArrowheads="1"/>
          </p:cNvSpPr>
          <p:nvPr/>
        </p:nvSpPr>
        <p:spPr bwMode="auto">
          <a:xfrm>
            <a:off x="5458421" y="3095030"/>
            <a:ext cx="932948" cy="186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nSpc>
                <a:spcPct val="90000"/>
              </a:lnSpc>
              <a:spcBef>
                <a:spcPct val="0"/>
              </a:spcBef>
              <a:buClrTx/>
              <a:buFontTx/>
              <a:buNone/>
            </a:pPr>
            <a:r>
              <a:rPr lang="en-US" altLang="en-US" sz="1350" b="1">
                <a:latin typeface="Helvetica" panose="020B0604020202020204" pitchFamily="34" charset="0"/>
              </a:rPr>
              <a:t>class name</a:t>
            </a:r>
            <a:endParaRPr lang="en-US" altLang="en-US" sz="2025" b="1">
              <a:latin typeface="Helvetica" panose="020B0604020202020204" pitchFamily="34" charset="0"/>
            </a:endParaRPr>
          </a:p>
        </p:txBody>
      </p:sp>
      <p:sp>
        <p:nvSpPr>
          <p:cNvPr id="11279" name="Rectangle 14">
            <a:extLst>
              <a:ext uri="{FF2B5EF4-FFF2-40B4-BE49-F238E27FC236}">
                <a16:creationId xmlns="" xmlns:a16="http://schemas.microsoft.com/office/drawing/2014/main" id="{8FD93D06-9CBF-4E52-A4A6-7652D5F4DD86}"/>
              </a:ext>
            </a:extLst>
          </p:cNvPr>
          <p:cNvSpPr>
            <a:spLocks noChangeArrowheads="1"/>
          </p:cNvSpPr>
          <p:nvPr/>
        </p:nvSpPr>
        <p:spPr bwMode="auto">
          <a:xfrm>
            <a:off x="5269112" y="3323631"/>
            <a:ext cx="1730573" cy="1287660"/>
          </a:xfrm>
          <a:prstGeom prst="rect">
            <a:avLst/>
          </a:prstGeom>
          <a:solidFill>
            <a:srgbClr val="EEEEEE"/>
          </a:solidFill>
          <a:ln w="20638">
            <a:solidFill>
              <a:srgbClr val="000000"/>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p>
        </p:txBody>
      </p:sp>
      <p:sp>
        <p:nvSpPr>
          <p:cNvPr id="11280" name="Rectangle 15">
            <a:extLst>
              <a:ext uri="{FF2B5EF4-FFF2-40B4-BE49-F238E27FC236}">
                <a16:creationId xmlns="" xmlns:a16="http://schemas.microsoft.com/office/drawing/2014/main" id="{316116D4-E753-430D-9F24-063A80F78227}"/>
              </a:ext>
            </a:extLst>
          </p:cNvPr>
          <p:cNvSpPr>
            <a:spLocks noChangeArrowheads="1"/>
          </p:cNvSpPr>
          <p:nvPr/>
        </p:nvSpPr>
        <p:spPr bwMode="auto">
          <a:xfrm>
            <a:off x="5429847" y="3421856"/>
            <a:ext cx="1173360" cy="18697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nSpc>
                <a:spcPct val="90000"/>
              </a:lnSpc>
              <a:spcBef>
                <a:spcPct val="0"/>
              </a:spcBef>
              <a:buClrTx/>
              <a:buFontTx/>
              <a:buNone/>
            </a:pPr>
            <a:r>
              <a:rPr lang="en-US" altLang="en-US" sz="1350" b="1">
                <a:solidFill>
                  <a:srgbClr val="000000"/>
                </a:solidFill>
                <a:latin typeface="Helvetica" panose="020B0604020202020204" pitchFamily="34" charset="0"/>
              </a:rPr>
              <a:t>attributes:</a:t>
            </a:r>
            <a:endParaRPr lang="en-US" altLang="en-US" sz="2025" b="1">
              <a:solidFill>
                <a:srgbClr val="000000"/>
              </a:solidFill>
              <a:latin typeface="Helvetica" panose="020B0604020202020204" pitchFamily="34" charset="0"/>
            </a:endParaRPr>
          </a:p>
        </p:txBody>
      </p:sp>
      <p:sp>
        <p:nvSpPr>
          <p:cNvPr id="11281" name="Rectangle 16">
            <a:extLst>
              <a:ext uri="{FF2B5EF4-FFF2-40B4-BE49-F238E27FC236}">
                <a16:creationId xmlns="" xmlns:a16="http://schemas.microsoft.com/office/drawing/2014/main" id="{1BDA82C5-4FDC-4720-B56C-B4B40420313A}"/>
              </a:ext>
            </a:extLst>
          </p:cNvPr>
          <p:cNvSpPr>
            <a:spLocks noChangeArrowheads="1"/>
          </p:cNvSpPr>
          <p:nvPr/>
        </p:nvSpPr>
        <p:spPr bwMode="auto">
          <a:xfrm>
            <a:off x="5440561" y="3654029"/>
            <a:ext cx="226814" cy="239316"/>
          </a:xfrm>
          <a:prstGeom prst="rect">
            <a:avLst/>
          </a:prstGeom>
          <a:solidFill>
            <a:srgbClr val="888888"/>
          </a:solidFill>
          <a:ln w="20638">
            <a:solidFill>
              <a:srgbClr val="000000"/>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p>
        </p:txBody>
      </p:sp>
      <p:sp>
        <p:nvSpPr>
          <p:cNvPr id="11282" name="Rectangle 17">
            <a:extLst>
              <a:ext uri="{FF2B5EF4-FFF2-40B4-BE49-F238E27FC236}">
                <a16:creationId xmlns="" xmlns:a16="http://schemas.microsoft.com/office/drawing/2014/main" id="{68D0CEF0-EB63-450C-9A1A-CA0C6130D718}"/>
              </a:ext>
            </a:extLst>
          </p:cNvPr>
          <p:cNvSpPr>
            <a:spLocks noChangeArrowheads="1"/>
          </p:cNvSpPr>
          <p:nvPr/>
        </p:nvSpPr>
        <p:spPr bwMode="auto">
          <a:xfrm>
            <a:off x="5690593" y="3654029"/>
            <a:ext cx="226814" cy="239316"/>
          </a:xfrm>
          <a:prstGeom prst="rect">
            <a:avLst/>
          </a:prstGeom>
          <a:solidFill>
            <a:srgbClr val="888888"/>
          </a:solidFill>
          <a:ln w="20638">
            <a:solidFill>
              <a:srgbClr val="000000"/>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p>
        </p:txBody>
      </p:sp>
      <p:sp>
        <p:nvSpPr>
          <p:cNvPr id="11283" name="Rectangle 18">
            <a:extLst>
              <a:ext uri="{FF2B5EF4-FFF2-40B4-BE49-F238E27FC236}">
                <a16:creationId xmlns="" xmlns:a16="http://schemas.microsoft.com/office/drawing/2014/main" id="{EB7D97CA-A64E-4167-9875-C2DD4BA16894}"/>
              </a:ext>
            </a:extLst>
          </p:cNvPr>
          <p:cNvSpPr>
            <a:spLocks noChangeArrowheads="1"/>
          </p:cNvSpPr>
          <p:nvPr/>
        </p:nvSpPr>
        <p:spPr bwMode="auto">
          <a:xfrm>
            <a:off x="5940624" y="3654029"/>
            <a:ext cx="228600" cy="239316"/>
          </a:xfrm>
          <a:prstGeom prst="rect">
            <a:avLst/>
          </a:prstGeom>
          <a:solidFill>
            <a:srgbClr val="888888"/>
          </a:solidFill>
          <a:ln w="20638">
            <a:solidFill>
              <a:srgbClr val="000000"/>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p>
        </p:txBody>
      </p:sp>
      <p:sp>
        <p:nvSpPr>
          <p:cNvPr id="11284" name="Rectangle 19">
            <a:extLst>
              <a:ext uri="{FF2B5EF4-FFF2-40B4-BE49-F238E27FC236}">
                <a16:creationId xmlns="" xmlns:a16="http://schemas.microsoft.com/office/drawing/2014/main" id="{6B7A0187-0DA4-461B-9207-70FEBD081134}"/>
              </a:ext>
            </a:extLst>
          </p:cNvPr>
          <p:cNvSpPr>
            <a:spLocks noChangeArrowheads="1"/>
          </p:cNvSpPr>
          <p:nvPr/>
        </p:nvSpPr>
        <p:spPr bwMode="auto">
          <a:xfrm>
            <a:off x="5440561" y="3916562"/>
            <a:ext cx="226814" cy="239316"/>
          </a:xfrm>
          <a:prstGeom prst="rect">
            <a:avLst/>
          </a:prstGeom>
          <a:solidFill>
            <a:srgbClr val="888888"/>
          </a:solidFill>
          <a:ln w="20638">
            <a:solidFill>
              <a:srgbClr val="000000"/>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p>
        </p:txBody>
      </p:sp>
      <p:sp>
        <p:nvSpPr>
          <p:cNvPr id="11285" name="Rectangle 20">
            <a:extLst>
              <a:ext uri="{FF2B5EF4-FFF2-40B4-BE49-F238E27FC236}">
                <a16:creationId xmlns="" xmlns:a16="http://schemas.microsoft.com/office/drawing/2014/main" id="{CCB20BEF-9D29-4E7E-960C-05ADF62AF0F6}"/>
              </a:ext>
            </a:extLst>
          </p:cNvPr>
          <p:cNvSpPr>
            <a:spLocks noChangeArrowheads="1"/>
          </p:cNvSpPr>
          <p:nvPr/>
        </p:nvSpPr>
        <p:spPr bwMode="auto">
          <a:xfrm>
            <a:off x="5690593" y="3916562"/>
            <a:ext cx="226814" cy="239316"/>
          </a:xfrm>
          <a:prstGeom prst="rect">
            <a:avLst/>
          </a:prstGeom>
          <a:solidFill>
            <a:srgbClr val="888888"/>
          </a:solidFill>
          <a:ln w="20638">
            <a:solidFill>
              <a:srgbClr val="000000"/>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p>
        </p:txBody>
      </p:sp>
      <p:sp>
        <p:nvSpPr>
          <p:cNvPr id="11286" name="Rectangle 21">
            <a:extLst>
              <a:ext uri="{FF2B5EF4-FFF2-40B4-BE49-F238E27FC236}">
                <a16:creationId xmlns="" xmlns:a16="http://schemas.microsoft.com/office/drawing/2014/main" id="{8E232683-4A55-4F99-89DB-752E8F849A66}"/>
              </a:ext>
            </a:extLst>
          </p:cNvPr>
          <p:cNvSpPr>
            <a:spLocks noChangeArrowheads="1"/>
          </p:cNvSpPr>
          <p:nvPr/>
        </p:nvSpPr>
        <p:spPr bwMode="auto">
          <a:xfrm>
            <a:off x="5940624" y="3916562"/>
            <a:ext cx="228600" cy="239316"/>
          </a:xfrm>
          <a:prstGeom prst="rect">
            <a:avLst/>
          </a:prstGeom>
          <a:solidFill>
            <a:srgbClr val="888888"/>
          </a:solidFill>
          <a:ln w="20638">
            <a:solidFill>
              <a:srgbClr val="000000"/>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p>
        </p:txBody>
      </p:sp>
      <p:sp>
        <p:nvSpPr>
          <p:cNvPr id="11287" name="Rectangle 22">
            <a:extLst>
              <a:ext uri="{FF2B5EF4-FFF2-40B4-BE49-F238E27FC236}">
                <a16:creationId xmlns="" xmlns:a16="http://schemas.microsoft.com/office/drawing/2014/main" id="{2BF48865-A07E-4357-ACD4-42FE3BA60ADE}"/>
              </a:ext>
            </a:extLst>
          </p:cNvPr>
          <p:cNvSpPr>
            <a:spLocks noChangeArrowheads="1"/>
          </p:cNvSpPr>
          <p:nvPr/>
        </p:nvSpPr>
        <p:spPr bwMode="auto">
          <a:xfrm>
            <a:off x="5440561" y="4177309"/>
            <a:ext cx="226814" cy="239316"/>
          </a:xfrm>
          <a:prstGeom prst="rect">
            <a:avLst/>
          </a:prstGeom>
          <a:solidFill>
            <a:srgbClr val="888888"/>
          </a:solidFill>
          <a:ln w="20638">
            <a:solidFill>
              <a:srgbClr val="000000"/>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p>
        </p:txBody>
      </p:sp>
      <p:sp>
        <p:nvSpPr>
          <p:cNvPr id="11288" name="Rectangle 23">
            <a:extLst>
              <a:ext uri="{FF2B5EF4-FFF2-40B4-BE49-F238E27FC236}">
                <a16:creationId xmlns="" xmlns:a16="http://schemas.microsoft.com/office/drawing/2014/main" id="{101CE481-C766-429B-9345-7A7EF1B62FF6}"/>
              </a:ext>
            </a:extLst>
          </p:cNvPr>
          <p:cNvSpPr>
            <a:spLocks noChangeArrowheads="1"/>
          </p:cNvSpPr>
          <p:nvPr/>
        </p:nvSpPr>
        <p:spPr bwMode="auto">
          <a:xfrm>
            <a:off x="5690593" y="4177309"/>
            <a:ext cx="226814" cy="239316"/>
          </a:xfrm>
          <a:prstGeom prst="rect">
            <a:avLst/>
          </a:prstGeom>
          <a:solidFill>
            <a:srgbClr val="888888"/>
          </a:solidFill>
          <a:ln w="20638">
            <a:solidFill>
              <a:srgbClr val="000000"/>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p>
        </p:txBody>
      </p:sp>
      <p:sp>
        <p:nvSpPr>
          <p:cNvPr id="11289" name="Rectangle 24">
            <a:extLst>
              <a:ext uri="{FF2B5EF4-FFF2-40B4-BE49-F238E27FC236}">
                <a16:creationId xmlns="" xmlns:a16="http://schemas.microsoft.com/office/drawing/2014/main" id="{79621712-C69D-46A3-B916-47002866F421}"/>
              </a:ext>
            </a:extLst>
          </p:cNvPr>
          <p:cNvSpPr>
            <a:spLocks noChangeArrowheads="1"/>
          </p:cNvSpPr>
          <p:nvPr/>
        </p:nvSpPr>
        <p:spPr bwMode="auto">
          <a:xfrm>
            <a:off x="5940624" y="4177309"/>
            <a:ext cx="228600" cy="239316"/>
          </a:xfrm>
          <a:prstGeom prst="rect">
            <a:avLst/>
          </a:prstGeom>
          <a:solidFill>
            <a:srgbClr val="888888"/>
          </a:solidFill>
          <a:ln w="20638">
            <a:solidFill>
              <a:srgbClr val="000000"/>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p>
        </p:txBody>
      </p:sp>
      <p:sp>
        <p:nvSpPr>
          <p:cNvPr id="11290" name="Rectangle 25">
            <a:extLst>
              <a:ext uri="{FF2B5EF4-FFF2-40B4-BE49-F238E27FC236}">
                <a16:creationId xmlns="" xmlns:a16="http://schemas.microsoft.com/office/drawing/2014/main" id="{5D54373C-83AC-4141-9070-3A13FA34AA56}"/>
              </a:ext>
            </a:extLst>
          </p:cNvPr>
          <p:cNvSpPr>
            <a:spLocks noChangeArrowheads="1"/>
          </p:cNvSpPr>
          <p:nvPr/>
        </p:nvSpPr>
        <p:spPr bwMode="auto">
          <a:xfrm>
            <a:off x="5406628" y="4666655"/>
            <a:ext cx="942566" cy="186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nSpc>
                <a:spcPct val="90000"/>
              </a:lnSpc>
              <a:spcBef>
                <a:spcPct val="0"/>
              </a:spcBef>
              <a:buClrTx/>
              <a:buFontTx/>
              <a:buNone/>
            </a:pPr>
            <a:r>
              <a:rPr lang="en-US" altLang="en-US" sz="1350" b="1">
                <a:solidFill>
                  <a:srgbClr val="000000"/>
                </a:solidFill>
                <a:latin typeface="Helvetica" panose="020B0604020202020204" pitchFamily="34" charset="0"/>
              </a:rPr>
              <a:t>operations:</a:t>
            </a:r>
            <a:endParaRPr lang="en-US" altLang="en-US" sz="2025" b="1">
              <a:solidFill>
                <a:srgbClr val="000000"/>
              </a:solidFill>
              <a:latin typeface="Helvetica" panose="020B0604020202020204" pitchFamily="34" charset="0"/>
            </a:endParaRPr>
          </a:p>
        </p:txBody>
      </p:sp>
      <p:sp>
        <p:nvSpPr>
          <p:cNvPr id="11291" name="Rectangle 26">
            <a:extLst>
              <a:ext uri="{FF2B5EF4-FFF2-40B4-BE49-F238E27FC236}">
                <a16:creationId xmlns="" xmlns:a16="http://schemas.microsoft.com/office/drawing/2014/main" id="{FD7957A1-F288-47C9-9184-E8C1D7E6C1D3}"/>
              </a:ext>
            </a:extLst>
          </p:cNvPr>
          <p:cNvSpPr>
            <a:spLocks noChangeArrowheads="1"/>
          </p:cNvSpPr>
          <p:nvPr/>
        </p:nvSpPr>
        <p:spPr bwMode="auto">
          <a:xfrm>
            <a:off x="5428060" y="4905971"/>
            <a:ext cx="660797" cy="262532"/>
          </a:xfrm>
          <a:prstGeom prst="rect">
            <a:avLst/>
          </a:prstGeom>
          <a:solidFill>
            <a:srgbClr val="BBBBBB"/>
          </a:solidFill>
          <a:ln w="20638">
            <a:solidFill>
              <a:srgbClr val="000000"/>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p>
        </p:txBody>
      </p:sp>
      <p:sp>
        <p:nvSpPr>
          <p:cNvPr id="11292" name="Rectangle 27">
            <a:extLst>
              <a:ext uri="{FF2B5EF4-FFF2-40B4-BE49-F238E27FC236}">
                <a16:creationId xmlns="" xmlns:a16="http://schemas.microsoft.com/office/drawing/2014/main" id="{67A174A1-B8C6-4748-9C2D-72A95D064547}"/>
              </a:ext>
            </a:extLst>
          </p:cNvPr>
          <p:cNvSpPr>
            <a:spLocks noChangeArrowheads="1"/>
          </p:cNvSpPr>
          <p:nvPr/>
        </p:nvSpPr>
        <p:spPr bwMode="auto">
          <a:xfrm>
            <a:off x="5542360" y="5020271"/>
            <a:ext cx="660797" cy="262532"/>
          </a:xfrm>
          <a:prstGeom prst="rect">
            <a:avLst/>
          </a:prstGeom>
          <a:solidFill>
            <a:srgbClr val="BBBBBB"/>
          </a:solidFill>
          <a:ln w="20638">
            <a:solidFill>
              <a:srgbClr val="000000"/>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p>
        </p:txBody>
      </p:sp>
      <p:sp>
        <p:nvSpPr>
          <p:cNvPr id="11293" name="Rectangle 28">
            <a:extLst>
              <a:ext uri="{FF2B5EF4-FFF2-40B4-BE49-F238E27FC236}">
                <a16:creationId xmlns="" xmlns:a16="http://schemas.microsoft.com/office/drawing/2014/main" id="{37C5EB4A-F832-43DD-A371-2712CF82EF65}"/>
              </a:ext>
            </a:extLst>
          </p:cNvPr>
          <p:cNvSpPr>
            <a:spLocks noChangeArrowheads="1"/>
          </p:cNvSpPr>
          <p:nvPr/>
        </p:nvSpPr>
        <p:spPr bwMode="auto">
          <a:xfrm>
            <a:off x="5656659" y="5134571"/>
            <a:ext cx="659012" cy="262532"/>
          </a:xfrm>
          <a:prstGeom prst="rect">
            <a:avLst/>
          </a:prstGeom>
          <a:solidFill>
            <a:srgbClr val="BBBBBB"/>
          </a:solidFill>
          <a:ln w="20638">
            <a:solidFill>
              <a:srgbClr val="000000"/>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p>
        </p:txBody>
      </p:sp>
      <p:sp>
        <p:nvSpPr>
          <p:cNvPr id="11294" name="Rectangle 29">
            <a:extLst>
              <a:ext uri="{FF2B5EF4-FFF2-40B4-BE49-F238E27FC236}">
                <a16:creationId xmlns="" xmlns:a16="http://schemas.microsoft.com/office/drawing/2014/main" id="{A17C4E1F-F129-46E3-BD3F-158A54A89F29}"/>
              </a:ext>
            </a:extLst>
          </p:cNvPr>
          <p:cNvSpPr>
            <a:spLocks noChangeArrowheads="1"/>
          </p:cNvSpPr>
          <p:nvPr/>
        </p:nvSpPr>
        <p:spPr bwMode="auto">
          <a:xfrm>
            <a:off x="5770959" y="5248871"/>
            <a:ext cx="659012" cy="260747"/>
          </a:xfrm>
          <a:prstGeom prst="rect">
            <a:avLst/>
          </a:prstGeom>
          <a:solidFill>
            <a:srgbClr val="BBBBBB"/>
          </a:solidFill>
          <a:ln w="20638">
            <a:solidFill>
              <a:srgbClr val="000000"/>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p>
        </p:txBody>
      </p:sp>
      <p:sp>
        <p:nvSpPr>
          <p:cNvPr id="11295" name="Rectangle 30">
            <a:extLst>
              <a:ext uri="{FF2B5EF4-FFF2-40B4-BE49-F238E27FC236}">
                <a16:creationId xmlns="" xmlns:a16="http://schemas.microsoft.com/office/drawing/2014/main" id="{6B5A14CD-AD83-40BB-9FD5-5B6165E2EFF3}"/>
              </a:ext>
            </a:extLst>
          </p:cNvPr>
          <p:cNvSpPr>
            <a:spLocks noChangeArrowheads="1"/>
          </p:cNvSpPr>
          <p:nvPr/>
        </p:nvSpPr>
        <p:spPr bwMode="auto">
          <a:xfrm>
            <a:off x="5883475" y="5363171"/>
            <a:ext cx="660797" cy="260747"/>
          </a:xfrm>
          <a:prstGeom prst="rect">
            <a:avLst/>
          </a:prstGeom>
          <a:solidFill>
            <a:srgbClr val="BBBBBB"/>
          </a:solidFill>
          <a:ln w="20638">
            <a:solidFill>
              <a:srgbClr val="000000"/>
            </a:solidFill>
            <a:miter lim="800000"/>
            <a:headEnd/>
            <a:tailEnd/>
          </a:ln>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025"/>
          </a:p>
        </p:txBody>
      </p:sp>
      <p:sp>
        <p:nvSpPr>
          <p:cNvPr id="11296" name="Arc 31">
            <a:extLst>
              <a:ext uri="{FF2B5EF4-FFF2-40B4-BE49-F238E27FC236}">
                <a16:creationId xmlns="" xmlns:a16="http://schemas.microsoft.com/office/drawing/2014/main" id="{EE8339FD-BF06-48DC-BBBF-F6853EFB8912}"/>
              </a:ext>
            </a:extLst>
          </p:cNvPr>
          <p:cNvSpPr>
            <a:spLocks/>
          </p:cNvSpPr>
          <p:nvPr/>
        </p:nvSpPr>
        <p:spPr bwMode="auto">
          <a:xfrm>
            <a:off x="5647731" y="2662834"/>
            <a:ext cx="139303" cy="205382"/>
          </a:xfrm>
          <a:custGeom>
            <a:avLst/>
            <a:gdLst>
              <a:gd name="T0" fmla="*/ 0 w 14722"/>
              <a:gd name="T1" fmla="*/ 2147483646 h 21600"/>
              <a:gd name="T2" fmla="*/ 2147483646 w 14722"/>
              <a:gd name="T3" fmla="*/ 2147483646 h 21600"/>
              <a:gd name="T4" fmla="*/ 2147483646 w 14722"/>
              <a:gd name="T5" fmla="*/ 2147483646 h 21600"/>
              <a:gd name="T6" fmla="*/ 0 60000 65536"/>
              <a:gd name="T7" fmla="*/ 0 60000 65536"/>
              <a:gd name="T8" fmla="*/ 0 60000 65536"/>
              <a:gd name="T9" fmla="*/ 0 w 14722"/>
              <a:gd name="T10" fmla="*/ 0 h 21600"/>
              <a:gd name="T11" fmla="*/ 14722 w 14722"/>
              <a:gd name="T12" fmla="*/ 21600 h 21600"/>
            </a:gdLst>
            <a:ahLst/>
            <a:cxnLst>
              <a:cxn ang="T6">
                <a:pos x="T0" y="T1"/>
              </a:cxn>
              <a:cxn ang="T7">
                <a:pos x="T2" y="T3"/>
              </a:cxn>
              <a:cxn ang="T8">
                <a:pos x="T4" y="T5"/>
              </a:cxn>
            </a:cxnLst>
            <a:rect l="T9" t="T10" r="T11" b="T12"/>
            <a:pathLst>
              <a:path w="14722" h="21600" fill="none" extrusionOk="0">
                <a:moveTo>
                  <a:pt x="-1" y="1584"/>
                </a:moveTo>
                <a:cubicBezTo>
                  <a:pt x="2578" y="537"/>
                  <a:pt x="5335" y="-1"/>
                  <a:pt x="8119" y="0"/>
                </a:cubicBezTo>
                <a:cubicBezTo>
                  <a:pt x="10360" y="0"/>
                  <a:pt x="12588" y="348"/>
                  <a:pt x="14722" y="1034"/>
                </a:cubicBezTo>
              </a:path>
              <a:path w="14722" h="21600" stroke="0" extrusionOk="0">
                <a:moveTo>
                  <a:pt x="-1" y="1584"/>
                </a:moveTo>
                <a:cubicBezTo>
                  <a:pt x="2578" y="537"/>
                  <a:pt x="5335" y="-1"/>
                  <a:pt x="8119" y="0"/>
                </a:cubicBezTo>
                <a:cubicBezTo>
                  <a:pt x="10360" y="0"/>
                  <a:pt x="12588" y="348"/>
                  <a:pt x="14722" y="1034"/>
                </a:cubicBezTo>
                <a:lnTo>
                  <a:pt x="8119" y="21600"/>
                </a:lnTo>
                <a:lnTo>
                  <a:pt x="-1" y="15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25"/>
          </a:p>
        </p:txBody>
      </p:sp>
      <p:sp>
        <p:nvSpPr>
          <p:cNvPr id="11297" name="Arc 32">
            <a:extLst>
              <a:ext uri="{FF2B5EF4-FFF2-40B4-BE49-F238E27FC236}">
                <a16:creationId xmlns="" xmlns:a16="http://schemas.microsoft.com/office/drawing/2014/main" id="{3693701D-A214-498A-A567-42FC7E90A4A7}"/>
              </a:ext>
            </a:extLst>
          </p:cNvPr>
          <p:cNvSpPr>
            <a:spLocks/>
          </p:cNvSpPr>
          <p:nvPr/>
        </p:nvSpPr>
        <p:spPr bwMode="auto">
          <a:xfrm>
            <a:off x="5315546" y="1678782"/>
            <a:ext cx="423267" cy="1189434"/>
          </a:xfrm>
          <a:custGeom>
            <a:avLst/>
            <a:gdLst>
              <a:gd name="T0" fmla="*/ 0 w 21391"/>
              <a:gd name="T1" fmla="*/ 0 h 21600"/>
              <a:gd name="T2" fmla="*/ 2147483646 w 21391"/>
              <a:gd name="T3" fmla="*/ 2147483646 h 21600"/>
              <a:gd name="T4" fmla="*/ 0 w 21391"/>
              <a:gd name="T5" fmla="*/ 2147483646 h 21600"/>
              <a:gd name="T6" fmla="*/ 0 60000 65536"/>
              <a:gd name="T7" fmla="*/ 0 60000 65536"/>
              <a:gd name="T8" fmla="*/ 0 60000 65536"/>
              <a:gd name="T9" fmla="*/ 0 w 21391"/>
              <a:gd name="T10" fmla="*/ 0 h 21600"/>
              <a:gd name="T11" fmla="*/ 21391 w 21391"/>
              <a:gd name="T12" fmla="*/ 21600 h 21600"/>
            </a:gdLst>
            <a:ahLst/>
            <a:cxnLst>
              <a:cxn ang="T6">
                <a:pos x="T0" y="T1"/>
              </a:cxn>
              <a:cxn ang="T7">
                <a:pos x="T2" y="T3"/>
              </a:cxn>
              <a:cxn ang="T8">
                <a:pos x="T4" y="T5"/>
              </a:cxn>
            </a:cxnLst>
            <a:rect l="T9" t="T10" r="T11" b="T12"/>
            <a:pathLst>
              <a:path w="21391" h="21600" fill="none" extrusionOk="0">
                <a:moveTo>
                  <a:pt x="-1" y="0"/>
                </a:moveTo>
                <a:cubicBezTo>
                  <a:pt x="10773" y="0"/>
                  <a:pt x="19899" y="7938"/>
                  <a:pt x="21391" y="18607"/>
                </a:cubicBezTo>
              </a:path>
              <a:path w="21391" h="21600" stroke="0" extrusionOk="0">
                <a:moveTo>
                  <a:pt x="-1" y="0"/>
                </a:moveTo>
                <a:cubicBezTo>
                  <a:pt x="10773" y="0"/>
                  <a:pt x="19899" y="7938"/>
                  <a:pt x="21391" y="18607"/>
                </a:cubicBezTo>
                <a:lnTo>
                  <a:pt x="0" y="21600"/>
                </a:lnTo>
                <a:lnTo>
                  <a:pt x="-1" y="0"/>
                </a:lnTo>
                <a:close/>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2025"/>
          </a:p>
        </p:txBody>
      </p:sp>
      <p:sp>
        <p:nvSpPr>
          <p:cNvPr id="11298" name="Arc 33">
            <a:extLst>
              <a:ext uri="{FF2B5EF4-FFF2-40B4-BE49-F238E27FC236}">
                <a16:creationId xmlns="" xmlns:a16="http://schemas.microsoft.com/office/drawing/2014/main" id="{3BDF8D3A-E05C-4366-8F15-FB1C65C490E1}"/>
              </a:ext>
            </a:extLst>
          </p:cNvPr>
          <p:cNvSpPr>
            <a:spLocks/>
          </p:cNvSpPr>
          <p:nvPr/>
        </p:nvSpPr>
        <p:spPr bwMode="auto">
          <a:xfrm>
            <a:off x="5833468" y="2652118"/>
            <a:ext cx="137517" cy="205382"/>
          </a:xfrm>
          <a:custGeom>
            <a:avLst/>
            <a:gdLst>
              <a:gd name="T0" fmla="*/ 0 w 14552"/>
              <a:gd name="T1" fmla="*/ 2147483646 h 21600"/>
              <a:gd name="T2" fmla="*/ 2147483646 w 14552"/>
              <a:gd name="T3" fmla="*/ 2147483646 h 21600"/>
              <a:gd name="T4" fmla="*/ 2147483646 w 14552"/>
              <a:gd name="T5" fmla="*/ 2147483646 h 21600"/>
              <a:gd name="T6" fmla="*/ 0 60000 65536"/>
              <a:gd name="T7" fmla="*/ 0 60000 65536"/>
              <a:gd name="T8" fmla="*/ 0 60000 65536"/>
              <a:gd name="T9" fmla="*/ 0 w 14552"/>
              <a:gd name="T10" fmla="*/ 0 h 21600"/>
              <a:gd name="T11" fmla="*/ 14552 w 14552"/>
              <a:gd name="T12" fmla="*/ 21600 h 21600"/>
            </a:gdLst>
            <a:ahLst/>
            <a:cxnLst>
              <a:cxn ang="T6">
                <a:pos x="T0" y="T1"/>
              </a:cxn>
              <a:cxn ang="T7">
                <a:pos x="T2" y="T3"/>
              </a:cxn>
              <a:cxn ang="T8">
                <a:pos x="T4" y="T5"/>
              </a:cxn>
            </a:cxnLst>
            <a:rect l="T9" t="T10" r="T11" b="T12"/>
            <a:pathLst>
              <a:path w="14552" h="21600" fill="none" extrusionOk="0">
                <a:moveTo>
                  <a:pt x="-1" y="1395"/>
                </a:moveTo>
                <a:cubicBezTo>
                  <a:pt x="2440" y="472"/>
                  <a:pt x="5027" y="-1"/>
                  <a:pt x="7637" y="0"/>
                </a:cubicBezTo>
                <a:cubicBezTo>
                  <a:pt x="9988" y="0"/>
                  <a:pt x="12324" y="384"/>
                  <a:pt x="14552" y="1136"/>
                </a:cubicBezTo>
              </a:path>
              <a:path w="14552" h="21600" stroke="0" extrusionOk="0">
                <a:moveTo>
                  <a:pt x="-1" y="1395"/>
                </a:moveTo>
                <a:cubicBezTo>
                  <a:pt x="2440" y="472"/>
                  <a:pt x="5027" y="-1"/>
                  <a:pt x="7637" y="0"/>
                </a:cubicBezTo>
                <a:cubicBezTo>
                  <a:pt x="9988" y="0"/>
                  <a:pt x="12324" y="384"/>
                  <a:pt x="14552" y="1136"/>
                </a:cubicBezTo>
                <a:lnTo>
                  <a:pt x="7637" y="21600"/>
                </a:lnTo>
                <a:lnTo>
                  <a:pt x="-1" y="13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25"/>
          </a:p>
        </p:txBody>
      </p:sp>
      <p:sp>
        <p:nvSpPr>
          <p:cNvPr id="11299" name="Arc 34">
            <a:extLst>
              <a:ext uri="{FF2B5EF4-FFF2-40B4-BE49-F238E27FC236}">
                <a16:creationId xmlns="" xmlns:a16="http://schemas.microsoft.com/office/drawing/2014/main" id="{E39C06BA-D761-4787-840D-FDA58625F297}"/>
              </a:ext>
            </a:extLst>
          </p:cNvPr>
          <p:cNvSpPr>
            <a:spLocks/>
          </p:cNvSpPr>
          <p:nvPr/>
        </p:nvSpPr>
        <p:spPr bwMode="auto">
          <a:xfrm>
            <a:off x="5508427" y="1301949"/>
            <a:ext cx="414338" cy="1555551"/>
          </a:xfrm>
          <a:custGeom>
            <a:avLst/>
            <a:gdLst>
              <a:gd name="T0" fmla="*/ 0 w 21480"/>
              <a:gd name="T1" fmla="*/ 0 h 21600"/>
              <a:gd name="T2" fmla="*/ 2147483646 w 21480"/>
              <a:gd name="T3" fmla="*/ 2147483646 h 21600"/>
              <a:gd name="T4" fmla="*/ 0 w 21480"/>
              <a:gd name="T5" fmla="*/ 2147483646 h 21600"/>
              <a:gd name="T6" fmla="*/ 0 60000 65536"/>
              <a:gd name="T7" fmla="*/ 0 60000 65536"/>
              <a:gd name="T8" fmla="*/ 0 60000 65536"/>
              <a:gd name="T9" fmla="*/ 0 w 21480"/>
              <a:gd name="T10" fmla="*/ 0 h 21600"/>
              <a:gd name="T11" fmla="*/ 21480 w 21480"/>
              <a:gd name="T12" fmla="*/ 21600 h 21600"/>
            </a:gdLst>
            <a:ahLst/>
            <a:cxnLst>
              <a:cxn ang="T6">
                <a:pos x="T0" y="T1"/>
              </a:cxn>
              <a:cxn ang="T7">
                <a:pos x="T2" y="T3"/>
              </a:cxn>
              <a:cxn ang="T8">
                <a:pos x="T4" y="T5"/>
              </a:cxn>
            </a:cxnLst>
            <a:rect l="T9" t="T10" r="T11" b="T12"/>
            <a:pathLst>
              <a:path w="21480" h="21600" fill="none" extrusionOk="0">
                <a:moveTo>
                  <a:pt x="-1" y="0"/>
                </a:moveTo>
                <a:cubicBezTo>
                  <a:pt x="11052" y="0"/>
                  <a:pt x="20321" y="8343"/>
                  <a:pt x="21480" y="19334"/>
                </a:cubicBezTo>
              </a:path>
              <a:path w="21480" h="21600" stroke="0" extrusionOk="0">
                <a:moveTo>
                  <a:pt x="-1" y="0"/>
                </a:moveTo>
                <a:cubicBezTo>
                  <a:pt x="11052" y="0"/>
                  <a:pt x="20321" y="8343"/>
                  <a:pt x="21480" y="19334"/>
                </a:cubicBezTo>
                <a:lnTo>
                  <a:pt x="0" y="21600"/>
                </a:lnTo>
                <a:lnTo>
                  <a:pt x="-1" y="0"/>
                </a:lnTo>
                <a:close/>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2025"/>
          </a:p>
        </p:txBody>
      </p:sp>
      <p:sp>
        <p:nvSpPr>
          <p:cNvPr id="11300" name="Arc 35">
            <a:extLst>
              <a:ext uri="{FF2B5EF4-FFF2-40B4-BE49-F238E27FC236}">
                <a16:creationId xmlns="" xmlns:a16="http://schemas.microsoft.com/office/drawing/2014/main" id="{CA27261A-568E-4596-8102-96F75FCD246C}"/>
              </a:ext>
            </a:extLst>
          </p:cNvPr>
          <p:cNvSpPr>
            <a:spLocks/>
          </p:cNvSpPr>
          <p:nvPr/>
        </p:nvSpPr>
        <p:spPr bwMode="auto">
          <a:xfrm>
            <a:off x="5224463" y="2150269"/>
            <a:ext cx="291108" cy="717947"/>
          </a:xfrm>
          <a:custGeom>
            <a:avLst/>
            <a:gdLst>
              <a:gd name="T0" fmla="*/ 2147483646 w 21600"/>
              <a:gd name="T1" fmla="*/ 0 h 21464"/>
              <a:gd name="T2" fmla="*/ 2147483646 w 21600"/>
              <a:gd name="T3" fmla="*/ 2147483646 h 21464"/>
              <a:gd name="T4" fmla="*/ 0 w 21600"/>
              <a:gd name="T5" fmla="*/ 2147483646 h 21464"/>
              <a:gd name="T6" fmla="*/ 0 60000 65536"/>
              <a:gd name="T7" fmla="*/ 0 60000 65536"/>
              <a:gd name="T8" fmla="*/ 0 60000 65536"/>
              <a:gd name="T9" fmla="*/ 0 w 21600"/>
              <a:gd name="T10" fmla="*/ 0 h 21464"/>
              <a:gd name="T11" fmla="*/ 21600 w 21600"/>
              <a:gd name="T12" fmla="*/ 21464 h 21464"/>
            </a:gdLst>
            <a:ahLst/>
            <a:cxnLst>
              <a:cxn ang="T6">
                <a:pos x="T0" y="T1"/>
              </a:cxn>
              <a:cxn ang="T7">
                <a:pos x="T2" y="T3"/>
              </a:cxn>
              <a:cxn ang="T8">
                <a:pos x="T4" y="T5"/>
              </a:cxn>
            </a:cxnLst>
            <a:rect l="T9" t="T10" r="T11" b="T12"/>
            <a:pathLst>
              <a:path w="21600" h="21464" fill="none" extrusionOk="0">
                <a:moveTo>
                  <a:pt x="2413" y="-1"/>
                </a:moveTo>
                <a:cubicBezTo>
                  <a:pt x="13339" y="1227"/>
                  <a:pt x="21600" y="10468"/>
                  <a:pt x="21600" y="21464"/>
                </a:cubicBezTo>
              </a:path>
              <a:path w="21600" h="21464" stroke="0" extrusionOk="0">
                <a:moveTo>
                  <a:pt x="2413" y="-1"/>
                </a:moveTo>
                <a:cubicBezTo>
                  <a:pt x="13339" y="1227"/>
                  <a:pt x="21600" y="10468"/>
                  <a:pt x="21600" y="21464"/>
                </a:cubicBezTo>
                <a:lnTo>
                  <a:pt x="0" y="21464"/>
                </a:lnTo>
                <a:lnTo>
                  <a:pt x="2413" y="-1"/>
                </a:lnTo>
                <a:close/>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2025"/>
          </a:p>
        </p:txBody>
      </p:sp>
      <p:sp>
        <p:nvSpPr>
          <p:cNvPr id="11301" name="Arc 36">
            <a:extLst>
              <a:ext uri="{FF2B5EF4-FFF2-40B4-BE49-F238E27FC236}">
                <a16:creationId xmlns="" xmlns:a16="http://schemas.microsoft.com/office/drawing/2014/main" id="{97395233-BEC5-4F7E-A1B0-F88A1733AD5D}"/>
              </a:ext>
            </a:extLst>
          </p:cNvPr>
          <p:cNvSpPr>
            <a:spLocks/>
          </p:cNvSpPr>
          <p:nvPr/>
        </p:nvSpPr>
        <p:spPr bwMode="auto">
          <a:xfrm>
            <a:off x="6079928" y="2641402"/>
            <a:ext cx="137517" cy="205382"/>
          </a:xfrm>
          <a:custGeom>
            <a:avLst/>
            <a:gdLst>
              <a:gd name="T0" fmla="*/ 0 w 14552"/>
              <a:gd name="T1" fmla="*/ 2147483646 h 21600"/>
              <a:gd name="T2" fmla="*/ 2147483646 w 14552"/>
              <a:gd name="T3" fmla="*/ 2147483646 h 21600"/>
              <a:gd name="T4" fmla="*/ 2147483646 w 14552"/>
              <a:gd name="T5" fmla="*/ 2147483646 h 21600"/>
              <a:gd name="T6" fmla="*/ 0 60000 65536"/>
              <a:gd name="T7" fmla="*/ 0 60000 65536"/>
              <a:gd name="T8" fmla="*/ 0 60000 65536"/>
              <a:gd name="T9" fmla="*/ 0 w 14552"/>
              <a:gd name="T10" fmla="*/ 0 h 21600"/>
              <a:gd name="T11" fmla="*/ 14552 w 14552"/>
              <a:gd name="T12" fmla="*/ 21600 h 21600"/>
            </a:gdLst>
            <a:ahLst/>
            <a:cxnLst>
              <a:cxn ang="T6">
                <a:pos x="T0" y="T1"/>
              </a:cxn>
              <a:cxn ang="T7">
                <a:pos x="T2" y="T3"/>
              </a:cxn>
              <a:cxn ang="T8">
                <a:pos x="T4" y="T5"/>
              </a:cxn>
            </a:cxnLst>
            <a:rect l="T9" t="T10" r="T11" b="T12"/>
            <a:pathLst>
              <a:path w="14552" h="21600" fill="none" extrusionOk="0">
                <a:moveTo>
                  <a:pt x="-1" y="1136"/>
                </a:moveTo>
                <a:cubicBezTo>
                  <a:pt x="2227" y="384"/>
                  <a:pt x="4563" y="-1"/>
                  <a:pt x="6915" y="0"/>
                </a:cubicBezTo>
                <a:cubicBezTo>
                  <a:pt x="9524" y="0"/>
                  <a:pt x="12111" y="472"/>
                  <a:pt x="14552" y="1395"/>
                </a:cubicBezTo>
              </a:path>
              <a:path w="14552" h="21600" stroke="0" extrusionOk="0">
                <a:moveTo>
                  <a:pt x="-1" y="1136"/>
                </a:moveTo>
                <a:cubicBezTo>
                  <a:pt x="2227" y="384"/>
                  <a:pt x="4563" y="-1"/>
                  <a:pt x="6915" y="0"/>
                </a:cubicBezTo>
                <a:cubicBezTo>
                  <a:pt x="9524" y="0"/>
                  <a:pt x="12111" y="472"/>
                  <a:pt x="14552" y="1395"/>
                </a:cubicBezTo>
                <a:lnTo>
                  <a:pt x="6915" y="21600"/>
                </a:lnTo>
                <a:lnTo>
                  <a:pt x="-1"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25"/>
          </a:p>
        </p:txBody>
      </p:sp>
      <p:sp>
        <p:nvSpPr>
          <p:cNvPr id="11302" name="Arc 37">
            <a:extLst>
              <a:ext uri="{FF2B5EF4-FFF2-40B4-BE49-F238E27FC236}">
                <a16:creationId xmlns="" xmlns:a16="http://schemas.microsoft.com/office/drawing/2014/main" id="{71198344-E0D2-4CED-AAD9-C765A0D0C901}"/>
              </a:ext>
            </a:extLst>
          </p:cNvPr>
          <p:cNvSpPr>
            <a:spLocks/>
          </p:cNvSpPr>
          <p:nvPr/>
        </p:nvSpPr>
        <p:spPr bwMode="auto">
          <a:xfrm>
            <a:off x="6129933" y="1348383"/>
            <a:ext cx="391120" cy="1498401"/>
          </a:xfrm>
          <a:custGeom>
            <a:avLst/>
            <a:gdLst>
              <a:gd name="T0" fmla="*/ 0 w 21487"/>
              <a:gd name="T1" fmla="*/ 2147483646 h 21600"/>
              <a:gd name="T2" fmla="*/ 2147483646 w 21487"/>
              <a:gd name="T3" fmla="*/ 0 h 21600"/>
              <a:gd name="T4" fmla="*/ 2147483646 w 21487"/>
              <a:gd name="T5" fmla="*/ 2147483646 h 21600"/>
              <a:gd name="T6" fmla="*/ 0 60000 65536"/>
              <a:gd name="T7" fmla="*/ 0 60000 65536"/>
              <a:gd name="T8" fmla="*/ 0 60000 65536"/>
              <a:gd name="T9" fmla="*/ 0 w 21487"/>
              <a:gd name="T10" fmla="*/ 0 h 21600"/>
              <a:gd name="T11" fmla="*/ 21487 w 21487"/>
              <a:gd name="T12" fmla="*/ 21600 h 21600"/>
            </a:gdLst>
            <a:ahLst/>
            <a:cxnLst>
              <a:cxn ang="T6">
                <a:pos x="T0" y="T1"/>
              </a:cxn>
              <a:cxn ang="T7">
                <a:pos x="T2" y="T3"/>
              </a:cxn>
              <a:cxn ang="T8">
                <a:pos x="T4" y="T5"/>
              </a:cxn>
            </a:cxnLst>
            <a:rect l="T9" t="T10" r="T11" b="T12"/>
            <a:pathLst>
              <a:path w="21487" h="21600" fill="none" extrusionOk="0">
                <a:moveTo>
                  <a:pt x="-1" y="19401"/>
                </a:moveTo>
                <a:cubicBezTo>
                  <a:pt x="1126" y="8381"/>
                  <a:pt x="10408" y="0"/>
                  <a:pt x="21486" y="0"/>
                </a:cubicBezTo>
              </a:path>
              <a:path w="21487" h="21600" stroke="0" extrusionOk="0">
                <a:moveTo>
                  <a:pt x="-1" y="19401"/>
                </a:moveTo>
                <a:cubicBezTo>
                  <a:pt x="1126" y="8381"/>
                  <a:pt x="10408" y="0"/>
                  <a:pt x="21486" y="0"/>
                </a:cubicBezTo>
                <a:lnTo>
                  <a:pt x="21487" y="21600"/>
                </a:lnTo>
                <a:lnTo>
                  <a:pt x="-1" y="19401"/>
                </a:lnTo>
                <a:close/>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2025"/>
          </a:p>
        </p:txBody>
      </p:sp>
      <p:sp>
        <p:nvSpPr>
          <p:cNvPr id="11303" name="Arc 38">
            <a:extLst>
              <a:ext uri="{FF2B5EF4-FFF2-40B4-BE49-F238E27FC236}">
                <a16:creationId xmlns="" xmlns:a16="http://schemas.microsoft.com/office/drawing/2014/main" id="{FB19531D-03FB-450D-A8B3-F3FC62217F61}"/>
              </a:ext>
            </a:extLst>
          </p:cNvPr>
          <p:cNvSpPr>
            <a:spLocks/>
          </p:cNvSpPr>
          <p:nvPr/>
        </p:nvSpPr>
        <p:spPr bwMode="auto">
          <a:xfrm>
            <a:off x="6299597" y="1655565"/>
            <a:ext cx="312540" cy="1155501"/>
          </a:xfrm>
          <a:custGeom>
            <a:avLst/>
            <a:gdLst>
              <a:gd name="T0" fmla="*/ 0 w 21600"/>
              <a:gd name="T1" fmla="*/ 2147483646 h 21600"/>
              <a:gd name="T2" fmla="*/ 2147483646 w 21600"/>
              <a:gd name="T3" fmla="*/ 0 h 21600"/>
              <a:gd name="T4" fmla="*/ 2147483646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70"/>
                  <a:pt x="9670" y="0"/>
                  <a:pt x="21599" y="0"/>
                </a:cubicBezTo>
              </a:path>
              <a:path w="21600" h="21600" stroke="0" extrusionOk="0">
                <a:moveTo>
                  <a:pt x="0" y="21600"/>
                </a:moveTo>
                <a:cubicBezTo>
                  <a:pt x="0" y="9670"/>
                  <a:pt x="9670" y="0"/>
                  <a:pt x="21599" y="0"/>
                </a:cubicBezTo>
                <a:lnTo>
                  <a:pt x="21600" y="21600"/>
                </a:lnTo>
                <a:lnTo>
                  <a:pt x="0" y="21600"/>
                </a:lnTo>
                <a:close/>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2025"/>
          </a:p>
        </p:txBody>
      </p:sp>
      <p:sp>
        <p:nvSpPr>
          <p:cNvPr id="11304" name="Arc 39">
            <a:extLst>
              <a:ext uri="{FF2B5EF4-FFF2-40B4-BE49-F238E27FC236}">
                <a16:creationId xmlns="" xmlns:a16="http://schemas.microsoft.com/office/drawing/2014/main" id="{2F5B4231-06DE-4CAA-BF0C-BDD7745FB0B4}"/>
              </a:ext>
            </a:extLst>
          </p:cNvPr>
          <p:cNvSpPr>
            <a:spLocks/>
          </p:cNvSpPr>
          <p:nvPr/>
        </p:nvSpPr>
        <p:spPr bwMode="auto">
          <a:xfrm>
            <a:off x="6469262" y="2019897"/>
            <a:ext cx="291107" cy="780454"/>
          </a:xfrm>
          <a:custGeom>
            <a:avLst/>
            <a:gdLst>
              <a:gd name="T0" fmla="*/ 0 w 21600"/>
              <a:gd name="T1" fmla="*/ 2147483646 h 21599"/>
              <a:gd name="T2" fmla="*/ 2147483646 w 21600"/>
              <a:gd name="T3" fmla="*/ 0 h 21599"/>
              <a:gd name="T4" fmla="*/ 2147483646 w 21600"/>
              <a:gd name="T5" fmla="*/ 2147483646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0" y="21599"/>
                </a:moveTo>
                <a:cubicBezTo>
                  <a:pt x="0" y="9721"/>
                  <a:pt x="9589" y="72"/>
                  <a:pt x="21466" y="-1"/>
                </a:cubicBezTo>
              </a:path>
              <a:path w="21600" h="21599" stroke="0" extrusionOk="0">
                <a:moveTo>
                  <a:pt x="0" y="21599"/>
                </a:moveTo>
                <a:cubicBezTo>
                  <a:pt x="0" y="9721"/>
                  <a:pt x="9589" y="72"/>
                  <a:pt x="21466" y="-1"/>
                </a:cubicBezTo>
                <a:lnTo>
                  <a:pt x="21600" y="21599"/>
                </a:lnTo>
                <a:lnTo>
                  <a:pt x="0" y="21599"/>
                </a:lnTo>
                <a:close/>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2025"/>
          </a:p>
        </p:txBody>
      </p:sp>
      <p:sp>
        <p:nvSpPr>
          <p:cNvPr id="11305" name="Arc 40">
            <a:extLst>
              <a:ext uri="{FF2B5EF4-FFF2-40B4-BE49-F238E27FC236}">
                <a16:creationId xmlns="" xmlns:a16="http://schemas.microsoft.com/office/drawing/2014/main" id="{5F19F403-0816-4CE3-BB09-ECBAF733E5BD}"/>
              </a:ext>
            </a:extLst>
          </p:cNvPr>
          <p:cNvSpPr>
            <a:spLocks/>
          </p:cNvSpPr>
          <p:nvPr/>
        </p:nvSpPr>
        <p:spPr bwMode="auto">
          <a:xfrm>
            <a:off x="6635353" y="2662834"/>
            <a:ext cx="137518" cy="205382"/>
          </a:xfrm>
          <a:custGeom>
            <a:avLst/>
            <a:gdLst>
              <a:gd name="T0" fmla="*/ 0 w 14562"/>
              <a:gd name="T1" fmla="*/ 2147483646 h 21600"/>
              <a:gd name="T2" fmla="*/ 2147483646 w 14562"/>
              <a:gd name="T3" fmla="*/ 2147483646 h 21600"/>
              <a:gd name="T4" fmla="*/ 2147483646 w 14562"/>
              <a:gd name="T5" fmla="*/ 2147483646 h 21600"/>
              <a:gd name="T6" fmla="*/ 0 60000 65536"/>
              <a:gd name="T7" fmla="*/ 0 60000 65536"/>
              <a:gd name="T8" fmla="*/ 0 60000 65536"/>
              <a:gd name="T9" fmla="*/ 0 w 14562"/>
              <a:gd name="T10" fmla="*/ 0 h 21600"/>
              <a:gd name="T11" fmla="*/ 14562 w 14562"/>
              <a:gd name="T12" fmla="*/ 21600 h 21600"/>
            </a:gdLst>
            <a:ahLst/>
            <a:cxnLst>
              <a:cxn ang="T6">
                <a:pos x="T0" y="T1"/>
              </a:cxn>
              <a:cxn ang="T7">
                <a:pos x="T2" y="T3"/>
              </a:cxn>
              <a:cxn ang="T8">
                <a:pos x="T4" y="T5"/>
              </a:cxn>
            </a:cxnLst>
            <a:rect l="T9" t="T10" r="T11" b="T12"/>
            <a:pathLst>
              <a:path w="14562" h="21600" fill="none" extrusionOk="0">
                <a:moveTo>
                  <a:pt x="-1" y="573"/>
                </a:moveTo>
                <a:cubicBezTo>
                  <a:pt x="1620" y="192"/>
                  <a:pt x="3280" y="-1"/>
                  <a:pt x="4946" y="0"/>
                </a:cubicBezTo>
                <a:cubicBezTo>
                  <a:pt x="8282" y="0"/>
                  <a:pt x="11574" y="773"/>
                  <a:pt x="14562" y="2258"/>
                </a:cubicBezTo>
              </a:path>
              <a:path w="14562" h="21600" stroke="0" extrusionOk="0">
                <a:moveTo>
                  <a:pt x="-1" y="573"/>
                </a:moveTo>
                <a:cubicBezTo>
                  <a:pt x="1620" y="192"/>
                  <a:pt x="3280" y="-1"/>
                  <a:pt x="4946" y="0"/>
                </a:cubicBezTo>
                <a:cubicBezTo>
                  <a:pt x="8282" y="0"/>
                  <a:pt x="11574" y="773"/>
                  <a:pt x="14562" y="2258"/>
                </a:cubicBezTo>
                <a:lnTo>
                  <a:pt x="4946" y="21600"/>
                </a:lnTo>
                <a:lnTo>
                  <a:pt x="-1" y="5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25"/>
          </a:p>
        </p:txBody>
      </p:sp>
      <p:sp>
        <p:nvSpPr>
          <p:cNvPr id="11306" name="Arc 41">
            <a:extLst>
              <a:ext uri="{FF2B5EF4-FFF2-40B4-BE49-F238E27FC236}">
                <a16:creationId xmlns="" xmlns:a16="http://schemas.microsoft.com/office/drawing/2014/main" id="{B893C1C7-1C4C-4D19-9A07-48F59296A3F6}"/>
              </a:ext>
            </a:extLst>
          </p:cNvPr>
          <p:cNvSpPr>
            <a:spLocks/>
          </p:cNvSpPr>
          <p:nvPr/>
        </p:nvSpPr>
        <p:spPr bwMode="auto">
          <a:xfrm>
            <a:off x="6685360" y="2282428"/>
            <a:ext cx="382191" cy="585788"/>
          </a:xfrm>
          <a:custGeom>
            <a:avLst/>
            <a:gdLst>
              <a:gd name="T0" fmla="*/ 0 w 20432"/>
              <a:gd name="T1" fmla="*/ 2147483646 h 21600"/>
              <a:gd name="T2" fmla="*/ 2147483646 w 20432"/>
              <a:gd name="T3" fmla="*/ 0 h 21600"/>
              <a:gd name="T4" fmla="*/ 2147483646 w 20432"/>
              <a:gd name="T5" fmla="*/ 2147483646 h 21600"/>
              <a:gd name="T6" fmla="*/ 0 60000 65536"/>
              <a:gd name="T7" fmla="*/ 0 60000 65536"/>
              <a:gd name="T8" fmla="*/ 0 60000 65536"/>
              <a:gd name="T9" fmla="*/ 0 w 20432"/>
              <a:gd name="T10" fmla="*/ 0 h 21600"/>
              <a:gd name="T11" fmla="*/ 20432 w 20432"/>
              <a:gd name="T12" fmla="*/ 21600 h 21600"/>
            </a:gdLst>
            <a:ahLst/>
            <a:cxnLst>
              <a:cxn ang="T6">
                <a:pos x="T0" y="T1"/>
              </a:cxn>
              <a:cxn ang="T7">
                <a:pos x="T2" y="T3"/>
              </a:cxn>
              <a:cxn ang="T8">
                <a:pos x="T4" y="T5"/>
              </a:cxn>
            </a:cxnLst>
            <a:rect l="T9" t="T10" r="T11" b="T12"/>
            <a:pathLst>
              <a:path w="20432" h="21600" fill="none" extrusionOk="0">
                <a:moveTo>
                  <a:pt x="-1" y="14593"/>
                </a:moveTo>
                <a:cubicBezTo>
                  <a:pt x="2993" y="5863"/>
                  <a:pt x="11202" y="0"/>
                  <a:pt x="20431" y="0"/>
                </a:cubicBezTo>
              </a:path>
              <a:path w="20432" h="21600" stroke="0" extrusionOk="0">
                <a:moveTo>
                  <a:pt x="-1" y="14593"/>
                </a:moveTo>
                <a:cubicBezTo>
                  <a:pt x="2993" y="5863"/>
                  <a:pt x="11202" y="0"/>
                  <a:pt x="20431" y="0"/>
                </a:cubicBezTo>
                <a:lnTo>
                  <a:pt x="20432" y="21600"/>
                </a:lnTo>
                <a:lnTo>
                  <a:pt x="-1" y="14593"/>
                </a:lnTo>
                <a:close/>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2025"/>
          </a:p>
        </p:txBody>
      </p:sp>
      <p:sp>
        <p:nvSpPr>
          <p:cNvPr id="11307" name="Arc 42">
            <a:extLst>
              <a:ext uri="{FF2B5EF4-FFF2-40B4-BE49-F238E27FC236}">
                <a16:creationId xmlns="" xmlns:a16="http://schemas.microsoft.com/office/drawing/2014/main" id="{84460027-6E04-4807-A53B-3D78C4093CB3}"/>
              </a:ext>
            </a:extLst>
          </p:cNvPr>
          <p:cNvSpPr>
            <a:spLocks/>
          </p:cNvSpPr>
          <p:nvPr/>
        </p:nvSpPr>
        <p:spPr bwMode="auto">
          <a:xfrm>
            <a:off x="6435329" y="2686051"/>
            <a:ext cx="139303" cy="205383"/>
          </a:xfrm>
          <a:custGeom>
            <a:avLst/>
            <a:gdLst>
              <a:gd name="T0" fmla="*/ 0 w 14743"/>
              <a:gd name="T1" fmla="*/ 2147483646 h 21600"/>
              <a:gd name="T2" fmla="*/ 2147483646 w 14743"/>
              <a:gd name="T3" fmla="*/ 2147483646 h 21600"/>
              <a:gd name="T4" fmla="*/ 2147483646 w 14743"/>
              <a:gd name="T5" fmla="*/ 2147483646 h 21600"/>
              <a:gd name="T6" fmla="*/ 0 60000 65536"/>
              <a:gd name="T7" fmla="*/ 0 60000 65536"/>
              <a:gd name="T8" fmla="*/ 0 60000 65536"/>
              <a:gd name="T9" fmla="*/ 0 w 14743"/>
              <a:gd name="T10" fmla="*/ 0 h 21600"/>
              <a:gd name="T11" fmla="*/ 14743 w 14743"/>
              <a:gd name="T12" fmla="*/ 21600 h 21600"/>
            </a:gdLst>
            <a:ahLst/>
            <a:cxnLst>
              <a:cxn ang="T6">
                <a:pos x="T0" y="T1"/>
              </a:cxn>
              <a:cxn ang="T7">
                <a:pos x="T2" y="T3"/>
              </a:cxn>
              <a:cxn ang="T8">
                <a:pos x="T4" y="T5"/>
              </a:cxn>
            </a:cxnLst>
            <a:rect l="T9" t="T10" r="T11" b="T12"/>
            <a:pathLst>
              <a:path w="14743" h="21600" fill="none" extrusionOk="0">
                <a:moveTo>
                  <a:pt x="-1" y="1117"/>
                </a:moveTo>
                <a:cubicBezTo>
                  <a:pt x="2210" y="377"/>
                  <a:pt x="4525" y="-1"/>
                  <a:pt x="6857" y="0"/>
                </a:cubicBezTo>
                <a:cubicBezTo>
                  <a:pt x="9555" y="0"/>
                  <a:pt x="12230" y="505"/>
                  <a:pt x="14743" y="1491"/>
                </a:cubicBezTo>
              </a:path>
              <a:path w="14743" h="21600" stroke="0" extrusionOk="0">
                <a:moveTo>
                  <a:pt x="-1" y="1117"/>
                </a:moveTo>
                <a:cubicBezTo>
                  <a:pt x="2210" y="377"/>
                  <a:pt x="4525" y="-1"/>
                  <a:pt x="6857" y="0"/>
                </a:cubicBezTo>
                <a:cubicBezTo>
                  <a:pt x="9555" y="0"/>
                  <a:pt x="12230" y="505"/>
                  <a:pt x="14743" y="1491"/>
                </a:cubicBezTo>
                <a:lnTo>
                  <a:pt x="6857" y="21600"/>
                </a:lnTo>
                <a:lnTo>
                  <a:pt x="-1" y="11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25"/>
          </a:p>
        </p:txBody>
      </p:sp>
      <p:sp>
        <p:nvSpPr>
          <p:cNvPr id="11308" name="Line 43">
            <a:extLst>
              <a:ext uri="{FF2B5EF4-FFF2-40B4-BE49-F238E27FC236}">
                <a16:creationId xmlns="" xmlns:a16="http://schemas.microsoft.com/office/drawing/2014/main" id="{17349DC3-2BC3-4D75-80CD-964AFFD396A6}"/>
              </a:ext>
            </a:extLst>
          </p:cNvPr>
          <p:cNvSpPr>
            <a:spLocks noChangeShapeType="1"/>
          </p:cNvSpPr>
          <p:nvPr/>
        </p:nvSpPr>
        <p:spPr bwMode="auto">
          <a:xfrm flipV="1">
            <a:off x="6487121" y="2475310"/>
            <a:ext cx="5357" cy="196453"/>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25"/>
          </a:p>
        </p:txBody>
      </p:sp>
      <p:sp>
        <p:nvSpPr>
          <p:cNvPr id="11309" name="Arc 44">
            <a:extLst>
              <a:ext uri="{FF2B5EF4-FFF2-40B4-BE49-F238E27FC236}">
                <a16:creationId xmlns="" xmlns:a16="http://schemas.microsoft.com/office/drawing/2014/main" id="{63A25EAA-17F8-403E-B39B-E2681FD7EF06}"/>
              </a:ext>
            </a:extLst>
          </p:cNvPr>
          <p:cNvSpPr>
            <a:spLocks/>
          </p:cNvSpPr>
          <p:nvPr/>
        </p:nvSpPr>
        <p:spPr bwMode="auto">
          <a:xfrm>
            <a:off x="6253162" y="2675335"/>
            <a:ext cx="137518" cy="205383"/>
          </a:xfrm>
          <a:custGeom>
            <a:avLst/>
            <a:gdLst>
              <a:gd name="T0" fmla="*/ 0 w 14566"/>
              <a:gd name="T1" fmla="*/ 2147483646 h 21600"/>
              <a:gd name="T2" fmla="*/ 2147483646 w 14566"/>
              <a:gd name="T3" fmla="*/ 2147483646 h 21600"/>
              <a:gd name="T4" fmla="*/ 2147483646 w 14566"/>
              <a:gd name="T5" fmla="*/ 2147483646 h 21600"/>
              <a:gd name="T6" fmla="*/ 0 60000 65536"/>
              <a:gd name="T7" fmla="*/ 0 60000 65536"/>
              <a:gd name="T8" fmla="*/ 0 60000 65536"/>
              <a:gd name="T9" fmla="*/ 0 w 14566"/>
              <a:gd name="T10" fmla="*/ 0 h 21600"/>
              <a:gd name="T11" fmla="*/ 14566 w 14566"/>
              <a:gd name="T12" fmla="*/ 21600 h 21600"/>
            </a:gdLst>
            <a:ahLst/>
            <a:cxnLst>
              <a:cxn ang="T6">
                <a:pos x="T0" y="T1"/>
              </a:cxn>
              <a:cxn ang="T7">
                <a:pos x="T2" y="T3"/>
              </a:cxn>
              <a:cxn ang="T8">
                <a:pos x="T4" y="T5"/>
              </a:cxn>
            </a:cxnLst>
            <a:rect l="T9" t="T10" r="T11" b="T12"/>
            <a:pathLst>
              <a:path w="14566" h="21600" fill="none" extrusionOk="0">
                <a:moveTo>
                  <a:pt x="-1" y="1089"/>
                </a:moveTo>
                <a:cubicBezTo>
                  <a:pt x="2185" y="367"/>
                  <a:pt x="4472" y="-1"/>
                  <a:pt x="6774" y="0"/>
                </a:cubicBezTo>
                <a:cubicBezTo>
                  <a:pt x="9438" y="0"/>
                  <a:pt x="12080" y="493"/>
                  <a:pt x="14566" y="1454"/>
                </a:cubicBezTo>
              </a:path>
              <a:path w="14566" h="21600" stroke="0" extrusionOk="0">
                <a:moveTo>
                  <a:pt x="-1" y="1089"/>
                </a:moveTo>
                <a:cubicBezTo>
                  <a:pt x="2185" y="367"/>
                  <a:pt x="4472" y="-1"/>
                  <a:pt x="6774" y="0"/>
                </a:cubicBezTo>
                <a:cubicBezTo>
                  <a:pt x="9438" y="0"/>
                  <a:pt x="12080" y="493"/>
                  <a:pt x="14566" y="1454"/>
                </a:cubicBezTo>
                <a:lnTo>
                  <a:pt x="6774" y="21600"/>
                </a:lnTo>
                <a:lnTo>
                  <a:pt x="-1" y="10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25"/>
          </a:p>
        </p:txBody>
      </p:sp>
      <p:sp>
        <p:nvSpPr>
          <p:cNvPr id="11310" name="Line 45">
            <a:extLst>
              <a:ext uri="{FF2B5EF4-FFF2-40B4-BE49-F238E27FC236}">
                <a16:creationId xmlns="" xmlns:a16="http://schemas.microsoft.com/office/drawing/2014/main" id="{72EA8A01-3B92-44B5-8F28-019498C6E74C}"/>
              </a:ext>
            </a:extLst>
          </p:cNvPr>
          <p:cNvSpPr>
            <a:spLocks noChangeShapeType="1"/>
          </p:cNvSpPr>
          <p:nvPr/>
        </p:nvSpPr>
        <p:spPr bwMode="auto">
          <a:xfrm flipV="1">
            <a:off x="6304955" y="2464594"/>
            <a:ext cx="5357" cy="196453"/>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25"/>
          </a:p>
        </p:txBody>
      </p:sp>
      <p:sp>
        <p:nvSpPr>
          <p:cNvPr id="11311" name="Arc 46">
            <a:extLst>
              <a:ext uri="{FF2B5EF4-FFF2-40B4-BE49-F238E27FC236}">
                <a16:creationId xmlns="" xmlns:a16="http://schemas.microsoft.com/office/drawing/2014/main" id="{35DD4029-A75D-43EE-AD93-AE84653BBE8C}"/>
              </a:ext>
            </a:extLst>
          </p:cNvPr>
          <p:cNvSpPr>
            <a:spLocks/>
          </p:cNvSpPr>
          <p:nvPr/>
        </p:nvSpPr>
        <p:spPr bwMode="auto">
          <a:xfrm>
            <a:off x="5424488" y="2709268"/>
            <a:ext cx="135731" cy="205382"/>
          </a:xfrm>
          <a:custGeom>
            <a:avLst/>
            <a:gdLst>
              <a:gd name="T0" fmla="*/ 0 w 14347"/>
              <a:gd name="T1" fmla="*/ 2147483646 h 21600"/>
              <a:gd name="T2" fmla="*/ 2147483646 w 14347"/>
              <a:gd name="T3" fmla="*/ 2147483646 h 21600"/>
              <a:gd name="T4" fmla="*/ 2147483646 w 14347"/>
              <a:gd name="T5" fmla="*/ 2147483646 h 21600"/>
              <a:gd name="T6" fmla="*/ 0 60000 65536"/>
              <a:gd name="T7" fmla="*/ 0 60000 65536"/>
              <a:gd name="T8" fmla="*/ 0 60000 65536"/>
              <a:gd name="T9" fmla="*/ 0 w 14347"/>
              <a:gd name="T10" fmla="*/ 0 h 21600"/>
              <a:gd name="T11" fmla="*/ 14347 w 14347"/>
              <a:gd name="T12" fmla="*/ 21600 h 21600"/>
            </a:gdLst>
            <a:ahLst/>
            <a:cxnLst>
              <a:cxn ang="T6">
                <a:pos x="T0" y="T1"/>
              </a:cxn>
              <a:cxn ang="T7">
                <a:pos x="T2" y="T3"/>
              </a:cxn>
              <a:cxn ang="T8">
                <a:pos x="T4" y="T5"/>
              </a:cxn>
            </a:cxnLst>
            <a:rect l="T9" t="T10" r="T11" b="T12"/>
            <a:pathLst>
              <a:path w="14347" h="21600" fill="none" extrusionOk="0">
                <a:moveTo>
                  <a:pt x="-1" y="2551"/>
                </a:moveTo>
                <a:cubicBezTo>
                  <a:pt x="3133" y="876"/>
                  <a:pt x="6631" y="-1"/>
                  <a:pt x="10184" y="0"/>
                </a:cubicBezTo>
                <a:cubicBezTo>
                  <a:pt x="11581" y="0"/>
                  <a:pt x="12975" y="135"/>
                  <a:pt x="14347" y="405"/>
                </a:cubicBezTo>
              </a:path>
              <a:path w="14347" h="21600" stroke="0" extrusionOk="0">
                <a:moveTo>
                  <a:pt x="-1" y="2551"/>
                </a:moveTo>
                <a:cubicBezTo>
                  <a:pt x="3133" y="876"/>
                  <a:pt x="6631" y="-1"/>
                  <a:pt x="10184" y="0"/>
                </a:cubicBezTo>
                <a:cubicBezTo>
                  <a:pt x="11581" y="0"/>
                  <a:pt x="12975" y="135"/>
                  <a:pt x="14347" y="405"/>
                </a:cubicBezTo>
                <a:lnTo>
                  <a:pt x="10184" y="21600"/>
                </a:lnTo>
                <a:lnTo>
                  <a:pt x="-1" y="25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25"/>
          </a:p>
        </p:txBody>
      </p:sp>
      <p:sp>
        <p:nvSpPr>
          <p:cNvPr id="11312" name="Line 47">
            <a:extLst>
              <a:ext uri="{FF2B5EF4-FFF2-40B4-BE49-F238E27FC236}">
                <a16:creationId xmlns="" xmlns:a16="http://schemas.microsoft.com/office/drawing/2014/main" id="{2811EEB7-19A3-46DB-A179-C1C1EF02CBD3}"/>
              </a:ext>
            </a:extLst>
          </p:cNvPr>
          <p:cNvSpPr>
            <a:spLocks noChangeShapeType="1"/>
          </p:cNvSpPr>
          <p:nvPr/>
        </p:nvSpPr>
        <p:spPr bwMode="auto">
          <a:xfrm flipH="1" flipV="1">
            <a:off x="5445919" y="2486025"/>
            <a:ext cx="28575" cy="210741"/>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25"/>
          </a:p>
        </p:txBody>
      </p:sp>
    </p:spTree>
    <p:extLst>
      <p:ext uri="{BB962C8B-B14F-4D97-AF65-F5344CB8AC3E}">
        <p14:creationId xmlns:p14="http://schemas.microsoft.com/office/powerpoint/2010/main" val="150981711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F2289BEA-CCAE-41C1-9A41-52DA3ACA6049}"/>
              </a:ext>
            </a:extLst>
          </p:cNvPr>
          <p:cNvSpPr>
            <a:spLocks noGrp="1"/>
          </p:cNvSpPr>
          <p:nvPr>
            <p:ph type="sldNum" sz="quarter" idx="12"/>
          </p:nvPr>
        </p:nvSpPr>
        <p:spPr/>
        <p:txBody>
          <a:bodyPr/>
          <a:lstStyle>
            <a:lvl1pPr>
              <a:defRPr>
                <a:solidFill>
                  <a:schemeClr val="tx1"/>
                </a:solidFill>
                <a:latin typeface="Arial" panose="020B0604020202020204" pitchFamily="34" charset="0"/>
              </a:defRPr>
            </a:lvl1pPr>
            <a:lvl2pPr marL="835819" indent="-321469">
              <a:defRPr>
                <a:solidFill>
                  <a:schemeClr val="tx1"/>
                </a:solidFill>
                <a:latin typeface="Arial" panose="020B0604020202020204" pitchFamily="34" charset="0"/>
              </a:defRPr>
            </a:lvl2pPr>
            <a:lvl3pPr marL="1285875" indent="-257175">
              <a:defRPr>
                <a:solidFill>
                  <a:schemeClr val="tx1"/>
                </a:solidFill>
                <a:latin typeface="Arial" panose="020B0604020202020204" pitchFamily="34" charset="0"/>
              </a:defRPr>
            </a:lvl3pPr>
            <a:lvl4pPr marL="1800225" indent="-257175">
              <a:defRPr>
                <a:solidFill>
                  <a:schemeClr val="tx1"/>
                </a:solidFill>
                <a:latin typeface="Arial" panose="020B0604020202020204" pitchFamily="34" charset="0"/>
              </a:defRPr>
            </a:lvl4pPr>
            <a:lvl5pPr marL="2314575" indent="-257175">
              <a:defRPr>
                <a:solidFill>
                  <a:schemeClr val="tx1"/>
                </a:solidFill>
                <a:latin typeface="Arial" panose="020B0604020202020204" pitchFamily="34" charset="0"/>
              </a:defRPr>
            </a:lvl5pPr>
            <a:lvl6pPr marL="2828925" indent="-257175" eaLnBrk="0" fontAlgn="base" hangingPunct="0">
              <a:spcBef>
                <a:spcPct val="0"/>
              </a:spcBef>
              <a:spcAft>
                <a:spcPct val="0"/>
              </a:spcAft>
              <a:defRPr>
                <a:solidFill>
                  <a:schemeClr val="tx1"/>
                </a:solidFill>
                <a:latin typeface="Arial" panose="020B0604020202020204" pitchFamily="34" charset="0"/>
              </a:defRPr>
            </a:lvl6pPr>
            <a:lvl7pPr marL="3343275" indent="-257175" eaLnBrk="0" fontAlgn="base" hangingPunct="0">
              <a:spcBef>
                <a:spcPct val="0"/>
              </a:spcBef>
              <a:spcAft>
                <a:spcPct val="0"/>
              </a:spcAft>
              <a:defRPr>
                <a:solidFill>
                  <a:schemeClr val="tx1"/>
                </a:solidFill>
                <a:latin typeface="Arial" panose="020B0604020202020204" pitchFamily="34" charset="0"/>
              </a:defRPr>
            </a:lvl7pPr>
            <a:lvl8pPr marL="3857625" indent="-257175" eaLnBrk="0" fontAlgn="base" hangingPunct="0">
              <a:spcBef>
                <a:spcPct val="0"/>
              </a:spcBef>
              <a:spcAft>
                <a:spcPct val="0"/>
              </a:spcAft>
              <a:defRPr>
                <a:solidFill>
                  <a:schemeClr val="tx1"/>
                </a:solidFill>
                <a:latin typeface="Arial" panose="020B0604020202020204" pitchFamily="34" charset="0"/>
              </a:defRPr>
            </a:lvl8pPr>
            <a:lvl9pPr marL="4371975" indent="-257175" eaLnBrk="0" fontAlgn="base" hangingPunct="0">
              <a:spcBef>
                <a:spcPct val="0"/>
              </a:spcBef>
              <a:spcAft>
                <a:spcPct val="0"/>
              </a:spcAft>
              <a:defRPr>
                <a:solidFill>
                  <a:schemeClr val="tx1"/>
                </a:solidFill>
                <a:latin typeface="Arial" panose="020B0604020202020204" pitchFamily="34" charset="0"/>
              </a:defRPr>
            </a:lvl9pPr>
          </a:lstStyle>
          <a:p>
            <a:pPr>
              <a:defRPr/>
            </a:pPr>
            <a:fld id="{EF6F85FF-9446-4846-A3C9-83A9E0908743}" type="slidenum">
              <a:rPr lang="en-US" altLang="en-US" smtClean="0"/>
              <a:pPr>
                <a:defRPr/>
              </a:pPr>
              <a:t>6</a:t>
            </a:fld>
            <a:endParaRPr lang="en-US" altLang="en-US"/>
          </a:p>
        </p:txBody>
      </p:sp>
      <p:sp>
        <p:nvSpPr>
          <p:cNvPr id="734210" name="Rectangle 2">
            <a:extLst>
              <a:ext uri="{FF2B5EF4-FFF2-40B4-BE49-F238E27FC236}">
                <a16:creationId xmlns="" xmlns:a16="http://schemas.microsoft.com/office/drawing/2014/main" id="{322BA749-1B8A-4DFA-8AD1-5A62BA4F7D72}"/>
              </a:ext>
            </a:extLst>
          </p:cNvPr>
          <p:cNvSpPr>
            <a:spLocks noGrp="1" noRot="1" noChangeArrowheads="1"/>
          </p:cNvSpPr>
          <p:nvPr>
            <p:ph type="title"/>
          </p:nvPr>
        </p:nvSpPr>
        <p:spPr>
          <a:xfrm>
            <a:off x="2696467" y="527577"/>
            <a:ext cx="6799065" cy="1264444"/>
          </a:xfrm>
        </p:spPr>
        <p:txBody>
          <a:bodyPr/>
          <a:lstStyle/>
          <a:p>
            <a:pPr algn="ctr" eaLnBrk="1" hangingPunct="1">
              <a:defRPr/>
            </a:pPr>
            <a:r>
              <a:rPr lang="en-US" altLang="en-US" sz="3600" b="1" dirty="0">
                <a:latin typeface="Times New Roman" panose="02020603050405020304" pitchFamily="18" charset="0"/>
                <a:cs typeface="Times New Roman" panose="02020603050405020304" pitchFamily="18" charset="0"/>
              </a:rPr>
              <a:t>What is an Object?</a:t>
            </a:r>
            <a:r>
              <a:rPr lang="en-US" sz="3600" b="1" dirty="0">
                <a:solidFill>
                  <a:schemeClr val="bg2"/>
                </a:solidFill>
                <a:latin typeface="Times New Roman" pitchFamily="18" charset="0"/>
              </a:rPr>
              <a:t/>
            </a:r>
            <a:br>
              <a:rPr lang="en-US" sz="3600" b="1" dirty="0">
                <a:solidFill>
                  <a:schemeClr val="bg2"/>
                </a:solidFill>
                <a:latin typeface="Times New Roman" pitchFamily="18" charset="0"/>
              </a:rPr>
            </a:br>
            <a:endParaRPr lang="en-US" sz="3600" b="1" dirty="0">
              <a:solidFill>
                <a:schemeClr val="bg2"/>
              </a:solidFill>
              <a:latin typeface="Times New Roman" pitchFamily="18" charset="0"/>
            </a:endParaRPr>
          </a:p>
        </p:txBody>
      </p:sp>
      <p:sp>
        <p:nvSpPr>
          <p:cNvPr id="734211" name="Rectangle 3">
            <a:extLst>
              <a:ext uri="{FF2B5EF4-FFF2-40B4-BE49-F238E27FC236}">
                <a16:creationId xmlns="" xmlns:a16="http://schemas.microsoft.com/office/drawing/2014/main" id="{80798F61-A65D-4A6E-87C4-A0FDA3353107}"/>
              </a:ext>
            </a:extLst>
          </p:cNvPr>
          <p:cNvSpPr>
            <a:spLocks noGrp="1" noRot="1" noChangeArrowheads="1"/>
          </p:cNvSpPr>
          <p:nvPr>
            <p:ph type="body" idx="1"/>
          </p:nvPr>
        </p:nvSpPr>
        <p:spPr>
          <a:xfrm>
            <a:off x="2160785" y="1560599"/>
            <a:ext cx="8913615" cy="5160877"/>
          </a:xfrm>
        </p:spPr>
        <p:txBody>
          <a:bodyPr/>
          <a:lstStyle/>
          <a:p>
            <a:pPr eaLnBrk="1" hangingPunct="1">
              <a:defRPr/>
            </a:pPr>
            <a:r>
              <a:rPr lang="en-US" sz="2800" dirty="0">
                <a:latin typeface="Times New Roman" pitchFamily="18" charset="0"/>
              </a:rPr>
              <a:t>Objects are key to understanding </a:t>
            </a:r>
            <a:r>
              <a:rPr lang="en-US" sz="2800" i="1" dirty="0">
                <a:latin typeface="Times New Roman" pitchFamily="18" charset="0"/>
                <a:hlinkMouseOver r:id="rId3" action="ppaction://hlinkfile"/>
              </a:rPr>
              <a:t>object-oriented</a:t>
            </a:r>
            <a:r>
              <a:rPr lang="en-US" sz="2800" dirty="0">
                <a:latin typeface="Times New Roman" pitchFamily="18" charset="0"/>
                <a:hlinkMouseOver r:id="rId3" action="ppaction://hlinkfile"/>
              </a:rPr>
              <a:t> </a:t>
            </a:r>
            <a:r>
              <a:rPr lang="en-US" sz="2800" dirty="0">
                <a:latin typeface="Times New Roman" pitchFamily="18" charset="0"/>
              </a:rPr>
              <a:t> technology. </a:t>
            </a:r>
          </a:p>
          <a:p>
            <a:pPr eaLnBrk="1" hangingPunct="1">
              <a:buFont typeface="Wingdings" panose="05000000000000000000" pitchFamily="2" charset="2"/>
              <a:buNone/>
              <a:defRPr/>
            </a:pPr>
            <a:endParaRPr lang="en-US" sz="2800" dirty="0">
              <a:latin typeface="Times New Roman" pitchFamily="18" charset="0"/>
            </a:endParaRPr>
          </a:p>
          <a:p>
            <a:pPr eaLnBrk="1" hangingPunct="1">
              <a:defRPr/>
            </a:pPr>
            <a:r>
              <a:rPr lang="en-US" sz="2800" dirty="0">
                <a:latin typeface="Times New Roman" pitchFamily="18" charset="0"/>
              </a:rPr>
              <a:t>Many examples of real-world objects: your desk, your computer, your bicycle. </a:t>
            </a:r>
          </a:p>
          <a:p>
            <a:pPr eaLnBrk="1" hangingPunct="1">
              <a:buFont typeface="Wingdings" panose="05000000000000000000" pitchFamily="2" charset="2"/>
              <a:buNone/>
              <a:defRPr/>
            </a:pPr>
            <a:endParaRPr lang="en-US" sz="2800" dirty="0">
              <a:latin typeface="Times New Roman" pitchFamily="18" charset="0"/>
            </a:endParaRPr>
          </a:p>
          <a:p>
            <a:pPr eaLnBrk="1" hangingPunct="1">
              <a:buFont typeface="Wingdings" panose="05000000000000000000" pitchFamily="2" charset="2"/>
              <a:buNone/>
              <a:defRPr/>
            </a:pPr>
            <a:endParaRPr lang="en-US" sz="2800" dirty="0">
              <a:latin typeface="Times New Roman" pitchFamily="18" charset="0"/>
            </a:endParaRPr>
          </a:p>
          <a:p>
            <a:pPr eaLnBrk="1" hangingPunct="1">
              <a:defRPr/>
            </a:pPr>
            <a:r>
              <a:rPr lang="en-US" sz="2800" dirty="0">
                <a:latin typeface="Times New Roman" pitchFamily="18" charset="0"/>
              </a:rPr>
              <a:t>These real-world objects share two characteristics:  </a:t>
            </a:r>
            <a:r>
              <a:rPr lang="en-US" sz="2800" i="1" dirty="0">
                <a:latin typeface="Times New Roman" pitchFamily="18" charset="0"/>
              </a:rPr>
              <a:t>state</a:t>
            </a:r>
            <a:r>
              <a:rPr lang="en-US" sz="2800" dirty="0">
                <a:latin typeface="Times New Roman" pitchFamily="18" charset="0"/>
              </a:rPr>
              <a:t> and </a:t>
            </a:r>
            <a:r>
              <a:rPr lang="en-US" sz="2800" i="1" dirty="0">
                <a:latin typeface="Times New Roman" pitchFamily="18" charset="0"/>
              </a:rPr>
              <a:t>behavior</a:t>
            </a:r>
            <a:r>
              <a:rPr lang="en-US" sz="2800" dirty="0">
                <a:latin typeface="Times New Roman" pitchFamily="18" charset="0"/>
              </a:rPr>
              <a:t>.</a:t>
            </a:r>
          </a:p>
          <a:p>
            <a:pPr eaLnBrk="1" hangingPunct="1">
              <a:defRPr/>
            </a:pPr>
            <a:endParaRPr lang="en-US" sz="3150" dirty="0">
              <a:latin typeface="Times New Roman" pitchFamily="18" charset="0"/>
            </a:endParaRPr>
          </a:p>
          <a:p>
            <a:pPr eaLnBrk="1" hangingPunct="1">
              <a:defRPr/>
            </a:pPr>
            <a:endParaRPr lang="en-US" sz="3150" dirty="0">
              <a:latin typeface="Times New Roman" pitchFamily="18" charset="0"/>
            </a:endParaRPr>
          </a:p>
        </p:txBody>
      </p:sp>
    </p:spTree>
    <p:extLst>
      <p:ext uri="{BB962C8B-B14F-4D97-AF65-F5344CB8AC3E}">
        <p14:creationId xmlns:p14="http://schemas.microsoft.com/office/powerpoint/2010/main" val="304814792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0C8D35CD-5F35-4038-B19F-7105D77FF9AD}"/>
              </a:ext>
            </a:extLst>
          </p:cNvPr>
          <p:cNvSpPr>
            <a:spLocks noGrp="1"/>
          </p:cNvSpPr>
          <p:nvPr>
            <p:ph type="sldNum" sz="quarter" idx="12"/>
          </p:nvPr>
        </p:nvSpPr>
        <p:spPr/>
        <p:txBody>
          <a:bodyPr/>
          <a:lstStyle>
            <a:lvl1pPr>
              <a:defRPr>
                <a:solidFill>
                  <a:schemeClr val="tx1"/>
                </a:solidFill>
                <a:latin typeface="Arial" panose="020B0604020202020204" pitchFamily="34" charset="0"/>
              </a:defRPr>
            </a:lvl1pPr>
            <a:lvl2pPr marL="835819" indent="-321469">
              <a:defRPr>
                <a:solidFill>
                  <a:schemeClr val="tx1"/>
                </a:solidFill>
                <a:latin typeface="Arial" panose="020B0604020202020204" pitchFamily="34" charset="0"/>
              </a:defRPr>
            </a:lvl2pPr>
            <a:lvl3pPr marL="1285875" indent="-257175">
              <a:defRPr>
                <a:solidFill>
                  <a:schemeClr val="tx1"/>
                </a:solidFill>
                <a:latin typeface="Arial" panose="020B0604020202020204" pitchFamily="34" charset="0"/>
              </a:defRPr>
            </a:lvl3pPr>
            <a:lvl4pPr marL="1800225" indent="-257175">
              <a:defRPr>
                <a:solidFill>
                  <a:schemeClr val="tx1"/>
                </a:solidFill>
                <a:latin typeface="Arial" panose="020B0604020202020204" pitchFamily="34" charset="0"/>
              </a:defRPr>
            </a:lvl4pPr>
            <a:lvl5pPr marL="2314575" indent="-257175">
              <a:defRPr>
                <a:solidFill>
                  <a:schemeClr val="tx1"/>
                </a:solidFill>
                <a:latin typeface="Arial" panose="020B0604020202020204" pitchFamily="34" charset="0"/>
              </a:defRPr>
            </a:lvl5pPr>
            <a:lvl6pPr marL="2828925" indent="-257175" eaLnBrk="0" fontAlgn="base" hangingPunct="0">
              <a:spcBef>
                <a:spcPct val="0"/>
              </a:spcBef>
              <a:spcAft>
                <a:spcPct val="0"/>
              </a:spcAft>
              <a:defRPr>
                <a:solidFill>
                  <a:schemeClr val="tx1"/>
                </a:solidFill>
                <a:latin typeface="Arial" panose="020B0604020202020204" pitchFamily="34" charset="0"/>
              </a:defRPr>
            </a:lvl6pPr>
            <a:lvl7pPr marL="3343275" indent="-257175" eaLnBrk="0" fontAlgn="base" hangingPunct="0">
              <a:spcBef>
                <a:spcPct val="0"/>
              </a:spcBef>
              <a:spcAft>
                <a:spcPct val="0"/>
              </a:spcAft>
              <a:defRPr>
                <a:solidFill>
                  <a:schemeClr val="tx1"/>
                </a:solidFill>
                <a:latin typeface="Arial" panose="020B0604020202020204" pitchFamily="34" charset="0"/>
              </a:defRPr>
            </a:lvl7pPr>
            <a:lvl8pPr marL="3857625" indent="-257175" eaLnBrk="0" fontAlgn="base" hangingPunct="0">
              <a:spcBef>
                <a:spcPct val="0"/>
              </a:spcBef>
              <a:spcAft>
                <a:spcPct val="0"/>
              </a:spcAft>
              <a:defRPr>
                <a:solidFill>
                  <a:schemeClr val="tx1"/>
                </a:solidFill>
                <a:latin typeface="Arial" panose="020B0604020202020204" pitchFamily="34" charset="0"/>
              </a:defRPr>
            </a:lvl8pPr>
            <a:lvl9pPr marL="4371975" indent="-257175" eaLnBrk="0" fontAlgn="base" hangingPunct="0">
              <a:spcBef>
                <a:spcPct val="0"/>
              </a:spcBef>
              <a:spcAft>
                <a:spcPct val="0"/>
              </a:spcAft>
              <a:defRPr>
                <a:solidFill>
                  <a:schemeClr val="tx1"/>
                </a:solidFill>
                <a:latin typeface="Arial" panose="020B0604020202020204" pitchFamily="34" charset="0"/>
              </a:defRPr>
            </a:lvl9pPr>
          </a:lstStyle>
          <a:p>
            <a:pPr>
              <a:defRPr/>
            </a:pPr>
            <a:fld id="{3AA8B6C0-1611-4E29-ADC3-BBE98215B607}" type="slidenum">
              <a:rPr lang="en-US" altLang="en-US" smtClean="0"/>
              <a:pPr>
                <a:defRPr/>
              </a:pPr>
              <a:t>7</a:t>
            </a:fld>
            <a:endParaRPr lang="en-US" altLang="en-US"/>
          </a:p>
        </p:txBody>
      </p:sp>
      <p:sp>
        <p:nvSpPr>
          <p:cNvPr id="736258" name="Rectangle 2">
            <a:extLst>
              <a:ext uri="{FF2B5EF4-FFF2-40B4-BE49-F238E27FC236}">
                <a16:creationId xmlns="" xmlns:a16="http://schemas.microsoft.com/office/drawing/2014/main" id="{3A75B842-71E8-40A3-A9D4-7538414CBF8E}"/>
              </a:ext>
            </a:extLst>
          </p:cNvPr>
          <p:cNvSpPr>
            <a:spLocks noGrp="1" noRot="1" noChangeArrowheads="1"/>
          </p:cNvSpPr>
          <p:nvPr>
            <p:ph type="title"/>
          </p:nvPr>
        </p:nvSpPr>
        <p:spPr>
          <a:xfrm>
            <a:off x="4356070" y="735496"/>
            <a:ext cx="3675459" cy="660797"/>
          </a:xfrm>
        </p:spPr>
        <p:txBody>
          <a:bodyPr/>
          <a:lstStyle/>
          <a:p>
            <a:pPr algn="ctr" eaLnBrk="1" hangingPunct="1">
              <a:defRPr/>
            </a:pPr>
            <a:r>
              <a:rPr lang="en-US" altLang="en-US" sz="3600" b="1" dirty="0">
                <a:latin typeface="Times New Roman" panose="02020603050405020304" pitchFamily="18" charset="0"/>
                <a:cs typeface="Times New Roman" panose="02020603050405020304" pitchFamily="18" charset="0"/>
              </a:rPr>
              <a:t>Objects</a:t>
            </a:r>
            <a:endParaRPr lang="en-US" sz="3600" b="1" dirty="0">
              <a:solidFill>
                <a:schemeClr val="bg2"/>
              </a:solidFill>
            </a:endParaRPr>
          </a:p>
        </p:txBody>
      </p:sp>
      <p:sp>
        <p:nvSpPr>
          <p:cNvPr id="736259" name="Rectangle 3">
            <a:extLst>
              <a:ext uri="{FF2B5EF4-FFF2-40B4-BE49-F238E27FC236}">
                <a16:creationId xmlns="" xmlns:a16="http://schemas.microsoft.com/office/drawing/2014/main" id="{0727AE45-6CC6-48FD-96EE-8D40A2CA450C}"/>
              </a:ext>
            </a:extLst>
          </p:cNvPr>
          <p:cNvSpPr>
            <a:spLocks noGrp="1" noRot="1" noChangeArrowheads="1"/>
          </p:cNvSpPr>
          <p:nvPr>
            <p:ph type="body" idx="1"/>
          </p:nvPr>
        </p:nvSpPr>
        <p:spPr>
          <a:xfrm>
            <a:off x="1769010" y="1688876"/>
            <a:ext cx="9538693" cy="4433628"/>
          </a:xfrm>
        </p:spPr>
        <p:txBody>
          <a:bodyPr/>
          <a:lstStyle/>
          <a:p>
            <a:pPr eaLnBrk="1" hangingPunct="1">
              <a:lnSpc>
                <a:spcPct val="80000"/>
              </a:lnSpc>
              <a:buFont typeface="Wingdings" panose="05000000000000000000" pitchFamily="2" charset="2"/>
              <a:buNone/>
              <a:defRPr/>
            </a:pPr>
            <a:r>
              <a:rPr lang="en-US" sz="2800" dirty="0">
                <a:latin typeface="Times New Roman" pitchFamily="18" charset="0"/>
              </a:rPr>
              <a:t>Software objects are modeled after real-world objects in that they too have </a:t>
            </a:r>
            <a:r>
              <a:rPr lang="en-US" sz="2800" i="1" u="sng" dirty="0">
                <a:latin typeface="Times New Roman" pitchFamily="18" charset="0"/>
              </a:rPr>
              <a:t>state and behavior. </a:t>
            </a:r>
          </a:p>
          <a:p>
            <a:pPr eaLnBrk="1" hangingPunct="1">
              <a:lnSpc>
                <a:spcPct val="80000"/>
              </a:lnSpc>
              <a:defRPr/>
            </a:pPr>
            <a:endParaRPr lang="en-US" sz="2800" i="1" u="sng" dirty="0">
              <a:latin typeface="Times New Roman" pitchFamily="18" charset="0"/>
            </a:endParaRPr>
          </a:p>
          <a:p>
            <a:pPr eaLnBrk="1" hangingPunct="1">
              <a:lnSpc>
                <a:spcPct val="80000"/>
              </a:lnSpc>
              <a:defRPr/>
            </a:pPr>
            <a:r>
              <a:rPr lang="en-US" sz="2800" dirty="0">
                <a:latin typeface="Times New Roman" pitchFamily="18" charset="0"/>
              </a:rPr>
              <a:t>A software object maintains its state in one or more </a:t>
            </a:r>
            <a:r>
              <a:rPr lang="en-US" sz="2800" i="1" dirty="0">
                <a:latin typeface="Times New Roman" pitchFamily="18" charset="0"/>
                <a:hlinkMouseOver r:id="rId2" action="ppaction://hlinkfile"/>
              </a:rPr>
              <a:t>variables</a:t>
            </a:r>
            <a:r>
              <a:rPr lang="en-US" sz="2800" dirty="0">
                <a:latin typeface="Times New Roman" pitchFamily="18" charset="0"/>
                <a:hlinkMouseOver r:id="rId2" action="ppaction://hlinkfile"/>
              </a:rPr>
              <a:t> </a:t>
            </a:r>
            <a:r>
              <a:rPr lang="en-US" sz="2800" dirty="0">
                <a:latin typeface="Times New Roman" pitchFamily="18" charset="0"/>
              </a:rPr>
              <a:t>. </a:t>
            </a:r>
          </a:p>
          <a:p>
            <a:pPr eaLnBrk="1" hangingPunct="1">
              <a:lnSpc>
                <a:spcPct val="80000"/>
              </a:lnSpc>
              <a:defRPr/>
            </a:pPr>
            <a:endParaRPr lang="en-US" sz="2800" dirty="0">
              <a:latin typeface="Times New Roman" pitchFamily="18" charset="0"/>
            </a:endParaRPr>
          </a:p>
          <a:p>
            <a:pPr eaLnBrk="1" hangingPunct="1">
              <a:lnSpc>
                <a:spcPct val="80000"/>
              </a:lnSpc>
              <a:defRPr/>
            </a:pPr>
            <a:r>
              <a:rPr lang="en-US" sz="2800" dirty="0">
                <a:latin typeface="Times New Roman" pitchFamily="18" charset="0"/>
              </a:rPr>
              <a:t>A software object implements its behavior with </a:t>
            </a:r>
            <a:r>
              <a:rPr lang="en-US" sz="2800" i="1" dirty="0">
                <a:latin typeface="Times New Roman" pitchFamily="18" charset="0"/>
                <a:hlinkMouseOver r:id="rId3" action="ppaction://hlinkfile"/>
              </a:rPr>
              <a:t>methods.</a:t>
            </a:r>
            <a:r>
              <a:rPr lang="en-US" sz="2800" dirty="0">
                <a:latin typeface="Times New Roman" pitchFamily="18" charset="0"/>
                <a:hlinkMouseOver r:id="rId3" action="ppaction://hlinkfile"/>
              </a:rPr>
              <a:t> </a:t>
            </a:r>
            <a:endParaRPr lang="en-US" sz="2800" dirty="0">
              <a:latin typeface="Times New Roman" pitchFamily="18" charset="0"/>
            </a:endParaRPr>
          </a:p>
          <a:p>
            <a:pPr eaLnBrk="1" hangingPunct="1">
              <a:lnSpc>
                <a:spcPct val="80000"/>
              </a:lnSpc>
              <a:defRPr/>
            </a:pPr>
            <a:endParaRPr lang="en-US" sz="2800" dirty="0">
              <a:latin typeface="Times New Roman" pitchFamily="18" charset="0"/>
            </a:endParaRPr>
          </a:p>
          <a:p>
            <a:pPr eaLnBrk="1" hangingPunct="1">
              <a:lnSpc>
                <a:spcPct val="80000"/>
              </a:lnSpc>
              <a:defRPr/>
            </a:pPr>
            <a:r>
              <a:rPr lang="en-US" sz="2800" dirty="0">
                <a:latin typeface="Times New Roman" pitchFamily="18" charset="0"/>
              </a:rPr>
              <a:t>A method is a function (subroutine) associated with an object. </a:t>
            </a:r>
          </a:p>
          <a:p>
            <a:pPr algn="ctr" eaLnBrk="1" hangingPunct="1">
              <a:lnSpc>
                <a:spcPct val="80000"/>
              </a:lnSpc>
              <a:buFont typeface="Wingdings" panose="05000000000000000000" pitchFamily="2" charset="2"/>
              <a:buNone/>
              <a:defRPr/>
            </a:pPr>
            <a:r>
              <a:rPr lang="en-US" sz="2800" dirty="0">
                <a:latin typeface="Times New Roman" pitchFamily="18" charset="0"/>
              </a:rPr>
              <a:t> </a:t>
            </a:r>
          </a:p>
          <a:p>
            <a:pPr eaLnBrk="1" hangingPunct="1">
              <a:lnSpc>
                <a:spcPct val="80000"/>
              </a:lnSpc>
              <a:defRPr/>
            </a:pPr>
            <a:endParaRPr lang="en-US" sz="3150" b="1" dirty="0">
              <a:latin typeface="Times New Roman" pitchFamily="18" charset="0"/>
            </a:endParaRPr>
          </a:p>
        </p:txBody>
      </p:sp>
    </p:spTree>
    <p:extLst>
      <p:ext uri="{BB962C8B-B14F-4D97-AF65-F5344CB8AC3E}">
        <p14:creationId xmlns:p14="http://schemas.microsoft.com/office/powerpoint/2010/main" val="26461320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F6DCEE79-20E2-4E85-99E4-1B648EF322D7}"/>
              </a:ext>
            </a:extLst>
          </p:cNvPr>
          <p:cNvSpPr>
            <a:spLocks noGrp="1"/>
          </p:cNvSpPr>
          <p:nvPr>
            <p:ph type="sldNum" sz="quarter" idx="12"/>
          </p:nvPr>
        </p:nvSpPr>
        <p:spPr/>
        <p:txBody>
          <a:bodyPr/>
          <a:lstStyle>
            <a:lvl1pPr>
              <a:defRPr>
                <a:solidFill>
                  <a:schemeClr val="tx1"/>
                </a:solidFill>
                <a:latin typeface="Arial" panose="020B0604020202020204" pitchFamily="34" charset="0"/>
              </a:defRPr>
            </a:lvl1pPr>
            <a:lvl2pPr marL="835819" indent="-321469">
              <a:defRPr>
                <a:solidFill>
                  <a:schemeClr val="tx1"/>
                </a:solidFill>
                <a:latin typeface="Arial" panose="020B0604020202020204" pitchFamily="34" charset="0"/>
              </a:defRPr>
            </a:lvl2pPr>
            <a:lvl3pPr marL="1285875" indent="-257175">
              <a:defRPr>
                <a:solidFill>
                  <a:schemeClr val="tx1"/>
                </a:solidFill>
                <a:latin typeface="Arial" panose="020B0604020202020204" pitchFamily="34" charset="0"/>
              </a:defRPr>
            </a:lvl3pPr>
            <a:lvl4pPr marL="1800225" indent="-257175">
              <a:defRPr>
                <a:solidFill>
                  <a:schemeClr val="tx1"/>
                </a:solidFill>
                <a:latin typeface="Arial" panose="020B0604020202020204" pitchFamily="34" charset="0"/>
              </a:defRPr>
            </a:lvl4pPr>
            <a:lvl5pPr marL="2314575" indent="-257175">
              <a:defRPr>
                <a:solidFill>
                  <a:schemeClr val="tx1"/>
                </a:solidFill>
                <a:latin typeface="Arial" panose="020B0604020202020204" pitchFamily="34" charset="0"/>
              </a:defRPr>
            </a:lvl5pPr>
            <a:lvl6pPr marL="2828925" indent="-257175" eaLnBrk="0" fontAlgn="base" hangingPunct="0">
              <a:spcBef>
                <a:spcPct val="0"/>
              </a:spcBef>
              <a:spcAft>
                <a:spcPct val="0"/>
              </a:spcAft>
              <a:defRPr>
                <a:solidFill>
                  <a:schemeClr val="tx1"/>
                </a:solidFill>
                <a:latin typeface="Arial" panose="020B0604020202020204" pitchFamily="34" charset="0"/>
              </a:defRPr>
            </a:lvl6pPr>
            <a:lvl7pPr marL="3343275" indent="-257175" eaLnBrk="0" fontAlgn="base" hangingPunct="0">
              <a:spcBef>
                <a:spcPct val="0"/>
              </a:spcBef>
              <a:spcAft>
                <a:spcPct val="0"/>
              </a:spcAft>
              <a:defRPr>
                <a:solidFill>
                  <a:schemeClr val="tx1"/>
                </a:solidFill>
                <a:latin typeface="Arial" panose="020B0604020202020204" pitchFamily="34" charset="0"/>
              </a:defRPr>
            </a:lvl7pPr>
            <a:lvl8pPr marL="3857625" indent="-257175" eaLnBrk="0" fontAlgn="base" hangingPunct="0">
              <a:spcBef>
                <a:spcPct val="0"/>
              </a:spcBef>
              <a:spcAft>
                <a:spcPct val="0"/>
              </a:spcAft>
              <a:defRPr>
                <a:solidFill>
                  <a:schemeClr val="tx1"/>
                </a:solidFill>
                <a:latin typeface="Arial" panose="020B0604020202020204" pitchFamily="34" charset="0"/>
              </a:defRPr>
            </a:lvl8pPr>
            <a:lvl9pPr marL="4371975" indent="-257175" eaLnBrk="0" fontAlgn="base" hangingPunct="0">
              <a:spcBef>
                <a:spcPct val="0"/>
              </a:spcBef>
              <a:spcAft>
                <a:spcPct val="0"/>
              </a:spcAft>
              <a:defRPr>
                <a:solidFill>
                  <a:schemeClr val="tx1"/>
                </a:solidFill>
                <a:latin typeface="Arial" panose="020B0604020202020204" pitchFamily="34" charset="0"/>
              </a:defRPr>
            </a:lvl9pPr>
          </a:lstStyle>
          <a:p>
            <a:pPr>
              <a:defRPr/>
            </a:pPr>
            <a:fld id="{B7E1DD5C-3B47-46C9-9AC1-60D9F1A25EA6}" type="slidenum">
              <a:rPr lang="en-US" altLang="en-US" smtClean="0"/>
              <a:pPr>
                <a:defRPr/>
              </a:pPr>
              <a:t>8</a:t>
            </a:fld>
            <a:endParaRPr lang="en-US" altLang="en-US"/>
          </a:p>
        </p:txBody>
      </p:sp>
      <p:sp>
        <p:nvSpPr>
          <p:cNvPr id="649218" name="Rectangle 2">
            <a:extLst>
              <a:ext uri="{FF2B5EF4-FFF2-40B4-BE49-F238E27FC236}">
                <a16:creationId xmlns="" xmlns:a16="http://schemas.microsoft.com/office/drawing/2014/main" id="{8245A910-AA1E-49D1-A5D8-7C065074EC48}"/>
              </a:ext>
            </a:extLst>
          </p:cNvPr>
          <p:cNvSpPr>
            <a:spLocks noGrp="1" noRot="1" noChangeArrowheads="1"/>
          </p:cNvSpPr>
          <p:nvPr>
            <p:ph type="title"/>
          </p:nvPr>
        </p:nvSpPr>
        <p:spPr>
          <a:xfrm>
            <a:off x="3267967" y="349371"/>
            <a:ext cx="5656065" cy="978694"/>
          </a:xfrm>
        </p:spPr>
        <p:txBody>
          <a:bodyPr/>
          <a:lstStyle/>
          <a:p>
            <a:pPr algn="ctr" eaLnBrk="1" hangingPunct="1">
              <a:defRPr/>
            </a:pPr>
            <a:r>
              <a:rPr lang="en-US" altLang="en-US" sz="3600" b="1" dirty="0">
                <a:latin typeface="Times New Roman" panose="02020603050405020304" pitchFamily="18" charset="0"/>
                <a:cs typeface="Times New Roman" panose="02020603050405020304" pitchFamily="18" charset="0"/>
              </a:rPr>
              <a:t>Object Types</a:t>
            </a:r>
            <a:endParaRPr lang="en-US" sz="3600" b="1" dirty="0">
              <a:solidFill>
                <a:schemeClr val="bg2"/>
              </a:solidFill>
              <a:latin typeface="Times New Roman" pitchFamily="18" charset="0"/>
            </a:endParaRPr>
          </a:p>
        </p:txBody>
      </p:sp>
      <p:sp>
        <p:nvSpPr>
          <p:cNvPr id="649219" name="Rectangle 3">
            <a:extLst>
              <a:ext uri="{FF2B5EF4-FFF2-40B4-BE49-F238E27FC236}">
                <a16:creationId xmlns="" xmlns:a16="http://schemas.microsoft.com/office/drawing/2014/main" id="{3D9EF008-7E51-458C-AE7A-71CF375B10DE}"/>
              </a:ext>
            </a:extLst>
          </p:cNvPr>
          <p:cNvSpPr>
            <a:spLocks noGrp="1" noRot="1" noChangeArrowheads="1"/>
          </p:cNvSpPr>
          <p:nvPr>
            <p:ph type="body" idx="1"/>
          </p:nvPr>
        </p:nvSpPr>
        <p:spPr>
          <a:xfrm>
            <a:off x="1901825" y="1639491"/>
            <a:ext cx="9172575" cy="5218509"/>
          </a:xfrm>
        </p:spPr>
        <p:txBody>
          <a:bodyPr/>
          <a:lstStyle/>
          <a:p>
            <a:pPr lvl="1" eaLnBrk="1" hangingPunct="1">
              <a:lnSpc>
                <a:spcPct val="80000"/>
              </a:lnSpc>
              <a:buFont typeface="Wingdings" pitchFamily="2" charset="2"/>
              <a:buChar char="v"/>
              <a:defRPr/>
            </a:pPr>
            <a:r>
              <a:rPr lang="en-US" sz="2800" dirty="0">
                <a:latin typeface="Times New Roman" pitchFamily="18" charset="0"/>
              </a:rPr>
              <a:t>External entities: sensors, actuators, control panel, devices</a:t>
            </a:r>
          </a:p>
          <a:p>
            <a:pPr lvl="1" eaLnBrk="1" hangingPunct="1">
              <a:lnSpc>
                <a:spcPct val="80000"/>
              </a:lnSpc>
              <a:buFont typeface="Wingdings" pitchFamily="2" charset="2"/>
              <a:buChar char="v"/>
              <a:defRPr/>
            </a:pPr>
            <a:endParaRPr lang="en-US" sz="2800" dirty="0">
              <a:latin typeface="Times New Roman" pitchFamily="18" charset="0"/>
            </a:endParaRPr>
          </a:p>
          <a:p>
            <a:pPr lvl="1" eaLnBrk="1" hangingPunct="1">
              <a:lnSpc>
                <a:spcPct val="80000"/>
              </a:lnSpc>
              <a:buFont typeface="Wingdings" pitchFamily="2" charset="2"/>
              <a:buChar char="v"/>
              <a:defRPr/>
            </a:pPr>
            <a:r>
              <a:rPr lang="en-US" sz="2800" dirty="0">
                <a:latin typeface="Times New Roman" pitchFamily="18" charset="0"/>
              </a:rPr>
              <a:t>Information items : displays, commands, etc.</a:t>
            </a:r>
          </a:p>
          <a:p>
            <a:pPr lvl="1" eaLnBrk="1" hangingPunct="1">
              <a:lnSpc>
                <a:spcPct val="80000"/>
              </a:lnSpc>
              <a:buFont typeface="Wingdings" pitchFamily="2" charset="2"/>
              <a:buChar char="v"/>
              <a:defRPr/>
            </a:pPr>
            <a:endParaRPr lang="en-US" sz="2800" dirty="0">
              <a:latin typeface="Times New Roman" pitchFamily="18" charset="0"/>
            </a:endParaRPr>
          </a:p>
          <a:p>
            <a:pPr lvl="1" eaLnBrk="1" hangingPunct="1">
              <a:lnSpc>
                <a:spcPct val="80000"/>
              </a:lnSpc>
              <a:buFont typeface="Wingdings" pitchFamily="2" charset="2"/>
              <a:buChar char="v"/>
              <a:defRPr/>
            </a:pPr>
            <a:r>
              <a:rPr lang="en-US" sz="2800" dirty="0">
                <a:latin typeface="Times New Roman" pitchFamily="18" charset="0"/>
              </a:rPr>
              <a:t>Entities which establishes the context of the problem : controller, monitors, schedulers</a:t>
            </a:r>
          </a:p>
          <a:p>
            <a:pPr lvl="1" eaLnBrk="1" hangingPunct="1">
              <a:lnSpc>
                <a:spcPct val="80000"/>
              </a:lnSpc>
              <a:buFont typeface="Wingdings" pitchFamily="2" charset="2"/>
              <a:buChar char="v"/>
              <a:defRPr/>
            </a:pPr>
            <a:endParaRPr lang="en-US" dirty="0">
              <a:latin typeface="Times New Roman" pitchFamily="18" charset="0"/>
            </a:endParaRPr>
          </a:p>
        </p:txBody>
      </p:sp>
    </p:spTree>
    <p:extLst>
      <p:ext uri="{BB962C8B-B14F-4D97-AF65-F5344CB8AC3E}">
        <p14:creationId xmlns:p14="http://schemas.microsoft.com/office/powerpoint/2010/main" val="101189924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37524F94-F75A-4B23-B5C6-6E2485339BD2}"/>
              </a:ext>
            </a:extLst>
          </p:cNvPr>
          <p:cNvSpPr>
            <a:spLocks noGrp="1"/>
          </p:cNvSpPr>
          <p:nvPr>
            <p:ph type="sldNum" sz="quarter" idx="12"/>
          </p:nvPr>
        </p:nvSpPr>
        <p:spPr/>
        <p:txBody>
          <a:bodyPr/>
          <a:lstStyle>
            <a:lvl1pPr>
              <a:defRPr>
                <a:solidFill>
                  <a:schemeClr val="tx1"/>
                </a:solidFill>
                <a:latin typeface="Arial" panose="020B0604020202020204" pitchFamily="34" charset="0"/>
              </a:defRPr>
            </a:lvl1pPr>
            <a:lvl2pPr marL="835819" indent="-321469">
              <a:defRPr>
                <a:solidFill>
                  <a:schemeClr val="tx1"/>
                </a:solidFill>
                <a:latin typeface="Arial" panose="020B0604020202020204" pitchFamily="34" charset="0"/>
              </a:defRPr>
            </a:lvl2pPr>
            <a:lvl3pPr marL="1285875" indent="-257175">
              <a:defRPr>
                <a:solidFill>
                  <a:schemeClr val="tx1"/>
                </a:solidFill>
                <a:latin typeface="Arial" panose="020B0604020202020204" pitchFamily="34" charset="0"/>
              </a:defRPr>
            </a:lvl3pPr>
            <a:lvl4pPr marL="1800225" indent="-257175">
              <a:defRPr>
                <a:solidFill>
                  <a:schemeClr val="tx1"/>
                </a:solidFill>
                <a:latin typeface="Arial" panose="020B0604020202020204" pitchFamily="34" charset="0"/>
              </a:defRPr>
            </a:lvl4pPr>
            <a:lvl5pPr marL="2314575" indent="-257175">
              <a:defRPr>
                <a:solidFill>
                  <a:schemeClr val="tx1"/>
                </a:solidFill>
                <a:latin typeface="Arial" panose="020B0604020202020204" pitchFamily="34" charset="0"/>
              </a:defRPr>
            </a:lvl5pPr>
            <a:lvl6pPr marL="2828925" indent="-257175" eaLnBrk="0" fontAlgn="base" hangingPunct="0">
              <a:spcBef>
                <a:spcPct val="0"/>
              </a:spcBef>
              <a:spcAft>
                <a:spcPct val="0"/>
              </a:spcAft>
              <a:defRPr>
                <a:solidFill>
                  <a:schemeClr val="tx1"/>
                </a:solidFill>
                <a:latin typeface="Arial" panose="020B0604020202020204" pitchFamily="34" charset="0"/>
              </a:defRPr>
            </a:lvl6pPr>
            <a:lvl7pPr marL="3343275" indent="-257175" eaLnBrk="0" fontAlgn="base" hangingPunct="0">
              <a:spcBef>
                <a:spcPct val="0"/>
              </a:spcBef>
              <a:spcAft>
                <a:spcPct val="0"/>
              </a:spcAft>
              <a:defRPr>
                <a:solidFill>
                  <a:schemeClr val="tx1"/>
                </a:solidFill>
                <a:latin typeface="Arial" panose="020B0604020202020204" pitchFamily="34" charset="0"/>
              </a:defRPr>
            </a:lvl7pPr>
            <a:lvl8pPr marL="3857625" indent="-257175" eaLnBrk="0" fontAlgn="base" hangingPunct="0">
              <a:spcBef>
                <a:spcPct val="0"/>
              </a:spcBef>
              <a:spcAft>
                <a:spcPct val="0"/>
              </a:spcAft>
              <a:defRPr>
                <a:solidFill>
                  <a:schemeClr val="tx1"/>
                </a:solidFill>
                <a:latin typeface="Arial" panose="020B0604020202020204" pitchFamily="34" charset="0"/>
              </a:defRPr>
            </a:lvl8pPr>
            <a:lvl9pPr marL="4371975" indent="-257175" eaLnBrk="0" fontAlgn="base" hangingPunct="0">
              <a:spcBef>
                <a:spcPct val="0"/>
              </a:spcBef>
              <a:spcAft>
                <a:spcPct val="0"/>
              </a:spcAft>
              <a:defRPr>
                <a:solidFill>
                  <a:schemeClr val="tx1"/>
                </a:solidFill>
                <a:latin typeface="Arial" panose="020B0604020202020204" pitchFamily="34" charset="0"/>
              </a:defRPr>
            </a:lvl9pPr>
          </a:lstStyle>
          <a:p>
            <a:pPr>
              <a:defRPr/>
            </a:pPr>
            <a:fld id="{42153A23-06FC-40B3-85C1-FC54312F94CA}" type="slidenum">
              <a:rPr lang="en-US" altLang="en-US" smtClean="0"/>
              <a:pPr>
                <a:defRPr/>
              </a:pPr>
              <a:t>9</a:t>
            </a:fld>
            <a:endParaRPr lang="en-US" altLang="en-US"/>
          </a:p>
        </p:txBody>
      </p:sp>
      <p:sp>
        <p:nvSpPr>
          <p:cNvPr id="647170" name="Rectangle 2">
            <a:extLst>
              <a:ext uri="{FF2B5EF4-FFF2-40B4-BE49-F238E27FC236}">
                <a16:creationId xmlns="" xmlns:a16="http://schemas.microsoft.com/office/drawing/2014/main" id="{C2253DBC-2B16-48AD-92ED-6BC72C656161}"/>
              </a:ext>
            </a:extLst>
          </p:cNvPr>
          <p:cNvSpPr>
            <a:spLocks noGrp="1" noRot="1" noChangeArrowheads="1"/>
          </p:cNvSpPr>
          <p:nvPr>
            <p:ph type="title"/>
          </p:nvPr>
        </p:nvSpPr>
        <p:spPr>
          <a:xfrm>
            <a:off x="3456619" y="723363"/>
            <a:ext cx="5041701" cy="630435"/>
          </a:xfrm>
        </p:spPr>
        <p:txBody>
          <a:bodyPr/>
          <a:lstStyle/>
          <a:p>
            <a:pPr algn="ctr" eaLnBrk="1" hangingPunct="1">
              <a:defRPr/>
            </a:pPr>
            <a:r>
              <a:rPr lang="en-US" altLang="en-US" sz="3600" b="1" dirty="0">
                <a:latin typeface="Times New Roman" panose="02020603050405020304" pitchFamily="18" charset="0"/>
                <a:cs typeface="Times New Roman" panose="02020603050405020304" pitchFamily="18" charset="0"/>
              </a:rPr>
              <a:t>Identifying Classes</a:t>
            </a:r>
            <a:endParaRPr lang="en-US" sz="3600" b="1" i="1" dirty="0">
              <a:solidFill>
                <a:schemeClr val="bg2"/>
              </a:solidFill>
              <a:latin typeface="Times New Roman" pitchFamily="18" charset="0"/>
            </a:endParaRPr>
          </a:p>
        </p:txBody>
      </p:sp>
      <p:sp>
        <p:nvSpPr>
          <p:cNvPr id="647171" name="Rectangle 3">
            <a:extLst>
              <a:ext uri="{FF2B5EF4-FFF2-40B4-BE49-F238E27FC236}">
                <a16:creationId xmlns="" xmlns:a16="http://schemas.microsoft.com/office/drawing/2014/main" id="{B19A5FF9-A31F-4822-BA28-92F37F3C954D}"/>
              </a:ext>
            </a:extLst>
          </p:cNvPr>
          <p:cNvSpPr>
            <a:spLocks noGrp="1" noRot="1" noChangeArrowheads="1"/>
          </p:cNvSpPr>
          <p:nvPr>
            <p:ph type="body" idx="1"/>
          </p:nvPr>
        </p:nvSpPr>
        <p:spPr>
          <a:xfrm>
            <a:off x="1644650" y="1709530"/>
            <a:ext cx="9429750" cy="4743160"/>
          </a:xfrm>
        </p:spPr>
        <p:txBody>
          <a:bodyPr/>
          <a:lstStyle/>
          <a:p>
            <a:pPr lvl="1" eaLnBrk="1" hangingPunct="1">
              <a:buFont typeface="Wingdings" pitchFamily="2" charset="2"/>
              <a:buChar char="Ø"/>
              <a:defRPr/>
            </a:pPr>
            <a:r>
              <a:rPr lang="en-US" sz="2800" dirty="0">
                <a:latin typeface="Times New Roman" pitchFamily="18" charset="0"/>
              </a:rPr>
              <a:t>An object may appear as a noun (ex. Measurement) or disguised in a verb (to measure)</a:t>
            </a:r>
          </a:p>
          <a:p>
            <a:pPr lvl="1" eaLnBrk="1" hangingPunct="1">
              <a:buFont typeface="Wingdings" pitchFamily="2" charset="2"/>
              <a:buNone/>
              <a:defRPr/>
            </a:pPr>
            <a:endParaRPr lang="en-US" sz="2800" dirty="0">
              <a:latin typeface="Times New Roman" pitchFamily="18" charset="0"/>
            </a:endParaRPr>
          </a:p>
          <a:p>
            <a:pPr lvl="1" eaLnBrk="1" hangingPunct="1">
              <a:buFont typeface="Wingdings" pitchFamily="2" charset="2"/>
              <a:buChar char="Ø"/>
              <a:defRPr/>
            </a:pPr>
            <a:r>
              <a:rPr lang="en-US" sz="2800" dirty="0">
                <a:latin typeface="Times New Roman" pitchFamily="18" charset="0"/>
              </a:rPr>
              <a:t>A method might appear as a verb (ex. Investigate) or disguised in a noun (investigation)</a:t>
            </a:r>
          </a:p>
          <a:p>
            <a:pPr lvl="1" eaLnBrk="1" hangingPunct="1">
              <a:buFont typeface="Wingdings" pitchFamily="2" charset="2"/>
              <a:buChar char="Ø"/>
              <a:defRPr/>
            </a:pPr>
            <a:endParaRPr lang="en-US" sz="2800" dirty="0">
              <a:latin typeface="Times New Roman" pitchFamily="18" charset="0"/>
            </a:endParaRPr>
          </a:p>
          <a:p>
            <a:pPr lvl="1" eaLnBrk="1" hangingPunct="1">
              <a:buFont typeface="Wingdings" pitchFamily="2" charset="2"/>
              <a:buChar char="Ø"/>
              <a:defRPr/>
            </a:pPr>
            <a:r>
              <a:rPr lang="en-US" sz="2800" dirty="0">
                <a:latin typeface="Times New Roman" pitchFamily="18" charset="0"/>
              </a:rPr>
              <a:t>Attributes describe some kind of characteristics for the object (adjectives). </a:t>
            </a:r>
          </a:p>
          <a:p>
            <a:pPr lvl="1" eaLnBrk="1" hangingPunct="1">
              <a:buFont typeface="Wingdings" pitchFamily="2" charset="2"/>
              <a:buNone/>
              <a:defRPr/>
            </a:pPr>
            <a:endParaRPr lang="en-US" sz="3263" dirty="0">
              <a:latin typeface="Times New Roman" pitchFamily="18" charset="0"/>
            </a:endParaRPr>
          </a:p>
        </p:txBody>
      </p:sp>
    </p:spTree>
    <p:extLst>
      <p:ext uri="{BB962C8B-B14F-4D97-AF65-F5344CB8AC3E}">
        <p14:creationId xmlns:p14="http://schemas.microsoft.com/office/powerpoint/2010/main" val="1316052286"/>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otalTime>1303</TotalTime>
  <Words>2437</Words>
  <Application>Microsoft Office PowerPoint</Application>
  <PresentationFormat>Widescreen</PresentationFormat>
  <Paragraphs>411</Paragraphs>
  <Slides>41</Slides>
  <Notes>26</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41</vt:i4>
      </vt:variant>
    </vt:vector>
  </HeadingPairs>
  <TitlesOfParts>
    <vt:vector size="55" baseType="lpstr">
      <vt:lpstr>Arial Unicode MS</vt:lpstr>
      <vt:lpstr>Arial</vt:lpstr>
      <vt:lpstr>Arial Narrow</vt:lpstr>
      <vt:lpstr>Bell MT</vt:lpstr>
      <vt:lpstr>Calibri</vt:lpstr>
      <vt:lpstr>Comic Sans MS</vt:lpstr>
      <vt:lpstr>Constantia</vt:lpstr>
      <vt:lpstr>Helvetica</vt:lpstr>
      <vt:lpstr>Tahoma</vt:lpstr>
      <vt:lpstr>Times New Roman</vt:lpstr>
      <vt:lpstr>Wingdings</vt:lpstr>
      <vt:lpstr>Wingdings 2</vt:lpstr>
      <vt:lpstr>ZapfHumnst BT</vt:lpstr>
      <vt:lpstr>Flow</vt:lpstr>
      <vt:lpstr>PowerPoint Presentation</vt:lpstr>
      <vt:lpstr>The OO Mindset</vt:lpstr>
      <vt:lpstr>Classes</vt:lpstr>
      <vt:lpstr> What is a Class?</vt:lpstr>
      <vt:lpstr>What is a Class?</vt:lpstr>
      <vt:lpstr>What is an Object? </vt:lpstr>
      <vt:lpstr>Objects</vt:lpstr>
      <vt:lpstr>Object Types</vt:lpstr>
      <vt:lpstr>Identifying Classes</vt:lpstr>
      <vt:lpstr>Criteria for Evaluating Candidate Classes</vt:lpstr>
      <vt:lpstr>Building a Class</vt:lpstr>
      <vt:lpstr>Encapsulation/Hiding</vt:lpstr>
      <vt:lpstr>Class Hierarchy</vt:lpstr>
      <vt:lpstr>Methods  (a.k.a. Operations, Services) </vt:lpstr>
      <vt:lpstr>Encapsulation and Inheritance</vt:lpstr>
      <vt:lpstr>Inheritance</vt:lpstr>
      <vt:lpstr> Representing Classes in UML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Good and Bad Examples of Association Names </vt:lpstr>
      <vt:lpstr>PowerPoint Presentation</vt:lpstr>
      <vt:lpstr>   What is Multiplicity?</vt:lpstr>
      <vt:lpstr>Multiplicity Indicators</vt:lpstr>
      <vt:lpstr>What is Aggregation?</vt:lpstr>
      <vt:lpstr>Aggregation</vt:lpstr>
      <vt:lpstr>PowerPoint Presentation</vt:lpstr>
      <vt:lpstr>PowerPoint Presentation</vt:lpstr>
      <vt:lpstr>What is Generalization?</vt:lpstr>
      <vt:lpstr>Example: Single Inheritance</vt:lpstr>
      <vt:lpstr>PowerPoint Presentation</vt:lpstr>
      <vt:lpstr>PowerPoint Presentation</vt:lpstr>
      <vt:lpstr>    </vt:lpstr>
      <vt:lpstr>Questions …..</vt:lpstr>
    </vt:vector>
  </TitlesOfParts>
  <Company>California State University, Sacramento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Principles</dc:title>
  <dc:creator>Salem, Ahmed</dc:creator>
  <cp:lastModifiedBy>Ahmed M Salem</cp:lastModifiedBy>
  <cp:revision>608</cp:revision>
  <dcterms:created xsi:type="dcterms:W3CDTF">2017-09-21T01:06:38Z</dcterms:created>
  <dcterms:modified xsi:type="dcterms:W3CDTF">2021-04-15T15:12:38Z</dcterms:modified>
</cp:coreProperties>
</file>