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7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2.jpg" ContentType="image/jp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82" r:id="rId2"/>
    <p:sldId id="354" r:id="rId3"/>
    <p:sldId id="355" r:id="rId4"/>
    <p:sldId id="356" r:id="rId5"/>
    <p:sldId id="357" r:id="rId6"/>
    <p:sldId id="358" r:id="rId7"/>
    <p:sldId id="409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429" r:id="rId17"/>
    <p:sldId id="367" r:id="rId18"/>
    <p:sldId id="416" r:id="rId19"/>
    <p:sldId id="368" r:id="rId20"/>
    <p:sldId id="369" r:id="rId21"/>
    <p:sldId id="370" r:id="rId22"/>
    <p:sldId id="371" r:id="rId23"/>
    <p:sldId id="372" r:id="rId24"/>
    <p:sldId id="413" r:id="rId25"/>
    <p:sldId id="415" r:id="rId26"/>
    <p:sldId id="373" r:id="rId27"/>
    <p:sldId id="418" r:id="rId28"/>
    <p:sldId id="374" r:id="rId29"/>
    <p:sldId id="375" r:id="rId30"/>
    <p:sldId id="423" r:id="rId31"/>
    <p:sldId id="424" r:id="rId32"/>
    <p:sldId id="430" r:id="rId33"/>
    <p:sldId id="425" r:id="rId34"/>
    <p:sldId id="426" r:id="rId35"/>
    <p:sldId id="432" r:id="rId36"/>
    <p:sldId id="377" r:id="rId37"/>
    <p:sldId id="378" r:id="rId38"/>
    <p:sldId id="431" r:id="rId39"/>
    <p:sldId id="379" r:id="rId40"/>
    <p:sldId id="420" r:id="rId41"/>
    <p:sldId id="421" r:id="rId42"/>
    <p:sldId id="422" r:id="rId43"/>
    <p:sldId id="433" r:id="rId44"/>
    <p:sldId id="412" r:id="rId45"/>
    <p:sldId id="437" r:id="rId46"/>
    <p:sldId id="434" r:id="rId47"/>
    <p:sldId id="436" r:id="rId48"/>
    <p:sldId id="438" r:id="rId49"/>
    <p:sldId id="417" r:id="rId50"/>
    <p:sldId id="381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16CCD-1AC8-43C6-89F5-B6E6D71A3ED7}" type="doc">
      <dgm:prSet loTypeId="urn:microsoft.com/office/officeart/2005/8/layout/defaul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E63AE49-7383-4ACB-9A82-114DE689B916}">
      <dgm:prSet phldrT="[Text]"/>
      <dgm:spPr/>
      <dgm:t>
        <a:bodyPr/>
        <a:lstStyle/>
        <a:p>
          <a:pPr>
            <a:buClr>
              <a:srgbClr val="04013F"/>
            </a:buClr>
            <a:buFont typeface="Wingdings" pitchFamily="2" charset="2"/>
            <a:buChar char="Ø"/>
          </a:pPr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Abstraction</a:t>
          </a:r>
          <a:endParaRPr lang="en-US" dirty="0"/>
        </a:p>
      </dgm:t>
    </dgm:pt>
    <dgm:pt modelId="{03EF25FF-4B3A-4539-A647-E243055BDD58}" type="parTrans" cxnId="{B5502077-8BB1-444F-AAA5-576C7AE7FFA6}">
      <dgm:prSet/>
      <dgm:spPr/>
      <dgm:t>
        <a:bodyPr/>
        <a:lstStyle/>
        <a:p>
          <a:endParaRPr lang="en-US"/>
        </a:p>
      </dgm:t>
    </dgm:pt>
    <dgm:pt modelId="{96D541D6-8766-4638-B4A4-C5DC1CAD0213}" type="sibTrans" cxnId="{B5502077-8BB1-444F-AAA5-576C7AE7FFA6}">
      <dgm:prSet/>
      <dgm:spPr/>
      <dgm:t>
        <a:bodyPr/>
        <a:lstStyle/>
        <a:p>
          <a:endParaRPr lang="en-US"/>
        </a:p>
      </dgm:t>
    </dgm:pt>
    <dgm:pt modelId="{F65D793F-9128-4EEF-9819-44DDE4ED5CB0}">
      <dgm:prSet phldrT="[Text]"/>
      <dgm:spPr/>
      <dgm:t>
        <a:bodyPr/>
        <a:lstStyle/>
        <a:p>
          <a:pPr>
            <a:buClr>
              <a:srgbClr val="04013F"/>
            </a:buClr>
            <a:buFont typeface="Wingdings" pitchFamily="2" charset="2"/>
            <a:buChar char="Ø"/>
          </a:pPr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Refinement</a:t>
          </a:r>
          <a:endParaRPr lang="en-US" dirty="0"/>
        </a:p>
      </dgm:t>
    </dgm:pt>
    <dgm:pt modelId="{B26A4E74-48F5-4D92-9B26-A7D1DD337C62}" type="parTrans" cxnId="{6D06EBD6-4B0E-4AD5-B2D2-717A6AD7D70A}">
      <dgm:prSet/>
      <dgm:spPr/>
      <dgm:t>
        <a:bodyPr/>
        <a:lstStyle/>
        <a:p>
          <a:endParaRPr lang="en-US"/>
        </a:p>
      </dgm:t>
    </dgm:pt>
    <dgm:pt modelId="{FDBC6945-D1AF-420F-B45B-493CCC6D10AD}" type="sibTrans" cxnId="{6D06EBD6-4B0E-4AD5-B2D2-717A6AD7D70A}">
      <dgm:prSet/>
      <dgm:spPr/>
      <dgm:t>
        <a:bodyPr/>
        <a:lstStyle/>
        <a:p>
          <a:endParaRPr lang="en-US"/>
        </a:p>
      </dgm:t>
    </dgm:pt>
    <dgm:pt modelId="{E767E5F6-7F20-48C8-80A4-E030B88C0D00}">
      <dgm:prSet phldrT="[Text]"/>
      <dgm:spPr/>
      <dgm:t>
        <a:bodyPr/>
        <a:lstStyle/>
        <a:p>
          <a:pPr>
            <a:buClr>
              <a:srgbClr val="04013F"/>
            </a:buClr>
            <a:buFont typeface="Wingdings" pitchFamily="2" charset="2"/>
            <a:buChar char="Ø"/>
          </a:pPr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Modularity</a:t>
          </a:r>
          <a:endParaRPr lang="en-US" dirty="0"/>
        </a:p>
      </dgm:t>
    </dgm:pt>
    <dgm:pt modelId="{EF3372DA-250C-42F8-99A4-A57443DBDC77}" type="parTrans" cxnId="{47ACA321-2446-431F-B08D-0E05F79681AA}">
      <dgm:prSet/>
      <dgm:spPr/>
      <dgm:t>
        <a:bodyPr/>
        <a:lstStyle/>
        <a:p>
          <a:endParaRPr lang="en-US"/>
        </a:p>
      </dgm:t>
    </dgm:pt>
    <dgm:pt modelId="{EDCD8707-7BA9-457D-9959-3CAE7A501020}" type="sibTrans" cxnId="{47ACA321-2446-431F-B08D-0E05F79681AA}">
      <dgm:prSet/>
      <dgm:spPr/>
      <dgm:t>
        <a:bodyPr/>
        <a:lstStyle/>
        <a:p>
          <a:endParaRPr lang="en-US"/>
        </a:p>
      </dgm:t>
    </dgm:pt>
    <dgm:pt modelId="{E59F0356-BFBE-4349-82E8-3F8112113AB4}">
      <dgm:prSet phldrT="[Text]"/>
      <dgm:spPr/>
      <dgm:t>
        <a:bodyPr/>
        <a:lstStyle/>
        <a:p>
          <a:pPr>
            <a:buClr>
              <a:srgbClr val="04013F"/>
            </a:buClr>
            <a:buFont typeface="Wingdings" pitchFamily="2" charset="2"/>
            <a:buChar char="Ø"/>
          </a:pPr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Control Hierarchy</a:t>
          </a:r>
          <a:endParaRPr lang="en-US" dirty="0"/>
        </a:p>
      </dgm:t>
    </dgm:pt>
    <dgm:pt modelId="{54D6E660-EBC8-4B40-9A82-BC1EAA22B2CC}" type="parTrans" cxnId="{14A50AA8-912A-435D-9858-99C0F279D805}">
      <dgm:prSet/>
      <dgm:spPr/>
      <dgm:t>
        <a:bodyPr/>
        <a:lstStyle/>
        <a:p>
          <a:endParaRPr lang="en-US"/>
        </a:p>
      </dgm:t>
    </dgm:pt>
    <dgm:pt modelId="{2A757FF8-C96A-4ED8-8407-F2ABF27DCBCF}" type="sibTrans" cxnId="{14A50AA8-912A-435D-9858-99C0F279D805}">
      <dgm:prSet/>
      <dgm:spPr/>
      <dgm:t>
        <a:bodyPr/>
        <a:lstStyle/>
        <a:p>
          <a:endParaRPr lang="en-US"/>
        </a:p>
      </dgm:t>
    </dgm:pt>
    <dgm:pt modelId="{61AB6951-8725-4F08-AB01-E960B2178BC5}">
      <dgm:prSet phldrT="[Text]"/>
      <dgm:spPr/>
      <dgm:t>
        <a:bodyPr/>
        <a:lstStyle/>
        <a:p>
          <a:pPr>
            <a:buClr>
              <a:srgbClr val="04013F"/>
            </a:buClr>
            <a:buFont typeface="Wingdings" pitchFamily="2" charset="2"/>
            <a:buChar char="Ø"/>
          </a:pPr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Information Hiding</a:t>
          </a:r>
          <a:endParaRPr lang="en-US" dirty="0"/>
        </a:p>
      </dgm:t>
    </dgm:pt>
    <dgm:pt modelId="{7F8062CB-FCE3-4B93-9D88-DF8D5A10976D}" type="parTrans" cxnId="{D2C908EA-A915-47B3-AEF0-EF0142B4440B}">
      <dgm:prSet/>
      <dgm:spPr/>
      <dgm:t>
        <a:bodyPr/>
        <a:lstStyle/>
        <a:p>
          <a:endParaRPr lang="en-US"/>
        </a:p>
      </dgm:t>
    </dgm:pt>
    <dgm:pt modelId="{F0C86A0E-D096-4FE7-8846-81071BD7825B}" type="sibTrans" cxnId="{D2C908EA-A915-47B3-AEF0-EF0142B4440B}">
      <dgm:prSet/>
      <dgm:spPr/>
      <dgm:t>
        <a:bodyPr/>
        <a:lstStyle/>
        <a:p>
          <a:endParaRPr lang="en-US"/>
        </a:p>
      </dgm:t>
    </dgm:pt>
    <dgm:pt modelId="{CBA274C6-FA9B-45B1-99EC-5FEE79C245F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Architectu</a:t>
          </a:r>
          <a:r>
            <a:rPr lang="en-US" spc="-9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endParaRPr lang="en-US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A4BA58-7668-499C-89FD-ED634A4D6C5B}" type="parTrans" cxnId="{8EAF9179-391A-4398-9F46-6C90888D0DF0}">
      <dgm:prSet/>
      <dgm:spPr/>
      <dgm:t>
        <a:bodyPr/>
        <a:lstStyle/>
        <a:p>
          <a:endParaRPr lang="en-US"/>
        </a:p>
      </dgm:t>
    </dgm:pt>
    <dgm:pt modelId="{16EC94FC-2A61-45DC-87A1-B85B959A3A1F}" type="sibTrans" cxnId="{8EAF9179-391A-4398-9F46-6C90888D0DF0}">
      <dgm:prSet/>
      <dgm:spPr/>
      <dgm:t>
        <a:bodyPr/>
        <a:lstStyle/>
        <a:p>
          <a:endParaRPr lang="en-US"/>
        </a:p>
      </dgm:t>
    </dgm:pt>
    <dgm:pt modelId="{73BD5E6D-05DA-4D3D-A269-9DC2BEBF45D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Functional</a:t>
          </a:r>
          <a:r>
            <a:rPr lang="en-US" spc="-34">
              <a:latin typeface="Times New Roman" panose="02020603050405020304" pitchFamily="18" charset="0"/>
              <a:cs typeface="Times New Roman" panose="02020603050405020304" pitchFamily="18" charset="0"/>
            </a:rPr>
            <a:t> I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ndependence</a:t>
          </a:r>
          <a:endParaRPr lang="en-US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8F28B5-DC98-4FB6-9FF0-2162F2FECADC}" type="parTrans" cxnId="{7163B429-B285-4D93-B3F8-5AAD9539ACA8}">
      <dgm:prSet/>
      <dgm:spPr/>
      <dgm:t>
        <a:bodyPr/>
        <a:lstStyle/>
        <a:p>
          <a:endParaRPr lang="en-US"/>
        </a:p>
      </dgm:t>
    </dgm:pt>
    <dgm:pt modelId="{955796B4-9953-4AD8-A885-5443D8A0BD7F}" type="sibTrans" cxnId="{7163B429-B285-4D93-B3F8-5AAD9539ACA8}">
      <dgm:prSet/>
      <dgm:spPr/>
      <dgm:t>
        <a:bodyPr/>
        <a:lstStyle/>
        <a:p>
          <a:endParaRPr lang="en-US"/>
        </a:p>
      </dgm:t>
    </dgm:pt>
    <dgm:pt modelId="{94B5512C-8A4B-49AC-9BAE-8E7828B537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Patte</a:t>
          </a:r>
          <a:r>
            <a:rPr lang="en-US" spc="-9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26B53C-5C41-4494-90D6-C503A021201C}" type="parTrans" cxnId="{F669F0B9-47D7-45A2-8044-18E8AB34EC02}">
      <dgm:prSet/>
      <dgm:spPr/>
      <dgm:t>
        <a:bodyPr/>
        <a:lstStyle/>
        <a:p>
          <a:endParaRPr lang="en-US"/>
        </a:p>
      </dgm:t>
    </dgm:pt>
    <dgm:pt modelId="{2EF179E8-5F3D-49B4-9001-1C7DAE5D66BE}" type="sibTrans" cxnId="{F669F0B9-47D7-45A2-8044-18E8AB34EC02}">
      <dgm:prSet/>
      <dgm:spPr/>
      <dgm:t>
        <a:bodyPr/>
        <a:lstStyle/>
        <a:p>
          <a:endParaRPr lang="en-US"/>
        </a:p>
      </dgm:t>
    </dgm:pt>
    <dgm:pt modelId="{D482DE72-AA9B-4EC3-9184-AF7B2EF2A1A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Refac</a:t>
          </a:r>
          <a:r>
            <a:rPr lang="en-US" spc="-9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oring</a:t>
          </a:r>
          <a:endParaRPr lang="en-US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CD67A2-2CD5-4050-B791-EDCE042C4B53}" type="parTrans" cxnId="{5AD640EB-6890-4907-8FC8-B87BD488D597}">
      <dgm:prSet/>
      <dgm:spPr/>
      <dgm:t>
        <a:bodyPr/>
        <a:lstStyle/>
        <a:p>
          <a:endParaRPr lang="en-US"/>
        </a:p>
      </dgm:t>
    </dgm:pt>
    <dgm:pt modelId="{55A848C8-5A67-4F0C-BB2F-301E23AD8B77}" type="sibTrans" cxnId="{5AD640EB-6890-4907-8FC8-B87BD488D597}">
      <dgm:prSet/>
      <dgm:spPr/>
      <dgm:t>
        <a:bodyPr/>
        <a:lstStyle/>
        <a:p>
          <a:endParaRPr lang="en-US"/>
        </a:p>
      </dgm:t>
    </dgm:pt>
    <dgm:pt modelId="{66603A08-1F31-4930-9CC0-D785AA26AD22}" type="pres">
      <dgm:prSet presAssocID="{FC016CCD-1AC8-43C6-89F5-B6E6D71A3ED7}" presName="diagram" presStyleCnt="0">
        <dgm:presLayoutVars>
          <dgm:dir/>
          <dgm:resizeHandles val="exact"/>
        </dgm:presLayoutVars>
      </dgm:prSet>
      <dgm:spPr/>
    </dgm:pt>
    <dgm:pt modelId="{13FC069E-B607-499C-B583-7E2EEC1C2547}" type="pres">
      <dgm:prSet presAssocID="{BE63AE49-7383-4ACB-9A82-114DE689B916}" presName="node" presStyleLbl="node1" presStyleIdx="0" presStyleCnt="9">
        <dgm:presLayoutVars>
          <dgm:bulletEnabled val="1"/>
        </dgm:presLayoutVars>
      </dgm:prSet>
      <dgm:spPr/>
    </dgm:pt>
    <dgm:pt modelId="{BDC3ACA5-3AC6-4633-9E36-5CA6A8FB5F79}" type="pres">
      <dgm:prSet presAssocID="{96D541D6-8766-4638-B4A4-C5DC1CAD0213}" presName="sibTrans" presStyleCnt="0"/>
      <dgm:spPr/>
    </dgm:pt>
    <dgm:pt modelId="{01156CE0-F482-4F4E-9177-D5A81957C40A}" type="pres">
      <dgm:prSet presAssocID="{F65D793F-9128-4EEF-9819-44DDE4ED5CB0}" presName="node" presStyleLbl="node1" presStyleIdx="1" presStyleCnt="9">
        <dgm:presLayoutVars>
          <dgm:bulletEnabled val="1"/>
        </dgm:presLayoutVars>
      </dgm:prSet>
      <dgm:spPr/>
    </dgm:pt>
    <dgm:pt modelId="{274CAF20-7171-4B0F-9D56-DD1B30713110}" type="pres">
      <dgm:prSet presAssocID="{FDBC6945-D1AF-420F-B45B-493CCC6D10AD}" presName="sibTrans" presStyleCnt="0"/>
      <dgm:spPr/>
    </dgm:pt>
    <dgm:pt modelId="{4C56F524-7D47-4A41-8E21-E447D0A4D71C}" type="pres">
      <dgm:prSet presAssocID="{E767E5F6-7F20-48C8-80A4-E030B88C0D00}" presName="node" presStyleLbl="node1" presStyleIdx="2" presStyleCnt="9">
        <dgm:presLayoutVars>
          <dgm:bulletEnabled val="1"/>
        </dgm:presLayoutVars>
      </dgm:prSet>
      <dgm:spPr/>
    </dgm:pt>
    <dgm:pt modelId="{CB7EA3AC-5C6C-484F-AF0D-F678ED5E26A5}" type="pres">
      <dgm:prSet presAssocID="{EDCD8707-7BA9-457D-9959-3CAE7A501020}" presName="sibTrans" presStyleCnt="0"/>
      <dgm:spPr/>
    </dgm:pt>
    <dgm:pt modelId="{6ADD257A-FB42-46BC-8FFC-20B4EC2AAD2C}" type="pres">
      <dgm:prSet presAssocID="{E59F0356-BFBE-4349-82E8-3F8112113AB4}" presName="node" presStyleLbl="node1" presStyleIdx="3" presStyleCnt="9">
        <dgm:presLayoutVars>
          <dgm:bulletEnabled val="1"/>
        </dgm:presLayoutVars>
      </dgm:prSet>
      <dgm:spPr/>
    </dgm:pt>
    <dgm:pt modelId="{7F2C4448-CDB4-4B60-BCAB-5C2CC3ACD758}" type="pres">
      <dgm:prSet presAssocID="{2A757FF8-C96A-4ED8-8407-F2ABF27DCBCF}" presName="sibTrans" presStyleCnt="0"/>
      <dgm:spPr/>
    </dgm:pt>
    <dgm:pt modelId="{88B463A0-1BDF-4672-9DCD-1E17CADA116F}" type="pres">
      <dgm:prSet presAssocID="{61AB6951-8725-4F08-AB01-E960B2178BC5}" presName="node" presStyleLbl="node1" presStyleIdx="4" presStyleCnt="9">
        <dgm:presLayoutVars>
          <dgm:bulletEnabled val="1"/>
        </dgm:presLayoutVars>
      </dgm:prSet>
      <dgm:spPr/>
    </dgm:pt>
    <dgm:pt modelId="{A64FD89A-1DEE-45A9-A743-D4DEA7E0ECD8}" type="pres">
      <dgm:prSet presAssocID="{F0C86A0E-D096-4FE7-8846-81071BD7825B}" presName="sibTrans" presStyleCnt="0"/>
      <dgm:spPr/>
    </dgm:pt>
    <dgm:pt modelId="{25C38391-56CD-4EBA-ACDD-BD8D89FC66A9}" type="pres">
      <dgm:prSet presAssocID="{D482DE72-AA9B-4EC3-9184-AF7B2EF2A1AE}" presName="node" presStyleLbl="node1" presStyleIdx="5" presStyleCnt="9">
        <dgm:presLayoutVars>
          <dgm:bulletEnabled val="1"/>
        </dgm:presLayoutVars>
      </dgm:prSet>
      <dgm:spPr/>
    </dgm:pt>
    <dgm:pt modelId="{60C0AC80-3C94-4840-923F-BB62997D5412}" type="pres">
      <dgm:prSet presAssocID="{55A848C8-5A67-4F0C-BB2F-301E23AD8B77}" presName="sibTrans" presStyleCnt="0"/>
      <dgm:spPr/>
    </dgm:pt>
    <dgm:pt modelId="{F74645E1-9AF9-43C2-8D6B-89AD7A42ACB4}" type="pres">
      <dgm:prSet presAssocID="{94B5512C-8A4B-49AC-9BAE-8E7828B537AA}" presName="node" presStyleLbl="node1" presStyleIdx="6" presStyleCnt="9">
        <dgm:presLayoutVars>
          <dgm:bulletEnabled val="1"/>
        </dgm:presLayoutVars>
      </dgm:prSet>
      <dgm:spPr/>
    </dgm:pt>
    <dgm:pt modelId="{1827D548-8D58-4286-A808-C53F1E45ED78}" type="pres">
      <dgm:prSet presAssocID="{2EF179E8-5F3D-49B4-9001-1C7DAE5D66BE}" presName="sibTrans" presStyleCnt="0"/>
      <dgm:spPr/>
    </dgm:pt>
    <dgm:pt modelId="{31ED840D-7220-434C-A301-BC3F44F4EB3C}" type="pres">
      <dgm:prSet presAssocID="{73BD5E6D-05DA-4D3D-A269-9DC2BEBF45D6}" presName="node" presStyleLbl="node1" presStyleIdx="7" presStyleCnt="9">
        <dgm:presLayoutVars>
          <dgm:bulletEnabled val="1"/>
        </dgm:presLayoutVars>
      </dgm:prSet>
      <dgm:spPr/>
    </dgm:pt>
    <dgm:pt modelId="{D573EA58-3108-4DA8-A95B-0B4169CE066B}" type="pres">
      <dgm:prSet presAssocID="{955796B4-9953-4AD8-A885-5443D8A0BD7F}" presName="sibTrans" presStyleCnt="0"/>
      <dgm:spPr/>
    </dgm:pt>
    <dgm:pt modelId="{FA573AD7-FC1D-438F-A5F8-357506439EB8}" type="pres">
      <dgm:prSet presAssocID="{CBA274C6-FA9B-45B1-99EC-5FEE79C245F0}" presName="node" presStyleLbl="node1" presStyleIdx="8" presStyleCnt="9">
        <dgm:presLayoutVars>
          <dgm:bulletEnabled val="1"/>
        </dgm:presLayoutVars>
      </dgm:prSet>
      <dgm:spPr/>
    </dgm:pt>
  </dgm:ptLst>
  <dgm:cxnLst>
    <dgm:cxn modelId="{B402EA16-73B9-4DE7-BF85-514CF7D45E3D}" type="presOf" srcId="{61AB6951-8725-4F08-AB01-E960B2178BC5}" destId="{88B463A0-1BDF-4672-9DCD-1E17CADA116F}" srcOrd="0" destOrd="0" presId="urn:microsoft.com/office/officeart/2005/8/layout/default"/>
    <dgm:cxn modelId="{47ACA321-2446-431F-B08D-0E05F79681AA}" srcId="{FC016CCD-1AC8-43C6-89F5-B6E6D71A3ED7}" destId="{E767E5F6-7F20-48C8-80A4-E030B88C0D00}" srcOrd="2" destOrd="0" parTransId="{EF3372DA-250C-42F8-99A4-A57443DBDC77}" sibTransId="{EDCD8707-7BA9-457D-9959-3CAE7A501020}"/>
    <dgm:cxn modelId="{F2592428-18A2-433B-8612-9C0D49EA1607}" type="presOf" srcId="{F65D793F-9128-4EEF-9819-44DDE4ED5CB0}" destId="{01156CE0-F482-4F4E-9177-D5A81957C40A}" srcOrd="0" destOrd="0" presId="urn:microsoft.com/office/officeart/2005/8/layout/default"/>
    <dgm:cxn modelId="{7163B429-B285-4D93-B3F8-5AAD9539ACA8}" srcId="{FC016CCD-1AC8-43C6-89F5-B6E6D71A3ED7}" destId="{73BD5E6D-05DA-4D3D-A269-9DC2BEBF45D6}" srcOrd="7" destOrd="0" parTransId="{038F28B5-DC98-4FB6-9FF0-2162F2FECADC}" sibTransId="{955796B4-9953-4AD8-A885-5443D8A0BD7F}"/>
    <dgm:cxn modelId="{3BF68864-1E09-4D0F-9DC8-621E46DDB89D}" type="presOf" srcId="{CBA274C6-FA9B-45B1-99EC-5FEE79C245F0}" destId="{FA573AD7-FC1D-438F-A5F8-357506439EB8}" srcOrd="0" destOrd="0" presId="urn:microsoft.com/office/officeart/2005/8/layout/default"/>
    <dgm:cxn modelId="{B5502077-8BB1-444F-AAA5-576C7AE7FFA6}" srcId="{FC016CCD-1AC8-43C6-89F5-B6E6D71A3ED7}" destId="{BE63AE49-7383-4ACB-9A82-114DE689B916}" srcOrd="0" destOrd="0" parTransId="{03EF25FF-4B3A-4539-A647-E243055BDD58}" sibTransId="{96D541D6-8766-4638-B4A4-C5DC1CAD0213}"/>
    <dgm:cxn modelId="{E87A3877-AD0C-44B4-848A-E68176CE7132}" type="presOf" srcId="{BE63AE49-7383-4ACB-9A82-114DE689B916}" destId="{13FC069E-B607-499C-B583-7E2EEC1C2547}" srcOrd="0" destOrd="0" presId="urn:microsoft.com/office/officeart/2005/8/layout/default"/>
    <dgm:cxn modelId="{8EAF9179-391A-4398-9F46-6C90888D0DF0}" srcId="{FC016CCD-1AC8-43C6-89F5-B6E6D71A3ED7}" destId="{CBA274C6-FA9B-45B1-99EC-5FEE79C245F0}" srcOrd="8" destOrd="0" parTransId="{C8A4BA58-7668-499C-89FD-ED634A4D6C5B}" sibTransId="{16EC94FC-2A61-45DC-87A1-B85B959A3A1F}"/>
    <dgm:cxn modelId="{214E3C8C-0258-4052-8DFB-3272883F83F1}" type="presOf" srcId="{E59F0356-BFBE-4349-82E8-3F8112113AB4}" destId="{6ADD257A-FB42-46BC-8FFC-20B4EC2AAD2C}" srcOrd="0" destOrd="0" presId="urn:microsoft.com/office/officeart/2005/8/layout/default"/>
    <dgm:cxn modelId="{14A50AA8-912A-435D-9858-99C0F279D805}" srcId="{FC016CCD-1AC8-43C6-89F5-B6E6D71A3ED7}" destId="{E59F0356-BFBE-4349-82E8-3F8112113AB4}" srcOrd="3" destOrd="0" parTransId="{54D6E660-EBC8-4B40-9A82-BC1EAA22B2CC}" sibTransId="{2A757FF8-C96A-4ED8-8407-F2ABF27DCBCF}"/>
    <dgm:cxn modelId="{E85F08B5-4B3B-49A0-AF94-B872D7EBF5B3}" type="presOf" srcId="{73BD5E6D-05DA-4D3D-A269-9DC2BEBF45D6}" destId="{31ED840D-7220-434C-A301-BC3F44F4EB3C}" srcOrd="0" destOrd="0" presId="urn:microsoft.com/office/officeart/2005/8/layout/default"/>
    <dgm:cxn modelId="{F669F0B9-47D7-45A2-8044-18E8AB34EC02}" srcId="{FC016CCD-1AC8-43C6-89F5-B6E6D71A3ED7}" destId="{94B5512C-8A4B-49AC-9BAE-8E7828B537AA}" srcOrd="6" destOrd="0" parTransId="{1C26B53C-5C41-4494-90D6-C503A021201C}" sibTransId="{2EF179E8-5F3D-49B4-9001-1C7DAE5D66BE}"/>
    <dgm:cxn modelId="{5F7524C7-DF54-48BE-A2B2-E52647692B87}" type="presOf" srcId="{D482DE72-AA9B-4EC3-9184-AF7B2EF2A1AE}" destId="{25C38391-56CD-4EBA-ACDD-BD8D89FC66A9}" srcOrd="0" destOrd="0" presId="urn:microsoft.com/office/officeart/2005/8/layout/default"/>
    <dgm:cxn modelId="{630CBCCA-7489-4ED4-B77A-80A2AF78CDD9}" type="presOf" srcId="{FC016CCD-1AC8-43C6-89F5-B6E6D71A3ED7}" destId="{66603A08-1F31-4930-9CC0-D785AA26AD22}" srcOrd="0" destOrd="0" presId="urn:microsoft.com/office/officeart/2005/8/layout/default"/>
    <dgm:cxn modelId="{6D06EBD6-4B0E-4AD5-B2D2-717A6AD7D70A}" srcId="{FC016CCD-1AC8-43C6-89F5-B6E6D71A3ED7}" destId="{F65D793F-9128-4EEF-9819-44DDE4ED5CB0}" srcOrd="1" destOrd="0" parTransId="{B26A4E74-48F5-4D92-9B26-A7D1DD337C62}" sibTransId="{FDBC6945-D1AF-420F-B45B-493CCC6D10AD}"/>
    <dgm:cxn modelId="{212E48E5-E957-477B-AAD4-AD3EA6733AE0}" type="presOf" srcId="{E767E5F6-7F20-48C8-80A4-E030B88C0D00}" destId="{4C56F524-7D47-4A41-8E21-E447D0A4D71C}" srcOrd="0" destOrd="0" presId="urn:microsoft.com/office/officeart/2005/8/layout/default"/>
    <dgm:cxn modelId="{D2C908EA-A915-47B3-AEF0-EF0142B4440B}" srcId="{FC016CCD-1AC8-43C6-89F5-B6E6D71A3ED7}" destId="{61AB6951-8725-4F08-AB01-E960B2178BC5}" srcOrd="4" destOrd="0" parTransId="{7F8062CB-FCE3-4B93-9D88-DF8D5A10976D}" sibTransId="{F0C86A0E-D096-4FE7-8846-81071BD7825B}"/>
    <dgm:cxn modelId="{3AC2ECEA-B35B-4B83-8F25-2A702F26DB44}" type="presOf" srcId="{94B5512C-8A4B-49AC-9BAE-8E7828B537AA}" destId="{F74645E1-9AF9-43C2-8D6B-89AD7A42ACB4}" srcOrd="0" destOrd="0" presId="urn:microsoft.com/office/officeart/2005/8/layout/default"/>
    <dgm:cxn modelId="{5AD640EB-6890-4907-8FC8-B87BD488D597}" srcId="{FC016CCD-1AC8-43C6-89F5-B6E6D71A3ED7}" destId="{D482DE72-AA9B-4EC3-9184-AF7B2EF2A1AE}" srcOrd="5" destOrd="0" parTransId="{7ACD67A2-2CD5-4050-B791-EDCE042C4B53}" sibTransId="{55A848C8-5A67-4F0C-BB2F-301E23AD8B77}"/>
    <dgm:cxn modelId="{8A51177B-E79A-42EF-9084-4FCA6B4251EC}" type="presParOf" srcId="{66603A08-1F31-4930-9CC0-D785AA26AD22}" destId="{13FC069E-B607-499C-B583-7E2EEC1C2547}" srcOrd="0" destOrd="0" presId="urn:microsoft.com/office/officeart/2005/8/layout/default"/>
    <dgm:cxn modelId="{A98B4976-9DC2-4A73-8729-5AF8252B2468}" type="presParOf" srcId="{66603A08-1F31-4930-9CC0-D785AA26AD22}" destId="{BDC3ACA5-3AC6-4633-9E36-5CA6A8FB5F79}" srcOrd="1" destOrd="0" presId="urn:microsoft.com/office/officeart/2005/8/layout/default"/>
    <dgm:cxn modelId="{2EA514BC-A695-49BE-AF25-F22DCF12900A}" type="presParOf" srcId="{66603A08-1F31-4930-9CC0-D785AA26AD22}" destId="{01156CE0-F482-4F4E-9177-D5A81957C40A}" srcOrd="2" destOrd="0" presId="urn:microsoft.com/office/officeart/2005/8/layout/default"/>
    <dgm:cxn modelId="{28E47B29-530B-4CDF-BAE2-45A7A324E19B}" type="presParOf" srcId="{66603A08-1F31-4930-9CC0-D785AA26AD22}" destId="{274CAF20-7171-4B0F-9D56-DD1B30713110}" srcOrd="3" destOrd="0" presId="urn:microsoft.com/office/officeart/2005/8/layout/default"/>
    <dgm:cxn modelId="{096A9816-A637-4305-85B6-1ADF5F5FD070}" type="presParOf" srcId="{66603A08-1F31-4930-9CC0-D785AA26AD22}" destId="{4C56F524-7D47-4A41-8E21-E447D0A4D71C}" srcOrd="4" destOrd="0" presId="urn:microsoft.com/office/officeart/2005/8/layout/default"/>
    <dgm:cxn modelId="{8AFC76D8-9B05-4E32-948E-4BFAF7A76F62}" type="presParOf" srcId="{66603A08-1F31-4930-9CC0-D785AA26AD22}" destId="{CB7EA3AC-5C6C-484F-AF0D-F678ED5E26A5}" srcOrd="5" destOrd="0" presId="urn:microsoft.com/office/officeart/2005/8/layout/default"/>
    <dgm:cxn modelId="{70340DD1-AB48-44BF-8E84-245FEC911477}" type="presParOf" srcId="{66603A08-1F31-4930-9CC0-D785AA26AD22}" destId="{6ADD257A-FB42-46BC-8FFC-20B4EC2AAD2C}" srcOrd="6" destOrd="0" presId="urn:microsoft.com/office/officeart/2005/8/layout/default"/>
    <dgm:cxn modelId="{4AA414E4-A086-4EE8-9A31-1F3BB7239822}" type="presParOf" srcId="{66603A08-1F31-4930-9CC0-D785AA26AD22}" destId="{7F2C4448-CDB4-4B60-BCAB-5C2CC3ACD758}" srcOrd="7" destOrd="0" presId="urn:microsoft.com/office/officeart/2005/8/layout/default"/>
    <dgm:cxn modelId="{E4053E04-6BD6-4AD3-BD40-46445AA76E58}" type="presParOf" srcId="{66603A08-1F31-4930-9CC0-D785AA26AD22}" destId="{88B463A0-1BDF-4672-9DCD-1E17CADA116F}" srcOrd="8" destOrd="0" presId="urn:microsoft.com/office/officeart/2005/8/layout/default"/>
    <dgm:cxn modelId="{E0EDAFD8-643F-4427-8CF9-924D9969EB96}" type="presParOf" srcId="{66603A08-1F31-4930-9CC0-D785AA26AD22}" destId="{A64FD89A-1DEE-45A9-A743-D4DEA7E0ECD8}" srcOrd="9" destOrd="0" presId="urn:microsoft.com/office/officeart/2005/8/layout/default"/>
    <dgm:cxn modelId="{EB09996A-B973-401A-BD1D-90B72D03157C}" type="presParOf" srcId="{66603A08-1F31-4930-9CC0-D785AA26AD22}" destId="{25C38391-56CD-4EBA-ACDD-BD8D89FC66A9}" srcOrd="10" destOrd="0" presId="urn:microsoft.com/office/officeart/2005/8/layout/default"/>
    <dgm:cxn modelId="{BBF13645-9ED3-42D9-BD0B-92B5E4F519E9}" type="presParOf" srcId="{66603A08-1F31-4930-9CC0-D785AA26AD22}" destId="{60C0AC80-3C94-4840-923F-BB62997D5412}" srcOrd="11" destOrd="0" presId="urn:microsoft.com/office/officeart/2005/8/layout/default"/>
    <dgm:cxn modelId="{C320F23C-9399-434B-A72E-4814BAE43C03}" type="presParOf" srcId="{66603A08-1F31-4930-9CC0-D785AA26AD22}" destId="{F74645E1-9AF9-43C2-8D6B-89AD7A42ACB4}" srcOrd="12" destOrd="0" presId="urn:microsoft.com/office/officeart/2005/8/layout/default"/>
    <dgm:cxn modelId="{68495D6B-18D0-4688-9774-7FD108014E41}" type="presParOf" srcId="{66603A08-1F31-4930-9CC0-D785AA26AD22}" destId="{1827D548-8D58-4286-A808-C53F1E45ED78}" srcOrd="13" destOrd="0" presId="urn:microsoft.com/office/officeart/2005/8/layout/default"/>
    <dgm:cxn modelId="{BB5961BA-EAF3-40E5-A620-A8438F1CECCD}" type="presParOf" srcId="{66603A08-1F31-4930-9CC0-D785AA26AD22}" destId="{31ED840D-7220-434C-A301-BC3F44F4EB3C}" srcOrd="14" destOrd="0" presId="urn:microsoft.com/office/officeart/2005/8/layout/default"/>
    <dgm:cxn modelId="{B9F6DFC9-4437-44C5-97D5-02B9F05842BD}" type="presParOf" srcId="{66603A08-1F31-4930-9CC0-D785AA26AD22}" destId="{D573EA58-3108-4DA8-A95B-0B4169CE066B}" srcOrd="15" destOrd="0" presId="urn:microsoft.com/office/officeart/2005/8/layout/default"/>
    <dgm:cxn modelId="{CB3E8620-7989-42A5-8BCA-560615D28004}" type="presParOf" srcId="{66603A08-1F31-4930-9CC0-D785AA26AD22}" destId="{FA573AD7-FC1D-438F-A5F8-357506439EB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D1383-177B-4C44-A92E-6506C54F2650}" type="doc">
      <dgm:prSet loTypeId="urn:microsoft.com/office/officeart/2005/8/layout/bProcess4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040C7D4-2CF7-49BC-AA56-5F3C436C1CD2}">
      <dgm:prSet phldrT="[Text]"/>
      <dgm:spPr/>
      <dgm:t>
        <a:bodyPr/>
        <a:lstStyle/>
        <a:p>
          <a:r>
            <a:rPr lang="en-A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Narrow is better than Broad</a:t>
          </a:r>
          <a:endParaRPr lang="en-US" dirty="0">
            <a:solidFill>
              <a:schemeClr val="tx1"/>
            </a:solidFill>
          </a:endParaRPr>
        </a:p>
      </dgm:t>
    </dgm:pt>
    <dgm:pt modelId="{DB3ED462-208F-46EA-9393-90D49EDDF21D}" type="parTrans" cxnId="{649AA406-C0A0-485F-AA2E-340550914E58}">
      <dgm:prSet/>
      <dgm:spPr/>
      <dgm:t>
        <a:bodyPr/>
        <a:lstStyle/>
        <a:p>
          <a:endParaRPr lang="en-US"/>
        </a:p>
      </dgm:t>
    </dgm:pt>
    <dgm:pt modelId="{9C870695-6C94-49FD-9D2B-1C43C416CE4B}" type="sibTrans" cxnId="{649AA406-C0A0-485F-AA2E-340550914E5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C76456-39FD-4322-8F2D-7A21E3C2525D}">
      <dgm:prSet phldrT="[Text]"/>
      <dgm:spPr/>
      <dgm:t>
        <a:bodyPr/>
        <a:lstStyle/>
        <a:p>
          <a:pPr>
            <a:buClr>
              <a:srgbClr val="04013F"/>
            </a:buClr>
            <a:buFont typeface="Wingdings" panose="05000000000000000000" pitchFamily="2" charset="2"/>
            <a:buChar char="Ø"/>
          </a:pPr>
          <a:r>
            <a:rPr lang="en-A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 is better than Indirect</a:t>
          </a:r>
          <a:endParaRPr lang="en-US" dirty="0">
            <a:solidFill>
              <a:schemeClr val="tx1"/>
            </a:solidFill>
          </a:endParaRPr>
        </a:p>
      </dgm:t>
    </dgm:pt>
    <dgm:pt modelId="{051F5998-75FC-4140-8B57-EBB95107D993}" type="parTrans" cxnId="{7F78E143-13E8-4010-BDA5-4BF6F0E5CE98}">
      <dgm:prSet/>
      <dgm:spPr/>
      <dgm:t>
        <a:bodyPr/>
        <a:lstStyle/>
        <a:p>
          <a:endParaRPr lang="en-US"/>
        </a:p>
      </dgm:t>
    </dgm:pt>
    <dgm:pt modelId="{C034E167-1837-44A7-8628-317AA187A475}" type="sibTrans" cxnId="{7F78E143-13E8-4010-BDA5-4BF6F0E5CE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963B61-7F12-42ED-8434-E25C42D65A53}">
      <dgm:prSet phldrT="[Text]"/>
      <dgm:spPr/>
      <dgm:t>
        <a:bodyPr/>
        <a:lstStyle/>
        <a:p>
          <a:pPr>
            <a:buClr>
              <a:srgbClr val="04013F"/>
            </a:buClr>
            <a:buFont typeface="Wingdings" panose="05000000000000000000" pitchFamily="2" charset="2"/>
            <a:buChar char="Ø"/>
          </a:pPr>
          <a:r>
            <a:rPr lang="en-A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Local is better than Remote</a:t>
          </a:r>
          <a:endParaRPr lang="en-US" dirty="0">
            <a:solidFill>
              <a:schemeClr val="tx1"/>
            </a:solidFill>
          </a:endParaRPr>
        </a:p>
      </dgm:t>
    </dgm:pt>
    <dgm:pt modelId="{8C9BFBAD-23E6-44FD-A35D-8643DB979CD2}" type="parTrans" cxnId="{050C01BF-3510-45FB-A7A4-D3331BED7E1E}">
      <dgm:prSet/>
      <dgm:spPr/>
      <dgm:t>
        <a:bodyPr/>
        <a:lstStyle/>
        <a:p>
          <a:endParaRPr lang="en-US"/>
        </a:p>
      </dgm:t>
    </dgm:pt>
    <dgm:pt modelId="{C395B91F-E544-495E-AF0E-284A6FAC465D}" type="sibTrans" cxnId="{050C01BF-3510-45FB-A7A4-D3331BED7E1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F6B4CD-5DC1-46ED-80C3-4838DEF989D3}">
      <dgm:prSet phldrT="[Text]"/>
      <dgm:spPr/>
      <dgm:t>
        <a:bodyPr/>
        <a:lstStyle/>
        <a:p>
          <a:pPr>
            <a:buClr>
              <a:srgbClr val="04013F"/>
            </a:buClr>
            <a:buFont typeface="Wingdings" panose="05000000000000000000" pitchFamily="2" charset="2"/>
            <a:buChar char="Ø"/>
          </a:pPr>
          <a:r>
            <a:rPr lang="en-A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Obvious is better than Obscure</a:t>
          </a:r>
          <a:endParaRPr lang="en-US" dirty="0">
            <a:solidFill>
              <a:schemeClr val="tx1"/>
            </a:solidFill>
          </a:endParaRPr>
        </a:p>
      </dgm:t>
    </dgm:pt>
    <dgm:pt modelId="{18536B73-4A8E-49A9-8078-41E4B903D647}" type="parTrans" cxnId="{AD942EA0-5AE0-4527-8C54-C689BD073032}">
      <dgm:prSet/>
      <dgm:spPr/>
      <dgm:t>
        <a:bodyPr/>
        <a:lstStyle/>
        <a:p>
          <a:endParaRPr lang="en-US"/>
        </a:p>
      </dgm:t>
    </dgm:pt>
    <dgm:pt modelId="{45EC4B2E-0410-4142-8642-7117C4D75FA8}" type="sibTrans" cxnId="{AD942EA0-5AE0-4527-8C54-C689BD0730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4084BD-ADFA-4531-B4A0-DFCAAAC07421}">
      <dgm:prSet phldrT="[Text]"/>
      <dgm:spPr/>
      <dgm:t>
        <a:bodyPr/>
        <a:lstStyle/>
        <a:p>
          <a:pPr>
            <a:buClr>
              <a:srgbClr val="04013F"/>
            </a:buClr>
            <a:buFont typeface="Wingdings" panose="05000000000000000000" pitchFamily="2" charset="2"/>
            <a:buChar char="Ø"/>
          </a:pPr>
          <a:r>
            <a:rPr lang="en-A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Flexible is better than Rigid</a:t>
          </a:r>
          <a:endParaRPr lang="en-US" dirty="0">
            <a:solidFill>
              <a:schemeClr val="tx1"/>
            </a:solidFill>
          </a:endParaRPr>
        </a:p>
      </dgm:t>
    </dgm:pt>
    <dgm:pt modelId="{10EAB105-0129-4D15-8D86-1E15ECF24C38}" type="parTrans" cxnId="{3D7ECD9F-C7DD-4E9B-93A7-A700429DF31E}">
      <dgm:prSet/>
      <dgm:spPr/>
      <dgm:t>
        <a:bodyPr/>
        <a:lstStyle/>
        <a:p>
          <a:endParaRPr lang="en-US"/>
        </a:p>
      </dgm:t>
    </dgm:pt>
    <dgm:pt modelId="{B1952F94-5FE4-45DB-9673-9F820D2ED669}" type="sibTrans" cxnId="{3D7ECD9F-C7DD-4E9B-93A7-A700429DF31E}">
      <dgm:prSet/>
      <dgm:spPr/>
      <dgm:t>
        <a:bodyPr/>
        <a:lstStyle/>
        <a:p>
          <a:endParaRPr lang="en-US"/>
        </a:p>
      </dgm:t>
    </dgm:pt>
    <dgm:pt modelId="{AD88F003-4343-4852-AD75-0B749D99C675}" type="pres">
      <dgm:prSet presAssocID="{B0ED1383-177B-4C44-A92E-6506C54F2650}" presName="Name0" presStyleCnt="0">
        <dgm:presLayoutVars>
          <dgm:dir/>
          <dgm:resizeHandles/>
        </dgm:presLayoutVars>
      </dgm:prSet>
      <dgm:spPr/>
    </dgm:pt>
    <dgm:pt modelId="{26EAB996-AB83-4AE4-BEE7-575D15FF6F3F}" type="pres">
      <dgm:prSet presAssocID="{2040C7D4-2CF7-49BC-AA56-5F3C436C1CD2}" presName="compNode" presStyleCnt="0"/>
      <dgm:spPr/>
    </dgm:pt>
    <dgm:pt modelId="{29336DC5-F22D-4FD9-9F6A-EB2831E555D2}" type="pres">
      <dgm:prSet presAssocID="{2040C7D4-2CF7-49BC-AA56-5F3C436C1CD2}" presName="dummyConnPt" presStyleCnt="0"/>
      <dgm:spPr/>
    </dgm:pt>
    <dgm:pt modelId="{5C44EE24-7D53-444E-8C50-03D421DC5CD7}" type="pres">
      <dgm:prSet presAssocID="{2040C7D4-2CF7-49BC-AA56-5F3C436C1CD2}" presName="node" presStyleLbl="node1" presStyleIdx="0" presStyleCnt="5">
        <dgm:presLayoutVars>
          <dgm:bulletEnabled val="1"/>
        </dgm:presLayoutVars>
      </dgm:prSet>
      <dgm:spPr/>
    </dgm:pt>
    <dgm:pt modelId="{CCCB3012-FC09-485E-BDF5-98FFF4BEA96F}" type="pres">
      <dgm:prSet presAssocID="{9C870695-6C94-49FD-9D2B-1C43C416CE4B}" presName="sibTrans" presStyleLbl="bgSibTrans2D1" presStyleIdx="0" presStyleCnt="4"/>
      <dgm:spPr/>
    </dgm:pt>
    <dgm:pt modelId="{4214608C-AB54-494C-9F7B-A9208D38BA43}" type="pres">
      <dgm:prSet presAssocID="{D4C76456-39FD-4322-8F2D-7A21E3C2525D}" presName="compNode" presStyleCnt="0"/>
      <dgm:spPr/>
    </dgm:pt>
    <dgm:pt modelId="{D7D364C5-20DC-4C75-AD31-007D4310AA43}" type="pres">
      <dgm:prSet presAssocID="{D4C76456-39FD-4322-8F2D-7A21E3C2525D}" presName="dummyConnPt" presStyleCnt="0"/>
      <dgm:spPr/>
    </dgm:pt>
    <dgm:pt modelId="{36F04F1E-1EEC-4997-92DA-ACCEFD0A86F2}" type="pres">
      <dgm:prSet presAssocID="{D4C76456-39FD-4322-8F2D-7A21E3C2525D}" presName="node" presStyleLbl="node1" presStyleIdx="1" presStyleCnt="5">
        <dgm:presLayoutVars>
          <dgm:bulletEnabled val="1"/>
        </dgm:presLayoutVars>
      </dgm:prSet>
      <dgm:spPr/>
    </dgm:pt>
    <dgm:pt modelId="{CF702C5A-E70F-456B-9C40-B516E9CFC874}" type="pres">
      <dgm:prSet presAssocID="{C034E167-1837-44A7-8628-317AA187A475}" presName="sibTrans" presStyleLbl="bgSibTrans2D1" presStyleIdx="1" presStyleCnt="4"/>
      <dgm:spPr/>
    </dgm:pt>
    <dgm:pt modelId="{E5849A45-71C6-476B-9211-FEAE671B0C34}" type="pres">
      <dgm:prSet presAssocID="{B0963B61-7F12-42ED-8434-E25C42D65A53}" presName="compNode" presStyleCnt="0"/>
      <dgm:spPr/>
    </dgm:pt>
    <dgm:pt modelId="{31240441-9C69-48F2-85A6-1C99F129E3B0}" type="pres">
      <dgm:prSet presAssocID="{B0963B61-7F12-42ED-8434-E25C42D65A53}" presName="dummyConnPt" presStyleCnt="0"/>
      <dgm:spPr/>
    </dgm:pt>
    <dgm:pt modelId="{9FBE75DB-1DF1-4CDF-9E07-47229ECA7E84}" type="pres">
      <dgm:prSet presAssocID="{B0963B61-7F12-42ED-8434-E25C42D65A53}" presName="node" presStyleLbl="node1" presStyleIdx="2" presStyleCnt="5">
        <dgm:presLayoutVars>
          <dgm:bulletEnabled val="1"/>
        </dgm:presLayoutVars>
      </dgm:prSet>
      <dgm:spPr/>
    </dgm:pt>
    <dgm:pt modelId="{981CD897-A584-4C9A-938D-0656B0EAB835}" type="pres">
      <dgm:prSet presAssocID="{C395B91F-E544-495E-AF0E-284A6FAC465D}" presName="sibTrans" presStyleLbl="bgSibTrans2D1" presStyleIdx="2" presStyleCnt="4"/>
      <dgm:spPr/>
    </dgm:pt>
    <dgm:pt modelId="{B9C14BD2-EE72-4B1C-92F4-A2A2D318F40F}" type="pres">
      <dgm:prSet presAssocID="{12F6B4CD-5DC1-46ED-80C3-4838DEF989D3}" presName="compNode" presStyleCnt="0"/>
      <dgm:spPr/>
    </dgm:pt>
    <dgm:pt modelId="{EF612D4C-A432-4797-9144-86EC36E3496B}" type="pres">
      <dgm:prSet presAssocID="{12F6B4CD-5DC1-46ED-80C3-4838DEF989D3}" presName="dummyConnPt" presStyleCnt="0"/>
      <dgm:spPr/>
    </dgm:pt>
    <dgm:pt modelId="{2AA1C319-5177-449A-B2B6-5249A9A498C7}" type="pres">
      <dgm:prSet presAssocID="{12F6B4CD-5DC1-46ED-80C3-4838DEF989D3}" presName="node" presStyleLbl="node1" presStyleIdx="3" presStyleCnt="5">
        <dgm:presLayoutVars>
          <dgm:bulletEnabled val="1"/>
        </dgm:presLayoutVars>
      </dgm:prSet>
      <dgm:spPr/>
    </dgm:pt>
    <dgm:pt modelId="{EC0DE831-3E65-477E-9CF8-A5558336A6C0}" type="pres">
      <dgm:prSet presAssocID="{45EC4B2E-0410-4142-8642-7117C4D75FA8}" presName="sibTrans" presStyleLbl="bgSibTrans2D1" presStyleIdx="3" presStyleCnt="4"/>
      <dgm:spPr/>
    </dgm:pt>
    <dgm:pt modelId="{06DC7DEF-DFFF-499A-8241-8A9FAAA96B6D}" type="pres">
      <dgm:prSet presAssocID="{A24084BD-ADFA-4531-B4A0-DFCAAAC07421}" presName="compNode" presStyleCnt="0"/>
      <dgm:spPr/>
    </dgm:pt>
    <dgm:pt modelId="{FE23132A-6538-40BF-943E-B62CD8D02BFC}" type="pres">
      <dgm:prSet presAssocID="{A24084BD-ADFA-4531-B4A0-DFCAAAC07421}" presName="dummyConnPt" presStyleCnt="0"/>
      <dgm:spPr/>
    </dgm:pt>
    <dgm:pt modelId="{D512396A-48A9-47A4-904C-1679CD0C7A04}" type="pres">
      <dgm:prSet presAssocID="{A24084BD-ADFA-4531-B4A0-DFCAAAC07421}" presName="node" presStyleLbl="node1" presStyleIdx="4" presStyleCnt="5">
        <dgm:presLayoutVars>
          <dgm:bulletEnabled val="1"/>
        </dgm:presLayoutVars>
      </dgm:prSet>
      <dgm:spPr/>
    </dgm:pt>
  </dgm:ptLst>
  <dgm:cxnLst>
    <dgm:cxn modelId="{AEE19A04-050D-424D-A1FB-BAEE67A65EB9}" type="presOf" srcId="{C034E167-1837-44A7-8628-317AA187A475}" destId="{CF702C5A-E70F-456B-9C40-B516E9CFC874}" srcOrd="0" destOrd="0" presId="urn:microsoft.com/office/officeart/2005/8/layout/bProcess4"/>
    <dgm:cxn modelId="{649AA406-C0A0-485F-AA2E-340550914E58}" srcId="{B0ED1383-177B-4C44-A92E-6506C54F2650}" destId="{2040C7D4-2CF7-49BC-AA56-5F3C436C1CD2}" srcOrd="0" destOrd="0" parTransId="{DB3ED462-208F-46EA-9393-90D49EDDF21D}" sibTransId="{9C870695-6C94-49FD-9D2B-1C43C416CE4B}"/>
    <dgm:cxn modelId="{A164BD1E-B040-4942-A602-CA7FED79227A}" type="presOf" srcId="{45EC4B2E-0410-4142-8642-7117C4D75FA8}" destId="{EC0DE831-3E65-477E-9CF8-A5558336A6C0}" srcOrd="0" destOrd="0" presId="urn:microsoft.com/office/officeart/2005/8/layout/bProcess4"/>
    <dgm:cxn modelId="{1B186D25-CB11-4E76-88ED-44589920BDC9}" type="presOf" srcId="{B0963B61-7F12-42ED-8434-E25C42D65A53}" destId="{9FBE75DB-1DF1-4CDF-9E07-47229ECA7E84}" srcOrd="0" destOrd="0" presId="urn:microsoft.com/office/officeart/2005/8/layout/bProcess4"/>
    <dgm:cxn modelId="{C12C873B-1DE2-4769-918E-7D85C57B4675}" type="presOf" srcId="{9C870695-6C94-49FD-9D2B-1C43C416CE4B}" destId="{CCCB3012-FC09-485E-BDF5-98FFF4BEA96F}" srcOrd="0" destOrd="0" presId="urn:microsoft.com/office/officeart/2005/8/layout/bProcess4"/>
    <dgm:cxn modelId="{7F78E143-13E8-4010-BDA5-4BF6F0E5CE98}" srcId="{B0ED1383-177B-4C44-A92E-6506C54F2650}" destId="{D4C76456-39FD-4322-8F2D-7A21E3C2525D}" srcOrd="1" destOrd="0" parTransId="{051F5998-75FC-4140-8B57-EBB95107D993}" sibTransId="{C034E167-1837-44A7-8628-317AA187A475}"/>
    <dgm:cxn modelId="{0C76196B-428F-4660-A862-271124C960F2}" type="presOf" srcId="{A24084BD-ADFA-4531-B4A0-DFCAAAC07421}" destId="{D512396A-48A9-47A4-904C-1679CD0C7A04}" srcOrd="0" destOrd="0" presId="urn:microsoft.com/office/officeart/2005/8/layout/bProcess4"/>
    <dgm:cxn modelId="{301D3D7C-0FB2-472A-8669-2B856AB83026}" type="presOf" srcId="{D4C76456-39FD-4322-8F2D-7A21E3C2525D}" destId="{36F04F1E-1EEC-4997-92DA-ACCEFD0A86F2}" srcOrd="0" destOrd="0" presId="urn:microsoft.com/office/officeart/2005/8/layout/bProcess4"/>
    <dgm:cxn modelId="{DE5FEF85-082A-4518-9AC2-99DBAAD82767}" type="presOf" srcId="{B0ED1383-177B-4C44-A92E-6506C54F2650}" destId="{AD88F003-4343-4852-AD75-0B749D99C675}" srcOrd="0" destOrd="0" presId="urn:microsoft.com/office/officeart/2005/8/layout/bProcess4"/>
    <dgm:cxn modelId="{B27A0E86-1916-4ADD-9827-9D33B3D5E8A2}" type="presOf" srcId="{12F6B4CD-5DC1-46ED-80C3-4838DEF989D3}" destId="{2AA1C319-5177-449A-B2B6-5249A9A498C7}" srcOrd="0" destOrd="0" presId="urn:microsoft.com/office/officeart/2005/8/layout/bProcess4"/>
    <dgm:cxn modelId="{3D7ECD9F-C7DD-4E9B-93A7-A700429DF31E}" srcId="{B0ED1383-177B-4C44-A92E-6506C54F2650}" destId="{A24084BD-ADFA-4531-B4A0-DFCAAAC07421}" srcOrd="4" destOrd="0" parTransId="{10EAB105-0129-4D15-8D86-1E15ECF24C38}" sibTransId="{B1952F94-5FE4-45DB-9673-9F820D2ED669}"/>
    <dgm:cxn modelId="{AD942EA0-5AE0-4527-8C54-C689BD073032}" srcId="{B0ED1383-177B-4C44-A92E-6506C54F2650}" destId="{12F6B4CD-5DC1-46ED-80C3-4838DEF989D3}" srcOrd="3" destOrd="0" parTransId="{18536B73-4A8E-49A9-8078-41E4B903D647}" sibTransId="{45EC4B2E-0410-4142-8642-7117C4D75FA8}"/>
    <dgm:cxn modelId="{4FD0BBA7-9C63-4946-B4AA-317B25C43D78}" type="presOf" srcId="{C395B91F-E544-495E-AF0E-284A6FAC465D}" destId="{981CD897-A584-4C9A-938D-0656B0EAB835}" srcOrd="0" destOrd="0" presId="urn:microsoft.com/office/officeart/2005/8/layout/bProcess4"/>
    <dgm:cxn modelId="{D8BAEEBD-5B40-4115-BBFF-FB5EE3C9A540}" type="presOf" srcId="{2040C7D4-2CF7-49BC-AA56-5F3C436C1CD2}" destId="{5C44EE24-7D53-444E-8C50-03D421DC5CD7}" srcOrd="0" destOrd="0" presId="urn:microsoft.com/office/officeart/2005/8/layout/bProcess4"/>
    <dgm:cxn modelId="{050C01BF-3510-45FB-A7A4-D3331BED7E1E}" srcId="{B0ED1383-177B-4C44-A92E-6506C54F2650}" destId="{B0963B61-7F12-42ED-8434-E25C42D65A53}" srcOrd="2" destOrd="0" parTransId="{8C9BFBAD-23E6-44FD-A35D-8643DB979CD2}" sibTransId="{C395B91F-E544-495E-AF0E-284A6FAC465D}"/>
    <dgm:cxn modelId="{83FFF2B0-F67A-48F8-8C68-2161E1DFBC1D}" type="presParOf" srcId="{AD88F003-4343-4852-AD75-0B749D99C675}" destId="{26EAB996-AB83-4AE4-BEE7-575D15FF6F3F}" srcOrd="0" destOrd="0" presId="urn:microsoft.com/office/officeart/2005/8/layout/bProcess4"/>
    <dgm:cxn modelId="{C4274FDC-951A-44C7-B11B-90883F40F58B}" type="presParOf" srcId="{26EAB996-AB83-4AE4-BEE7-575D15FF6F3F}" destId="{29336DC5-F22D-4FD9-9F6A-EB2831E555D2}" srcOrd="0" destOrd="0" presId="urn:microsoft.com/office/officeart/2005/8/layout/bProcess4"/>
    <dgm:cxn modelId="{4F909B96-EC1D-4824-BB8F-8BE4A26B02B1}" type="presParOf" srcId="{26EAB996-AB83-4AE4-BEE7-575D15FF6F3F}" destId="{5C44EE24-7D53-444E-8C50-03D421DC5CD7}" srcOrd="1" destOrd="0" presId="urn:microsoft.com/office/officeart/2005/8/layout/bProcess4"/>
    <dgm:cxn modelId="{AD48C58A-DD72-478E-B50E-A93E51574016}" type="presParOf" srcId="{AD88F003-4343-4852-AD75-0B749D99C675}" destId="{CCCB3012-FC09-485E-BDF5-98FFF4BEA96F}" srcOrd="1" destOrd="0" presId="urn:microsoft.com/office/officeart/2005/8/layout/bProcess4"/>
    <dgm:cxn modelId="{6FEDD84B-2553-4EC8-B4A0-38B397006216}" type="presParOf" srcId="{AD88F003-4343-4852-AD75-0B749D99C675}" destId="{4214608C-AB54-494C-9F7B-A9208D38BA43}" srcOrd="2" destOrd="0" presId="urn:microsoft.com/office/officeart/2005/8/layout/bProcess4"/>
    <dgm:cxn modelId="{E7CA1573-05D7-449F-AA20-B99749B80651}" type="presParOf" srcId="{4214608C-AB54-494C-9F7B-A9208D38BA43}" destId="{D7D364C5-20DC-4C75-AD31-007D4310AA43}" srcOrd="0" destOrd="0" presId="urn:microsoft.com/office/officeart/2005/8/layout/bProcess4"/>
    <dgm:cxn modelId="{3BF02B21-08BE-4FDE-939E-A083B614DC01}" type="presParOf" srcId="{4214608C-AB54-494C-9F7B-A9208D38BA43}" destId="{36F04F1E-1EEC-4997-92DA-ACCEFD0A86F2}" srcOrd="1" destOrd="0" presId="urn:microsoft.com/office/officeart/2005/8/layout/bProcess4"/>
    <dgm:cxn modelId="{CFEA5CB7-1EAE-4E45-97BC-CE9777D53DA1}" type="presParOf" srcId="{AD88F003-4343-4852-AD75-0B749D99C675}" destId="{CF702C5A-E70F-456B-9C40-B516E9CFC874}" srcOrd="3" destOrd="0" presId="urn:microsoft.com/office/officeart/2005/8/layout/bProcess4"/>
    <dgm:cxn modelId="{98E27E91-E812-4351-B99D-2365D55C3230}" type="presParOf" srcId="{AD88F003-4343-4852-AD75-0B749D99C675}" destId="{E5849A45-71C6-476B-9211-FEAE671B0C34}" srcOrd="4" destOrd="0" presId="urn:microsoft.com/office/officeart/2005/8/layout/bProcess4"/>
    <dgm:cxn modelId="{1620E390-6C9C-45B5-9471-CA5D7A3F0B73}" type="presParOf" srcId="{E5849A45-71C6-476B-9211-FEAE671B0C34}" destId="{31240441-9C69-48F2-85A6-1C99F129E3B0}" srcOrd="0" destOrd="0" presId="urn:microsoft.com/office/officeart/2005/8/layout/bProcess4"/>
    <dgm:cxn modelId="{296CF48C-30F2-40E1-95D5-736203F6E741}" type="presParOf" srcId="{E5849A45-71C6-476B-9211-FEAE671B0C34}" destId="{9FBE75DB-1DF1-4CDF-9E07-47229ECA7E84}" srcOrd="1" destOrd="0" presId="urn:microsoft.com/office/officeart/2005/8/layout/bProcess4"/>
    <dgm:cxn modelId="{BCF08A39-3F40-4701-9343-B7B2F56C62B1}" type="presParOf" srcId="{AD88F003-4343-4852-AD75-0B749D99C675}" destId="{981CD897-A584-4C9A-938D-0656B0EAB835}" srcOrd="5" destOrd="0" presId="urn:microsoft.com/office/officeart/2005/8/layout/bProcess4"/>
    <dgm:cxn modelId="{57321C7A-46F1-47F4-B31F-5B2AE1928976}" type="presParOf" srcId="{AD88F003-4343-4852-AD75-0B749D99C675}" destId="{B9C14BD2-EE72-4B1C-92F4-A2A2D318F40F}" srcOrd="6" destOrd="0" presId="urn:microsoft.com/office/officeart/2005/8/layout/bProcess4"/>
    <dgm:cxn modelId="{C50A36E8-FA74-4128-A1D1-887A63A7AAB1}" type="presParOf" srcId="{B9C14BD2-EE72-4B1C-92F4-A2A2D318F40F}" destId="{EF612D4C-A432-4797-9144-86EC36E3496B}" srcOrd="0" destOrd="0" presId="urn:microsoft.com/office/officeart/2005/8/layout/bProcess4"/>
    <dgm:cxn modelId="{F5F9126E-F445-48E5-BED3-2D73DB15F959}" type="presParOf" srcId="{B9C14BD2-EE72-4B1C-92F4-A2A2D318F40F}" destId="{2AA1C319-5177-449A-B2B6-5249A9A498C7}" srcOrd="1" destOrd="0" presId="urn:microsoft.com/office/officeart/2005/8/layout/bProcess4"/>
    <dgm:cxn modelId="{5AF60F75-D08B-4978-AC23-0524889AA0D4}" type="presParOf" srcId="{AD88F003-4343-4852-AD75-0B749D99C675}" destId="{EC0DE831-3E65-477E-9CF8-A5558336A6C0}" srcOrd="7" destOrd="0" presId="urn:microsoft.com/office/officeart/2005/8/layout/bProcess4"/>
    <dgm:cxn modelId="{2EBFE955-4947-4F47-80FF-628A2779E4FA}" type="presParOf" srcId="{AD88F003-4343-4852-AD75-0B749D99C675}" destId="{06DC7DEF-DFFF-499A-8241-8A9FAAA96B6D}" srcOrd="8" destOrd="0" presId="urn:microsoft.com/office/officeart/2005/8/layout/bProcess4"/>
    <dgm:cxn modelId="{B816EC20-2BFA-4091-B43D-E34F9D50FA31}" type="presParOf" srcId="{06DC7DEF-DFFF-499A-8241-8A9FAAA96B6D}" destId="{FE23132A-6538-40BF-943E-B62CD8D02BFC}" srcOrd="0" destOrd="0" presId="urn:microsoft.com/office/officeart/2005/8/layout/bProcess4"/>
    <dgm:cxn modelId="{067E7EF1-1972-43AD-B314-DCE327E789A7}" type="presParOf" srcId="{06DC7DEF-DFFF-499A-8241-8A9FAAA96B6D}" destId="{D512396A-48A9-47A4-904C-1679CD0C7A0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C069E-B607-499C-B583-7E2EEC1C2547}">
      <dsp:nvSpPr>
        <dsp:cNvPr id="0" name=""/>
        <dsp:cNvSpPr/>
      </dsp:nvSpPr>
      <dsp:spPr>
        <a:xfrm>
          <a:off x="843349" y="339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itchFamily="2" charset="2"/>
            <a:buNone/>
          </a:pPr>
          <a:r>
            <a:rPr lang="en-US" alt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Abstraction</a:t>
          </a:r>
          <a:endParaRPr lang="en-US" sz="3300" kern="1200" dirty="0"/>
        </a:p>
      </dsp:txBody>
      <dsp:txXfrm>
        <a:off x="843349" y="3391"/>
        <a:ext cx="2625614" cy="1575368"/>
      </dsp:txXfrm>
    </dsp:sp>
    <dsp:sp modelId="{01156CE0-F482-4F4E-9177-D5A81957C40A}">
      <dsp:nvSpPr>
        <dsp:cNvPr id="0" name=""/>
        <dsp:cNvSpPr/>
      </dsp:nvSpPr>
      <dsp:spPr>
        <a:xfrm>
          <a:off x="3731524" y="339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itchFamily="2" charset="2"/>
            <a:buNone/>
          </a:pPr>
          <a:r>
            <a:rPr lang="en-US" alt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Refinement</a:t>
          </a:r>
          <a:endParaRPr lang="en-US" sz="3300" kern="1200" dirty="0"/>
        </a:p>
      </dsp:txBody>
      <dsp:txXfrm>
        <a:off x="3731524" y="3391"/>
        <a:ext cx="2625614" cy="1575368"/>
      </dsp:txXfrm>
    </dsp:sp>
    <dsp:sp modelId="{4C56F524-7D47-4A41-8E21-E447D0A4D71C}">
      <dsp:nvSpPr>
        <dsp:cNvPr id="0" name=""/>
        <dsp:cNvSpPr/>
      </dsp:nvSpPr>
      <dsp:spPr>
        <a:xfrm>
          <a:off x="6619700" y="339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itchFamily="2" charset="2"/>
            <a:buNone/>
          </a:pPr>
          <a:r>
            <a:rPr lang="en-US" alt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Modularity</a:t>
          </a:r>
          <a:endParaRPr lang="en-US" sz="3300" kern="1200" dirty="0"/>
        </a:p>
      </dsp:txBody>
      <dsp:txXfrm>
        <a:off x="6619700" y="3391"/>
        <a:ext cx="2625614" cy="1575368"/>
      </dsp:txXfrm>
    </dsp:sp>
    <dsp:sp modelId="{6ADD257A-FB42-46BC-8FFC-20B4EC2AAD2C}">
      <dsp:nvSpPr>
        <dsp:cNvPr id="0" name=""/>
        <dsp:cNvSpPr/>
      </dsp:nvSpPr>
      <dsp:spPr>
        <a:xfrm>
          <a:off x="843349" y="184132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itchFamily="2" charset="2"/>
            <a:buNone/>
          </a:pPr>
          <a:r>
            <a:rPr lang="en-US" alt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Control Hierarchy</a:t>
          </a:r>
          <a:endParaRPr lang="en-US" sz="3300" kern="1200" dirty="0"/>
        </a:p>
      </dsp:txBody>
      <dsp:txXfrm>
        <a:off x="843349" y="1841321"/>
        <a:ext cx="2625614" cy="1575368"/>
      </dsp:txXfrm>
    </dsp:sp>
    <dsp:sp modelId="{88B463A0-1BDF-4672-9DCD-1E17CADA116F}">
      <dsp:nvSpPr>
        <dsp:cNvPr id="0" name=""/>
        <dsp:cNvSpPr/>
      </dsp:nvSpPr>
      <dsp:spPr>
        <a:xfrm>
          <a:off x="3731524" y="184132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itchFamily="2" charset="2"/>
            <a:buNone/>
          </a:pPr>
          <a:r>
            <a:rPr lang="en-US" alt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Information Hiding</a:t>
          </a:r>
          <a:endParaRPr lang="en-US" sz="3300" kern="1200" dirty="0"/>
        </a:p>
      </dsp:txBody>
      <dsp:txXfrm>
        <a:off x="3731524" y="1841321"/>
        <a:ext cx="2625614" cy="1575368"/>
      </dsp:txXfrm>
    </dsp:sp>
    <dsp:sp modelId="{25C38391-56CD-4EBA-ACDD-BD8D89FC66A9}">
      <dsp:nvSpPr>
        <dsp:cNvPr id="0" name=""/>
        <dsp:cNvSpPr/>
      </dsp:nvSpPr>
      <dsp:spPr>
        <a:xfrm>
          <a:off x="6619700" y="184132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Refac</a:t>
          </a:r>
          <a:r>
            <a:rPr lang="en-US" sz="3300" kern="1200" spc="-9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oring</a:t>
          </a:r>
          <a:endParaRPr lang="en-US" alt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9700" y="1841321"/>
        <a:ext cx="2625614" cy="1575368"/>
      </dsp:txXfrm>
    </dsp:sp>
    <dsp:sp modelId="{F74645E1-9AF9-43C2-8D6B-89AD7A42ACB4}">
      <dsp:nvSpPr>
        <dsp:cNvPr id="0" name=""/>
        <dsp:cNvSpPr/>
      </dsp:nvSpPr>
      <dsp:spPr>
        <a:xfrm>
          <a:off x="843349" y="367925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Patte</a:t>
          </a:r>
          <a:r>
            <a:rPr lang="en-US" sz="3300" kern="1200" spc="-9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ns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3349" y="3679251"/>
        <a:ext cx="2625614" cy="1575368"/>
      </dsp:txXfrm>
    </dsp:sp>
    <dsp:sp modelId="{31ED840D-7220-434C-A301-BC3F44F4EB3C}">
      <dsp:nvSpPr>
        <dsp:cNvPr id="0" name=""/>
        <dsp:cNvSpPr/>
      </dsp:nvSpPr>
      <dsp:spPr>
        <a:xfrm>
          <a:off x="3731524" y="367925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Functional</a:t>
          </a:r>
          <a:r>
            <a:rPr lang="en-US" sz="3300" kern="1200" spc="-34">
              <a:latin typeface="Times New Roman" panose="02020603050405020304" pitchFamily="18" charset="0"/>
              <a:cs typeface="Times New Roman" panose="02020603050405020304" pitchFamily="18" charset="0"/>
            </a:rPr>
            <a:t> I</a:t>
          </a: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ndependence</a:t>
          </a:r>
          <a:endParaRPr lang="en-US" alt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1524" y="3679251"/>
        <a:ext cx="2625614" cy="1575368"/>
      </dsp:txXfrm>
    </dsp:sp>
    <dsp:sp modelId="{FA573AD7-FC1D-438F-A5F8-357506439EB8}">
      <dsp:nvSpPr>
        <dsp:cNvPr id="0" name=""/>
        <dsp:cNvSpPr/>
      </dsp:nvSpPr>
      <dsp:spPr>
        <a:xfrm>
          <a:off x="6619700" y="3679251"/>
          <a:ext cx="2625614" cy="1575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Architectu</a:t>
          </a:r>
          <a:r>
            <a:rPr lang="en-US" sz="3300" kern="1200" spc="-9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endParaRPr lang="en-US" alt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9700" y="3679251"/>
        <a:ext cx="2625614" cy="1575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B3012-FC09-485E-BDF5-98FFF4BEA96F}">
      <dsp:nvSpPr>
        <dsp:cNvPr id="0" name=""/>
        <dsp:cNvSpPr/>
      </dsp:nvSpPr>
      <dsp:spPr>
        <a:xfrm rot="5400000">
          <a:off x="1889990" y="1212529"/>
          <a:ext cx="1894771" cy="228410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4EE24-7D53-444E-8C50-03D421DC5CD7}">
      <dsp:nvSpPr>
        <dsp:cNvPr id="0" name=""/>
        <dsp:cNvSpPr/>
      </dsp:nvSpPr>
      <dsp:spPr>
        <a:xfrm>
          <a:off x="2325473" y="2706"/>
          <a:ext cx="2537893" cy="15227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Narrow is better than Broad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2370072" y="47305"/>
        <a:ext cx="2448695" cy="1433537"/>
      </dsp:txXfrm>
    </dsp:sp>
    <dsp:sp modelId="{CF702C5A-E70F-456B-9C40-B516E9CFC874}">
      <dsp:nvSpPr>
        <dsp:cNvPr id="0" name=""/>
        <dsp:cNvSpPr/>
      </dsp:nvSpPr>
      <dsp:spPr>
        <a:xfrm rot="5400000">
          <a:off x="1889990" y="3115949"/>
          <a:ext cx="1894771" cy="228410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04F1E-1EEC-4997-92DA-ACCEFD0A86F2}">
      <dsp:nvSpPr>
        <dsp:cNvPr id="0" name=""/>
        <dsp:cNvSpPr/>
      </dsp:nvSpPr>
      <dsp:spPr>
        <a:xfrm>
          <a:off x="2325473" y="1906126"/>
          <a:ext cx="2537893" cy="15227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anose="05000000000000000000" pitchFamily="2" charset="2"/>
            <a:buNone/>
          </a:pPr>
          <a:r>
            <a:rPr lang="en-AU" sz="29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 is better than Indirect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2370072" y="1950725"/>
        <a:ext cx="2448695" cy="1433537"/>
      </dsp:txXfrm>
    </dsp:sp>
    <dsp:sp modelId="{981CD897-A584-4C9A-938D-0656B0EAB835}">
      <dsp:nvSpPr>
        <dsp:cNvPr id="0" name=""/>
        <dsp:cNvSpPr/>
      </dsp:nvSpPr>
      <dsp:spPr>
        <a:xfrm>
          <a:off x="2841700" y="4067659"/>
          <a:ext cx="3366749" cy="228410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E75DB-1DF1-4CDF-9E07-47229ECA7E84}">
      <dsp:nvSpPr>
        <dsp:cNvPr id="0" name=""/>
        <dsp:cNvSpPr/>
      </dsp:nvSpPr>
      <dsp:spPr>
        <a:xfrm>
          <a:off x="2325473" y="3809545"/>
          <a:ext cx="2537893" cy="15227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anose="05000000000000000000" pitchFamily="2" charset="2"/>
            <a:buNone/>
          </a:pPr>
          <a:r>
            <a:rPr lang="en-AU" sz="29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Local is better than Remote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2370072" y="3854144"/>
        <a:ext cx="2448695" cy="1433537"/>
      </dsp:txXfrm>
    </dsp:sp>
    <dsp:sp modelId="{EC0DE831-3E65-477E-9CF8-A5558336A6C0}">
      <dsp:nvSpPr>
        <dsp:cNvPr id="0" name=""/>
        <dsp:cNvSpPr/>
      </dsp:nvSpPr>
      <dsp:spPr>
        <a:xfrm rot="16200000">
          <a:off x="5265388" y="3115949"/>
          <a:ext cx="1894771" cy="228410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C319-5177-449A-B2B6-5249A9A498C7}">
      <dsp:nvSpPr>
        <dsp:cNvPr id="0" name=""/>
        <dsp:cNvSpPr/>
      </dsp:nvSpPr>
      <dsp:spPr>
        <a:xfrm>
          <a:off x="5700871" y="3809545"/>
          <a:ext cx="2537893" cy="15227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anose="05000000000000000000" pitchFamily="2" charset="2"/>
            <a:buNone/>
          </a:pPr>
          <a:r>
            <a:rPr lang="en-AU" sz="29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Obvious is better than Obscure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5745470" y="3854144"/>
        <a:ext cx="2448695" cy="1433537"/>
      </dsp:txXfrm>
    </dsp:sp>
    <dsp:sp modelId="{D512396A-48A9-47A4-904C-1679CD0C7A04}">
      <dsp:nvSpPr>
        <dsp:cNvPr id="0" name=""/>
        <dsp:cNvSpPr/>
      </dsp:nvSpPr>
      <dsp:spPr>
        <a:xfrm>
          <a:off x="5700871" y="1906126"/>
          <a:ext cx="2537893" cy="15227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013F"/>
            </a:buClr>
            <a:buFont typeface="Wingdings" panose="05000000000000000000" pitchFamily="2" charset="2"/>
            <a:buNone/>
          </a:pPr>
          <a:r>
            <a:rPr lang="en-AU" sz="29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Flexible is better than Rigid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5745470" y="1950725"/>
        <a:ext cx="2448695" cy="1433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E2D2-4FB2-4E6B-8F6F-28933A24A40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C897-F981-4E40-A3B4-A8A69493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BE893-9DE2-4FE6-90A3-80DC9AB74D2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20925" y="519113"/>
            <a:ext cx="4629150" cy="2605087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21" y="3298518"/>
            <a:ext cx="7639697" cy="3128311"/>
          </a:xfrm>
        </p:spPr>
        <p:txBody>
          <a:bodyPr/>
          <a:lstStyle/>
          <a:p>
            <a:pPr marL="154442" indent="-154442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09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0D5EF06-C714-4BE6-B346-3F39FF04A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A37D0C-8013-4B4A-A56E-C1EC0C63FF53}" type="slidenum">
              <a:rPr lang="en-US" altLang="en-US" smtClean="0">
                <a:latin typeface="Times" panose="02020603050405020304" pitchFamily="18" charset="0"/>
              </a:rPr>
              <a:pPr/>
              <a:t>12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569B516-46CC-400E-83D4-48673D977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A56B57E-EB9F-47F1-A545-8890C88FA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5" name="Date Placeholder 7">
            <a:extLst>
              <a:ext uri="{FF2B5EF4-FFF2-40B4-BE49-F238E27FC236}">
                <a16:creationId xmlns:a16="http://schemas.microsoft.com/office/drawing/2014/main" id="{ABD93F8B-9B17-406B-9A4D-E20969601A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9D5DBC-852A-4C8C-89B7-609F281D72EB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5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179CFA3-5C8C-421D-BCB7-962517795D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BB820-452C-417C-8389-840BFFDF4B3D}" type="slidenum">
              <a:rPr lang="en-US" altLang="en-US" smtClean="0">
                <a:latin typeface="Times" panose="02020603050405020304" pitchFamily="18" charset="0"/>
              </a:rPr>
              <a:pPr/>
              <a:t>13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8466234-27C7-4AB5-A564-4ACF0321C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831DCF2-A626-463E-88A5-4694DA48D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3" name="Date Placeholder 7">
            <a:extLst>
              <a:ext uri="{FF2B5EF4-FFF2-40B4-BE49-F238E27FC236}">
                <a16:creationId xmlns:a16="http://schemas.microsoft.com/office/drawing/2014/main" id="{23943350-0819-475C-B67B-79D2B8BDDB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1C510C-402C-4F53-8FB8-C426FAF5DF90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7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E2E1E19-932F-4EF3-B366-76CAA6CAA4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D873B-2ACE-4CEB-A19C-B30DB2E89255}" type="slidenum">
              <a:rPr lang="en-US" altLang="en-US" smtClean="0">
                <a:latin typeface="Times" panose="02020603050405020304" pitchFamily="18" charset="0"/>
              </a:rPr>
              <a:pPr/>
              <a:t>14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F08F993-95AC-46F6-94A1-C1F41D961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0C6D944-AE61-4B3D-B0B6-315D2F318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1" name="Date Placeholder 7">
            <a:extLst>
              <a:ext uri="{FF2B5EF4-FFF2-40B4-BE49-F238E27FC236}">
                <a16:creationId xmlns:a16="http://schemas.microsoft.com/office/drawing/2014/main" id="{9407057D-D430-45EB-9635-D9BA535A22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B50CA8-1B66-458E-8976-AC86AE411DF3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6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3F67911-363E-4BB3-8158-90FD8ED6B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49C58B-FF41-4E92-A64C-C98DDEE223BC}" type="slidenum">
              <a:rPr lang="en-US" altLang="en-US" smtClean="0">
                <a:latin typeface="Times" panose="02020603050405020304" pitchFamily="18" charset="0"/>
              </a:rPr>
              <a:pPr/>
              <a:t>15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65C8246-01EE-4943-BE51-488FD2D60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66B722A-71B3-4EAD-940E-A4A165FFA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9" name="Date Placeholder 7">
            <a:extLst>
              <a:ext uri="{FF2B5EF4-FFF2-40B4-BE49-F238E27FC236}">
                <a16:creationId xmlns:a16="http://schemas.microsoft.com/office/drawing/2014/main" id="{FD84F16E-0AC2-4C79-96AF-2060A87120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AE1D30-2E41-46BA-A575-BE0C0E49B0C1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10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B1F6E75-EC4D-4DE3-8CCF-B260796D1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A10CE3-B3CC-4818-A2F4-6E85B0206A39}" type="slidenum">
              <a:rPr lang="en-US" altLang="en-US" smtClean="0">
                <a:latin typeface="Times" panose="02020603050405020304" pitchFamily="18" charset="0"/>
              </a:rPr>
              <a:pPr/>
              <a:t>17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5D9A545-92BE-4FB6-B9E6-5CEF4CBB9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E56F01C-98BB-4C58-8C89-EA5D5E553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7" name="Date Placeholder 7">
            <a:extLst>
              <a:ext uri="{FF2B5EF4-FFF2-40B4-BE49-F238E27FC236}">
                <a16:creationId xmlns:a16="http://schemas.microsoft.com/office/drawing/2014/main" id="{B8F09E60-D9C9-41F4-8F50-F78AAAB34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0681FF-F990-4A5D-A1B1-5789DBFCAEC6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0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FF8DE7C-69B0-4DFF-B894-DE7F83630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B547DD-4DE5-4E41-80B0-D86F3EB75C13}" type="slidenum">
              <a:rPr lang="en-US" altLang="en-US" smtClean="0">
                <a:latin typeface="Times" panose="02020603050405020304" pitchFamily="18" charset="0"/>
              </a:rPr>
              <a:pPr/>
              <a:t>20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E631D26-26CC-4DCD-A50A-9CB41E523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2213" y="611188"/>
            <a:ext cx="4349750" cy="2447925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22EE393-3EE7-4DCF-8F8F-180C3ABD8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63" y="3322638"/>
            <a:ext cx="6797675" cy="275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9" name="Date Placeholder 7">
            <a:extLst>
              <a:ext uri="{FF2B5EF4-FFF2-40B4-BE49-F238E27FC236}">
                <a16:creationId xmlns:a16="http://schemas.microsoft.com/office/drawing/2014/main" id="{7ED60E49-B549-4BC8-A1D7-730D83932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9642F2-4FC8-4D57-8FCE-A0EB051F26A4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86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BFA2113-968C-4F2E-8788-EDCAEB84C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AAECE-A46B-4E47-BA6A-1700A891844F}" type="slidenum">
              <a:rPr lang="en-US" altLang="en-US" smtClean="0">
                <a:latin typeface="Times" panose="02020603050405020304" pitchFamily="18" charset="0"/>
              </a:rPr>
              <a:pPr/>
              <a:t>26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C4F004E-662F-4F91-8243-6E45415C8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CED6D83-BE14-423A-A907-5DC115B96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457200" algn="l"/>
              </a:tabLst>
            </a:pPr>
            <a:endParaRPr lang="en-US" altLang="en-US"/>
          </a:p>
        </p:txBody>
      </p:sp>
      <p:sp>
        <p:nvSpPr>
          <p:cNvPr id="41989" name="Date Placeholder 7">
            <a:extLst>
              <a:ext uri="{FF2B5EF4-FFF2-40B4-BE49-F238E27FC236}">
                <a16:creationId xmlns:a16="http://schemas.microsoft.com/office/drawing/2014/main" id="{3382BADF-8D01-4997-8697-8AB3EFFDCA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E11DC-7EAC-4503-B16D-D1D36E0A0A7D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9473F34-CDE5-4641-AF21-18C97221C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EDB163-0AC1-499B-BBF7-5F617FD01938}" type="slidenum">
              <a:rPr lang="en-US" altLang="en-US" smtClean="0">
                <a:latin typeface="Times" panose="02020603050405020304" pitchFamily="18" charset="0"/>
              </a:rPr>
              <a:pPr/>
              <a:t>28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3B53698-31D4-443D-9BF3-8D133B1FD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2213" y="611188"/>
            <a:ext cx="4349750" cy="2447925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EECD338-7D90-4740-B86B-919B5105A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63" y="3322638"/>
            <a:ext cx="6797675" cy="275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>
              <a:lnSpc>
                <a:spcPct val="89000"/>
              </a:lnSpc>
            </a:pPr>
            <a:endParaRPr lang="en-US" altLang="en-US"/>
          </a:p>
        </p:txBody>
      </p:sp>
      <p:sp>
        <p:nvSpPr>
          <p:cNvPr id="44037" name="Date Placeholder 7">
            <a:extLst>
              <a:ext uri="{FF2B5EF4-FFF2-40B4-BE49-F238E27FC236}">
                <a16:creationId xmlns:a16="http://schemas.microsoft.com/office/drawing/2014/main" id="{F09F77EB-BF8C-40C3-A918-45ED388C7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23A891-6F4C-4A8D-8C8C-D90D30737914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8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3210657-DA35-4B72-A6CF-C48424840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4C2C9-4FEC-4465-B872-D77AB17F52B9}" type="slidenum">
              <a:rPr lang="en-US" altLang="en-US" smtClean="0">
                <a:latin typeface="Times" panose="02020603050405020304" pitchFamily="18" charset="0"/>
              </a:rPr>
              <a:pPr/>
              <a:t>29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A602E19-03FE-44F1-B400-EF0B28BDD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2213" y="611188"/>
            <a:ext cx="4349750" cy="2447925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46603A2-D35A-4900-B0F5-075B64E2C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63" y="3322638"/>
            <a:ext cx="6797675" cy="275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>
              <a:lnSpc>
                <a:spcPct val="89000"/>
              </a:lnSpc>
            </a:pPr>
            <a:endParaRPr lang="en-US" altLang="en-US"/>
          </a:p>
        </p:txBody>
      </p:sp>
      <p:sp>
        <p:nvSpPr>
          <p:cNvPr id="46085" name="Date Placeholder 7">
            <a:extLst>
              <a:ext uri="{FF2B5EF4-FFF2-40B4-BE49-F238E27FC236}">
                <a16:creationId xmlns:a16="http://schemas.microsoft.com/office/drawing/2014/main" id="{6CEF16DD-6467-471C-9AD2-14053AFFD2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58377-9E65-4E3F-BB32-FF28997C5B26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63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19750B3-87DC-4C29-BD9D-7944E52CC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CC0C73-697B-45EC-AB33-F2F808B0F05B}" type="slidenum">
              <a:rPr lang="en-US" altLang="en-US" smtClean="0">
                <a:latin typeface="Times" panose="02020603050405020304" pitchFamily="18" charset="0"/>
              </a:rPr>
              <a:pPr/>
              <a:t>36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EB4A4F-2010-400B-816C-11FF8ABC3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2213" y="611188"/>
            <a:ext cx="4349750" cy="244792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FE0CA66-2552-4679-8269-EF001C27C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63" y="3322638"/>
            <a:ext cx="6797675" cy="275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2" tIns="45223" rIns="92062" bIns="45223"/>
          <a:lstStyle/>
          <a:p>
            <a:pPr>
              <a:lnSpc>
                <a:spcPct val="89000"/>
              </a:lnSpc>
            </a:pPr>
            <a:endParaRPr lang="en-US" altLang="en-US"/>
          </a:p>
        </p:txBody>
      </p:sp>
      <p:sp>
        <p:nvSpPr>
          <p:cNvPr id="49157" name="Date Placeholder 7">
            <a:extLst>
              <a:ext uri="{FF2B5EF4-FFF2-40B4-BE49-F238E27FC236}">
                <a16:creationId xmlns:a16="http://schemas.microsoft.com/office/drawing/2014/main" id="{A85014D6-B715-46B3-9553-64BBFF39A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D1E400-0368-46E3-80BD-DC1930CB13A6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1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69BD8DE-FE99-4CFC-B626-2FFD7658E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1EFFD-51B7-4D79-B4AD-DCF3F593E059}" type="slidenum">
              <a:rPr lang="en-US" altLang="en-US" smtClean="0">
                <a:latin typeface="Times" panose="02020603050405020304" pitchFamily="18" charset="0"/>
              </a:rPr>
              <a:pPr/>
              <a:t>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7CC74F8-F076-4321-BB87-F33F98073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B37CF36-F7DB-45CB-A805-6C4FBC01A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7" name="Date Placeholder 7">
            <a:extLst>
              <a:ext uri="{FF2B5EF4-FFF2-40B4-BE49-F238E27FC236}">
                <a16:creationId xmlns:a16="http://schemas.microsoft.com/office/drawing/2014/main" id="{33C45B43-6BC0-4B40-9D46-966389A100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32B533-977F-4A7E-AC9A-176B1716EAC9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0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7D8FCCE-9D7E-4619-A268-95D3DF83A6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CA8862-D118-4629-B33C-639ECEAFA997}" type="slidenum">
              <a:rPr lang="en-US" altLang="en-US" smtClean="0">
                <a:latin typeface="Times" panose="02020603050405020304" pitchFamily="18" charset="0"/>
              </a:rPr>
              <a:pPr/>
              <a:t>37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1203" name="Rectangle 1026">
            <a:extLst>
              <a:ext uri="{FF2B5EF4-FFF2-40B4-BE49-F238E27FC236}">
                <a16:creationId xmlns:a16="http://schemas.microsoft.com/office/drawing/2014/main" id="{F3B939F2-4E9C-4B3E-A675-454B5E9C1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2213" y="611188"/>
            <a:ext cx="4349750" cy="2447925"/>
          </a:xfrm>
          <a:ln/>
        </p:spPr>
      </p:sp>
      <p:sp>
        <p:nvSpPr>
          <p:cNvPr id="51204" name="Rectangle 1027">
            <a:extLst>
              <a:ext uri="{FF2B5EF4-FFF2-40B4-BE49-F238E27FC236}">
                <a16:creationId xmlns:a16="http://schemas.microsoft.com/office/drawing/2014/main" id="{F4AB5817-A83E-4536-99DB-ABF8E728F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63" y="3322638"/>
            <a:ext cx="6797675" cy="275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5" name="Date Placeholder 7">
            <a:extLst>
              <a:ext uri="{FF2B5EF4-FFF2-40B4-BE49-F238E27FC236}">
                <a16:creationId xmlns:a16="http://schemas.microsoft.com/office/drawing/2014/main" id="{72C40752-9E75-49F1-BA46-3BC19DCBCC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67F74-1BF2-4427-BB4F-CE4DE2C6B6EB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0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21BB0A8-183B-4A62-850B-D28CF95A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6DB92D-84B4-42DE-A5E4-E09E9C240A79}" type="slidenum">
              <a:rPr lang="en-US" altLang="en-US" smtClean="0">
                <a:latin typeface="Times" panose="02020603050405020304" pitchFamily="18" charset="0"/>
              </a:rPr>
              <a:pPr/>
              <a:t>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0D69F2F-D5FD-46AE-B358-37D254401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C8535C0-BE93-481D-8A73-39E607764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5" name="Date Placeholder 7">
            <a:extLst>
              <a:ext uri="{FF2B5EF4-FFF2-40B4-BE49-F238E27FC236}">
                <a16:creationId xmlns:a16="http://schemas.microsoft.com/office/drawing/2014/main" id="{F792E5FE-5009-48A3-8D04-5A57FFB4C1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521AC-917A-41DE-B18C-C6209BE76378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1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13241A5-FD24-4A52-AED9-1F14EAAC2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ADD4B0-D87B-4A4F-A1FA-529A6CA0FDFA}" type="slidenum">
              <a:rPr lang="en-US" altLang="en-US" smtClean="0">
                <a:latin typeface="Times" panose="02020603050405020304" pitchFamily="18" charset="0"/>
              </a:rPr>
              <a:pPr/>
              <a:t>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6E8A57-C0E3-4EF0-8FF2-58C84BBEF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4903C71-07A8-4574-9886-9E02D1DCA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3" name="Date Placeholder 7">
            <a:extLst>
              <a:ext uri="{FF2B5EF4-FFF2-40B4-BE49-F238E27FC236}">
                <a16:creationId xmlns:a16="http://schemas.microsoft.com/office/drawing/2014/main" id="{5DB15B3E-778D-4D0E-9903-0CE8ABD6D5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EA76B1-99C4-4894-A2B0-7C4D98CE9762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7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8BAB8C26-97ED-4126-9930-C8CE191913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DCA48174-AFE0-4C2C-8D23-A0AACB8C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7EF3C3E-051A-4B5A-8A6C-358E1CE7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AEC66-B847-4773-9774-D9B44918A26D}" type="slidenum">
              <a:rPr lang="en-US" altLang="en-US" smtClean="0">
                <a:latin typeface="Times" panose="02020603050405020304" pitchFamily="18" charset="0"/>
              </a:rPr>
              <a:pPr/>
              <a:t>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4341" name="Date Placeholder 4">
            <a:extLst>
              <a:ext uri="{FF2B5EF4-FFF2-40B4-BE49-F238E27FC236}">
                <a16:creationId xmlns:a16="http://schemas.microsoft.com/office/drawing/2014/main" id="{EACE41A8-BA81-48E6-ADF2-876B4E4DD2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859FB7-46D6-4F1A-8C07-F3FC6228DB37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6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F973787-B452-48E9-AC47-7CCE21668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38E73-9996-4DE1-A088-77D667F6C50A}" type="slidenum">
              <a:rPr lang="en-US" altLang="en-US" smtClean="0">
                <a:latin typeface="Times" panose="02020603050405020304" pitchFamily="18" charset="0"/>
              </a:rPr>
              <a:pPr/>
              <a:t>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C73F826-57B4-481C-A66D-7D8C59252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00C5F8A-AE82-4681-A29B-574C53C3B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9" name="Date Placeholder 7">
            <a:extLst>
              <a:ext uri="{FF2B5EF4-FFF2-40B4-BE49-F238E27FC236}">
                <a16:creationId xmlns:a16="http://schemas.microsoft.com/office/drawing/2014/main" id="{367206B9-37AC-456B-958F-8CD26B333E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61EB4-1404-4E63-9EA1-D5AE81A8E657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6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0F09DFF-A47B-4B32-89D2-D67B9E016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25DABA-BF39-4A76-981E-7FB628BBE950}" type="slidenum">
              <a:rPr lang="en-US" altLang="en-US" smtClean="0">
                <a:latin typeface="Times" panose="02020603050405020304" pitchFamily="18" charset="0"/>
              </a:rPr>
              <a:pPr/>
              <a:t>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E4710C2-A5EB-4CDE-934A-0FFDCE88F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5B222B9-6F9D-4F1E-AD7F-BBFA709CE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7" name="Date Placeholder 7">
            <a:extLst>
              <a:ext uri="{FF2B5EF4-FFF2-40B4-BE49-F238E27FC236}">
                <a16:creationId xmlns:a16="http://schemas.microsoft.com/office/drawing/2014/main" id="{163732D5-AF24-4608-B6B2-F333E6FEDF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1137C-8199-4005-81A0-1212A8E288D3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6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EF58395-D8EA-4846-9822-ECF682CAA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45AF6-BA45-4013-8889-8A5C5537B858}" type="slidenum">
              <a:rPr lang="en-US" altLang="en-US" smtClean="0">
                <a:latin typeface="Times" panose="02020603050405020304" pitchFamily="18" charset="0"/>
              </a:rPr>
              <a:pPr/>
              <a:t>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325735F-56EE-4E9A-9179-C6758D828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B82485D-E8A8-4860-83AB-244642B18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5" name="Date Placeholder 7">
            <a:extLst>
              <a:ext uri="{FF2B5EF4-FFF2-40B4-BE49-F238E27FC236}">
                <a16:creationId xmlns:a16="http://schemas.microsoft.com/office/drawing/2014/main" id="{C7F1C2A0-6103-4B01-98D8-F613E8BD4E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C4E2AD-693D-4C15-987A-97E2E0C93E3C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7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E014180-A9E1-484C-8741-843A6EA4F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2FFC1B-27C3-44AE-855B-318C0F57B9B3}" type="slidenum">
              <a:rPr lang="en-US" altLang="en-US" smtClean="0">
                <a:latin typeface="Times" panose="02020603050405020304" pitchFamily="18" charset="0"/>
              </a:rPr>
              <a:pPr/>
              <a:t>11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BD365C1-ADA5-4C54-BEE4-B1F0A279D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534144F-A0C4-4B43-A24B-190BE169B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endParaRPr lang="en-US" altLang="en-US"/>
          </a:p>
        </p:txBody>
      </p:sp>
      <p:sp>
        <p:nvSpPr>
          <p:cNvPr id="23557" name="Date Placeholder 7">
            <a:extLst>
              <a:ext uri="{FF2B5EF4-FFF2-40B4-BE49-F238E27FC236}">
                <a16:creationId xmlns:a16="http://schemas.microsoft.com/office/drawing/2014/main" id="{6820F701-807C-48AA-B0C2-E0147D9850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20048C-54AB-445E-A331-F508FEA55125}" type="datetime1">
              <a:rPr lang="en-US" altLang="en-US" smtClean="0">
                <a:latin typeface="Times" panose="02020603050405020304" pitchFamily="18" charset="0"/>
              </a:rPr>
              <a:pPr/>
              <a:t>10/12/2021</a:t>
            </a:fld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4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F1A0-DDBE-403B-A1F5-AD7473AB19C0}" type="datetime1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8F980E1-0E2C-421E-8D77-3D84E20D5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05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9427-EF37-4DF3-BC93-B86732DA2592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59C5F-EA88-4397-BA64-385E97F00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1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FF8CA-5BED-420C-90F6-CD323A8B573C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E03EC-A760-4D68-8638-3E1A1540F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5064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228601"/>
            <a:ext cx="1134745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02167" y="1676401"/>
            <a:ext cx="11387667" cy="44227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94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E062-F767-4184-AD76-E30B9C1C98DD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14042-282F-4A4C-AEE0-05D5E3952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2083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E8F5E-7D65-4BB4-88D7-32081E44C246}" type="datetime1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B3C3B57-CEAD-47B9-8146-C65DCA75F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1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F58F-16F7-4473-870E-25C59163FBDC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F6000-61DE-423A-8611-791BA0D0FE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0565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1D31F-D35C-4402-A56F-9CF6F10BA962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EE516-140F-43C9-A196-2D63864D61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486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42D35-6585-4DA7-818E-87B60414A5D8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7E92A-1B74-4047-9955-228762061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7121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D7D80-0D32-4F5F-B38C-4F38C69EE6DE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48210-755D-4E3B-B871-CDE5B7491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2601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503A-D60B-4A44-94D9-F610C1395AB9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D68C5-2CAD-41E8-BC14-BBB47F7E4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883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5043-768B-422E-91CA-2E356C096B0D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FD43DEF9-D6DE-4FB3-A219-4729F31BCB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051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72187-1E53-4CE2-ABAE-FD985A73EBC8}" type="datetime1">
              <a:rPr lang="en-US" b="1">
                <a:solidFill>
                  <a:srgbClr val="04617B">
                    <a:shade val="90000"/>
                  </a:srgbClr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10/12/2021</a:t>
            </a:fld>
            <a:endParaRPr lang="en-US" b="1" dirty="0">
              <a:solidFill>
                <a:srgbClr val="04617B">
                  <a:shade val="9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4617B">
                  <a:shade val="9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5CD19E-6AC8-4DA4-A97F-FDC0EDCE37F7}" type="slidenum">
              <a:rPr lang="en-US" altLang="en-US" b="1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>
              <a:latin typeface="Times New Roman" panose="02020603050405020304" pitchFamily="18" charset="0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10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Slide </a:t>
            </a:r>
            <a:fld id="{16BAD0A9-417D-4AFF-968B-CBF0D483608B}" type="slidenum">
              <a:rPr lang="en-US" sz="140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 flipV="1">
            <a:off x="1905000" y="1676400"/>
            <a:ext cx="8305800" cy="76200"/>
          </a:xfrm>
          <a:prstGeom prst="rect">
            <a:avLst/>
          </a:prstGeom>
          <a:solidFill>
            <a:srgbClr val="D29B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281619" y="1114478"/>
            <a:ext cx="9552562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600" b="1" dirty="0">
                <a:latin typeface="Arial Narrow" pitchFamily="34" charset="0"/>
              </a:rPr>
              <a:t>CSC- 131</a:t>
            </a:r>
          </a:p>
          <a:p>
            <a:pPr algn="ctr" eaLnBrk="1" hangingPunct="1"/>
            <a:endParaRPr lang="en-US" sz="3600" b="1" dirty="0">
              <a:latin typeface="Arial Narrow" pitchFamily="34" charset="0"/>
            </a:endParaRPr>
          </a:p>
          <a:p>
            <a:pPr eaLnBrk="1" hangingPunct="1"/>
            <a:endParaRPr lang="en-US" sz="3600" b="1" dirty="0">
              <a:latin typeface="Arial Narrow" pitchFamily="34" charset="0"/>
            </a:endParaRPr>
          </a:p>
          <a:p>
            <a:pPr algn="ctr" eaLnBrk="1" hangingPunct="1"/>
            <a:r>
              <a:rPr lang="en-US" sz="2200" b="1" dirty="0">
                <a:latin typeface="Arial Narrow" pitchFamily="34" charset="0"/>
              </a:rPr>
              <a:t>Fall 2021</a:t>
            </a:r>
          </a:p>
          <a:p>
            <a:pPr algn="ctr" eaLnBrk="1" hangingPunct="1"/>
            <a:r>
              <a:rPr lang="en-US" sz="2600" b="1" dirty="0">
                <a:latin typeface="Arial Narrow" pitchFamily="34" charset="0"/>
              </a:rPr>
              <a:t>Lecture # 5</a:t>
            </a:r>
          </a:p>
          <a:p>
            <a:pPr algn="ctr" eaLnBrk="1" hangingPunct="1"/>
            <a:endParaRPr lang="en-US" sz="2600" b="1" dirty="0">
              <a:latin typeface="Arial Narrow" pitchFamily="34" charset="0"/>
            </a:endParaRPr>
          </a:p>
          <a:p>
            <a:pPr algn="ctr"/>
            <a:r>
              <a:rPr lang="en-US" altLang="en-US" sz="3600" b="1" dirty="0">
                <a:latin typeface="Comic Sans MS" panose="030F0702030302020204" pitchFamily="66" charset="0"/>
              </a:rPr>
              <a:t>Design Concepts and Principles</a:t>
            </a:r>
            <a:endParaRPr lang="en-US" altLang="en-US" sz="3600" b="1" dirty="0"/>
          </a:p>
          <a:p>
            <a:pPr algn="ctr"/>
            <a:endParaRPr lang="en-US" altLang="en-US" sz="3600" b="1" dirty="0">
              <a:latin typeface="Bell MT" panose="02020503060305020303" pitchFamily="18" charset="0"/>
            </a:endParaRPr>
          </a:p>
          <a:p>
            <a:pPr algn="ctr"/>
            <a:endParaRPr lang="en-US" altLang="en-US" sz="3600" b="1" dirty="0">
              <a:latin typeface="Comic Sans MS" panose="030F0702030302020204" pitchFamily="66" charset="0"/>
            </a:endParaRPr>
          </a:p>
          <a:p>
            <a:pPr eaLnBrk="1" hangingPunct="1"/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2276272" y="136524"/>
            <a:ext cx="775294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California State University, Sacramento</a:t>
            </a:r>
          </a:p>
          <a:p>
            <a:pPr algn="ctr" eaLnBrk="1" hangingPunct="1"/>
            <a: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  <a:t>Computer Science Department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3549650" y="206851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250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34FD14A6-9D4D-4A03-AC3E-0C13863288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368100"/>
            <a:ext cx="10972800" cy="602146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AAEA8EAE-DF6F-4626-8A77-8743FFEE706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94553" y="1490871"/>
            <a:ext cx="11387847" cy="5162848"/>
          </a:xfrm>
        </p:spPr>
        <p:txBody>
          <a:bodyPr/>
          <a:lstStyle/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how the software communicates within itself, with other systems and with users.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DFDs may be used to develop  the interface. 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ribes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eleme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other, with o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s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with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u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ers. Use Case model can be used as well.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f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ntrol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rams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mu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req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ired.</a:t>
            </a:r>
          </a:p>
          <a:p>
            <a:pPr algn="just" eaLnBrk="1" hangingPunct="1">
              <a:buClr>
                <a:srgbClr val="04013F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111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77812FA-7987-4B25-8549-98FE24766B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9800" y="402640"/>
            <a:ext cx="7772400" cy="58972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Procedural Design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10AF0E9-D58A-4B37-9CB2-DEEDC31849C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36187" y="1371600"/>
            <a:ext cx="11527277" cy="5184843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&amp; program structure have been established, it become necessary to specify procedural detail without ambiguity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design notation</a:t>
            </a:r>
          </a:p>
          <a:p>
            <a:pPr lvl="2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Flow-charts (draw sequence, if-then, selection, repetition)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Program Design Language(PDL) = pseudocode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by transformi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tural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fined by the s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itecture into pro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ural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riptions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nts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information o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tained from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(PSP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C),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ntrol sp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cification</a:t>
            </a:r>
            <a:r>
              <a:rPr lang="en-US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(CSPEC),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diagram (ST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66622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0CA89A5-CE83-4C50-8357-BEFAD1F956F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218661"/>
            <a:ext cx="10972800" cy="628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Fundamentals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CC8490A-6061-4760-A745-E34E1E877C0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557" y="2047461"/>
            <a:ext cx="10437779" cy="736600"/>
          </a:xfrm>
        </p:spPr>
        <p:txBody>
          <a:bodyPr/>
          <a:lstStyle/>
          <a:p>
            <a:pPr marL="393700" lvl="1" indent="0" eaLnBrk="1" hangingPunct="1">
              <a:buClr>
                <a:srgbClr val="04013F"/>
              </a:buClr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design is not accomplished by chance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876CA91-C36A-40B3-A75C-030E5821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76" y="3429000"/>
            <a:ext cx="1138186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  <a:defRPr/>
            </a:pPr>
            <a:endParaRPr lang="en-US" altLang="en-US" sz="3600" dirty="0"/>
          </a:p>
          <a:p>
            <a:pPr lvl="1" algn="ctr">
              <a:spcBef>
                <a:spcPct val="20000"/>
              </a:spcBef>
              <a:buClr>
                <a:srgbClr val="04013F"/>
              </a:buClr>
              <a:defRPr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 provide the framework for “</a:t>
            </a:r>
            <a:r>
              <a:rPr lang="en-US" alt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it right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5314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5F64930-D223-41F4-BC81-49CCC06ED8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67380" y="218661"/>
            <a:ext cx="8510588" cy="72224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Fundamentals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AC610F-A3F3-43D7-9358-7B990D847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16432"/>
              </p:ext>
            </p:extLst>
          </p:nvPr>
        </p:nvGraphicFramePr>
        <p:xfrm>
          <a:off x="1000868" y="1381328"/>
          <a:ext cx="10088664" cy="525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6213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F21FC74-ED35-4144-AD9D-6830109F664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26828" y="307713"/>
            <a:ext cx="8510588" cy="64604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Fundamentals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238FB2B-CE93-4871-861B-1C93647E6D9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118681" y="2149813"/>
            <a:ext cx="10614140" cy="4607247"/>
          </a:xfrm>
        </p:spPr>
        <p:txBody>
          <a:bodyPr/>
          <a:lstStyle/>
          <a:p>
            <a:pPr marL="393700" lvl="1" indent="0" eaLnBrk="1" hangingPunct="1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lvl="2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detail/language used to describe a problem</a:t>
            </a:r>
          </a:p>
          <a:p>
            <a:pPr lvl="2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different types of Abstraction namely:</a:t>
            </a:r>
          </a:p>
          <a:p>
            <a:pPr marL="1723898" marR="49606" lvl="5" indent="-457200">
              <a:lnSpc>
                <a:spcPts val="2760"/>
              </a:lnSpc>
              <a:spcBef>
                <a:spcPts val="138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</a:p>
          <a:p>
            <a:pPr marL="1723898" lvl="5" indent="-457200">
              <a:lnSpc>
                <a:spcPct val="95825"/>
              </a:lnSpc>
              <a:spcBef>
                <a:spcPts val="616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ural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04013F"/>
              </a:buCl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04013F"/>
              </a:buClr>
              <a:buFont typeface="Wingdings" panose="05000000000000000000" pitchFamily="2" charset="2"/>
              <a:buChar char="Ø"/>
              <a:defRPr/>
            </a:pPr>
            <a:endParaRPr lang="en-US" altLang="en-US" sz="3500" dirty="0"/>
          </a:p>
          <a:p>
            <a:pPr lvl="2" eaLnBrk="1" hangingPunct="1">
              <a:buClr>
                <a:srgbClr val="04013F"/>
              </a:buClr>
              <a:buFont typeface="Wingdings" panose="05000000000000000000" pitchFamily="2" charset="2"/>
              <a:buChar char="Ø"/>
              <a:defRPr/>
            </a:pPr>
            <a:endParaRPr lang="en-US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6617846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DAEECC3-E3FA-468E-A648-FFEBEF858C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10532" y="215901"/>
            <a:ext cx="8510588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Fundamentals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C18332F-7583-4B83-8179-A17FEFFB353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52401" y="1052225"/>
            <a:ext cx="8534400" cy="1524000"/>
          </a:xfrm>
        </p:spPr>
        <p:txBody>
          <a:bodyPr/>
          <a:lstStyle/>
          <a:p>
            <a:pPr lvl="1" eaLnBrk="1" hangingPunct="1">
              <a:buClr>
                <a:srgbClr val="04013F"/>
              </a:buClr>
              <a:buFont typeface="Wingdings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</a:p>
          <a:p>
            <a:pPr lvl="2" eaLnBrk="1" hangingPunct="1"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strategy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5FA30AB-DADF-4B7E-B4FA-BE898743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57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en-US" sz="2800" b="1" dirty="0">
              <a:solidFill>
                <a:srgbClr val="04013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000982A2-C80E-4E98-AB72-EB184043FDD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545573" y="1890713"/>
            <a:ext cx="333104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Stepwise Refinement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CD5A6B21-0E08-4B8F-938B-7FA99F20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67647ED5-F87F-4E0A-BC74-21EB937B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2498450"/>
            <a:ext cx="2819400" cy="2819400"/>
          </a:xfrm>
          <a:prstGeom prst="roundRect">
            <a:avLst>
              <a:gd name="adj" fmla="val 7394"/>
            </a:avLst>
          </a:prstGeom>
          <a:solidFill>
            <a:schemeClr val="tx1">
              <a:lumMod val="65000"/>
            </a:schemeClr>
          </a:solidFill>
          <a:ln w="50800">
            <a:solidFill>
              <a:schemeClr val="tx1">
                <a:lumMod val="85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CEDE748D-282B-41BE-97C3-8F75EE905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16300"/>
            <a:ext cx="276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A55B2C24-345E-4E51-AC59-0B7CD182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4" y="2876550"/>
            <a:ext cx="91691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Helvetica" panose="020B0604020202020204" pitchFamily="34" charset="0"/>
              </a:rPr>
              <a:t>open</a:t>
            </a:r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7F5282AF-D684-47CA-9610-EDAD6F05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8" y="3522718"/>
            <a:ext cx="3378200" cy="2159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0">
            <a:solidFill>
              <a:schemeClr val="bg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52053DC-90E2-43F5-B869-A91920B5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407" y="4131413"/>
            <a:ext cx="16033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4013F"/>
                </a:solidFill>
                <a:latin typeface="Helvetica" panose="020B0604020202020204" pitchFamily="34" charset="0"/>
              </a:rPr>
              <a:t>walk to door;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30732" name="Rectangle 13">
            <a:extLst>
              <a:ext uri="{FF2B5EF4-FFF2-40B4-BE49-F238E27FC236}">
                <a16:creationId xmlns:a16="http://schemas.microsoft.com/office/drawing/2014/main" id="{CB8A6161-F1C6-4A5B-A32B-B457C504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4" y="3581401"/>
            <a:ext cx="1704975" cy="11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4013F"/>
                </a:solidFill>
                <a:latin typeface="Helvetica" panose="020B0604020202020204" pitchFamily="34" charset="0"/>
              </a:rPr>
              <a:t>reach for knob;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4013F"/>
              </a:solidFill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30733" name="Rectangle 14">
            <a:extLst>
              <a:ext uri="{FF2B5EF4-FFF2-40B4-BE49-F238E27FC236}">
                <a16:creationId xmlns:a16="http://schemas.microsoft.com/office/drawing/2014/main" id="{C24B8D68-8DE6-4C29-A5E5-EE8D0986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479925"/>
            <a:ext cx="182806" cy="61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rgbClr val="04013F"/>
              </a:solidFill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E1CABCC0-FD0D-442C-83A5-0708A4E1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4" y="4495800"/>
            <a:ext cx="13747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013F"/>
                </a:solidFill>
                <a:latin typeface="Helvetica" panose="020B0604020202020204" pitchFamily="34" charset="0"/>
              </a:rPr>
              <a:t>open door;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30735" name="Rectangle 16">
            <a:extLst>
              <a:ext uri="{FF2B5EF4-FFF2-40B4-BE49-F238E27FC236}">
                <a16:creationId xmlns:a16="http://schemas.microsoft.com/office/drawing/2014/main" id="{41170A43-37D3-44D9-896E-DD5B59B7A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937125"/>
            <a:ext cx="182806" cy="61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rgbClr val="04013F"/>
              </a:solidFill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30736" name="Rectangle 17">
            <a:extLst>
              <a:ext uri="{FF2B5EF4-FFF2-40B4-BE49-F238E27FC236}">
                <a16:creationId xmlns:a16="http://schemas.microsoft.com/office/drawing/2014/main" id="{B4AFD51F-2D3A-406B-BD64-7C881E3E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4" y="5165725"/>
            <a:ext cx="167957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4013F"/>
                </a:solidFill>
                <a:latin typeface="Helvetica" panose="020B0604020202020204" pitchFamily="34" charset="0"/>
              </a:rPr>
              <a:t>walk through;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4B6F1635-00DB-4529-A8B0-3A63C8D8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4256088"/>
            <a:ext cx="3175000" cy="2462211"/>
          </a:xfrm>
          <a:prstGeom prst="rect">
            <a:avLst/>
          </a:prstGeom>
          <a:solidFill>
            <a:srgbClr val="DADADA"/>
          </a:solidFill>
          <a:ln w="508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8" name="Rectangle 20">
            <a:extLst>
              <a:ext uri="{FF2B5EF4-FFF2-40B4-BE49-F238E27FC236}">
                <a16:creationId xmlns:a16="http://schemas.microsoft.com/office/drawing/2014/main" id="{C88EB1E3-A7DC-4BE8-A5B2-12F501231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6" y="4875214"/>
            <a:ext cx="27209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4013F"/>
                </a:solidFill>
                <a:latin typeface="Helvetica" panose="020B0604020202020204" pitchFamily="34" charset="0"/>
              </a:rPr>
              <a:t>repeat until door opens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F40BC491-C35C-4FED-BEE3-3A5C44E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4" y="4265614"/>
            <a:ext cx="24542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4013F"/>
                </a:solidFill>
                <a:latin typeface="Helvetica" panose="020B0604020202020204" pitchFamily="34" charset="0"/>
              </a:rPr>
              <a:t>turn knob clockwise;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4013F"/>
              </a:solidFill>
              <a:latin typeface="Helvetica" panose="020B0604020202020204" pitchFamily="34" charset="0"/>
            </a:endParaRPr>
          </a:p>
        </p:txBody>
      </p:sp>
      <p:sp>
        <p:nvSpPr>
          <p:cNvPr id="30740" name="Line 29">
            <a:extLst>
              <a:ext uri="{FF2B5EF4-FFF2-40B4-BE49-F238E27FC236}">
                <a16:creationId xmlns:a16="http://schemas.microsoft.com/office/drawing/2014/main" id="{CF7ABE63-0622-49A1-8E9A-C8739A9AA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940300"/>
            <a:ext cx="914400" cy="127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rc 30">
            <a:extLst>
              <a:ext uri="{FF2B5EF4-FFF2-40B4-BE49-F238E27FC236}">
                <a16:creationId xmlns:a16="http://schemas.microsoft.com/office/drawing/2014/main" id="{9167BBC1-0610-498B-913E-C71E784B8153}"/>
              </a:ext>
            </a:extLst>
          </p:cNvPr>
          <p:cNvSpPr>
            <a:spLocks/>
          </p:cNvSpPr>
          <p:nvPr/>
        </p:nvSpPr>
        <p:spPr bwMode="auto">
          <a:xfrm>
            <a:off x="3276600" y="3871914"/>
            <a:ext cx="812800" cy="828675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76200" cap="rnd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16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67736" y="1238598"/>
            <a:ext cx="2160952" cy="1867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5222" y="340468"/>
            <a:ext cx="4412548" cy="577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435"/>
              </a:lnSpc>
              <a:spcBef>
                <a:spcPts val="171"/>
              </a:spcBef>
            </a:pPr>
            <a:r>
              <a:rPr sz="3600" b="1" dirty="0">
                <a:solidFill>
                  <a:schemeClr val="bg1"/>
                </a:solidFill>
                <a:latin typeface="Times New Roman"/>
                <a:cs typeface="Times New Roman"/>
              </a:rPr>
              <a:t>Refineme</a:t>
            </a:r>
            <a:r>
              <a:rPr sz="3600" b="1" spc="-4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3600" b="1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834" y="2665379"/>
            <a:ext cx="8511702" cy="3430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301">
              <a:lnSpc>
                <a:spcPts val="2245"/>
              </a:lnSpc>
              <a:spcBef>
                <a:spcPts val="112"/>
              </a:spcBef>
              <a:buClr>
                <a:srgbClr val="336699"/>
              </a:buCl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4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sz="2800" b="1" spc="4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9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800" b="1" spc="4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33301" indent="-457200">
              <a:lnSpc>
                <a:spcPts val="2245"/>
              </a:lnSpc>
              <a:spcBef>
                <a:spcPts val="112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800" b="1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33301" indent="-457200">
              <a:lnSpc>
                <a:spcPts val="2245"/>
              </a:lnSpc>
              <a:spcBef>
                <a:spcPts val="112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469900" indent="-457200">
              <a:lnSpc>
                <a:spcPct val="100041"/>
              </a:lnSpc>
              <a:spcBef>
                <a:spcPts val="612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800" dirty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lop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ssful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vels</a:t>
            </a:r>
            <a:r>
              <a:rPr sz="28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2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d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338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10EABE8-E2B1-4FB6-B765-2F7B92E219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16835" y="245078"/>
            <a:ext cx="10972800" cy="66840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7831FF-8130-4806-AD31-C6E10EDB51C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6835" y="1391055"/>
            <a:ext cx="10601880" cy="5218889"/>
          </a:xfrm>
        </p:spPr>
        <p:txBody>
          <a:bodyPr/>
          <a:lstStyle/>
          <a:p>
            <a:pPr lvl="1" eaLnBrk="1" hangingPunct="1">
              <a:buClr>
                <a:srgbClr val="04013F"/>
              </a:buClr>
              <a:buFont typeface="Wingdings" pitchFamily="2" charset="2"/>
              <a:buNone/>
              <a:defRPr/>
            </a:pPr>
            <a:endParaRPr lang="en-US" altLang="en-US" dirty="0"/>
          </a:p>
          <a:p>
            <a:pPr marL="393700" lvl="1" indent="0" algn="just" eaLnBrk="1" hangingPunct="1">
              <a:buClr>
                <a:srgbClr val="04013F"/>
              </a:buClr>
              <a:buNone/>
              <a:defRPr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divided into separately named components </a:t>
            </a:r>
            <a:r>
              <a:rPr lang="en-US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buClr>
                <a:srgbClr val="04013F"/>
              </a:buClr>
              <a:buFont typeface="Wingdings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lvl="1" indent="0" algn="just" eaLnBrk="1" hangingPunct="1">
              <a:buClr>
                <a:srgbClr val="04013F"/>
              </a:buClr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2"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lvl="2"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lvl="2"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83269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7638198" y="1347929"/>
            <a:ext cx="1927589" cy="983025"/>
          </a:xfrm>
          <a:custGeom>
            <a:avLst/>
            <a:gdLst/>
            <a:ahLst/>
            <a:cxnLst/>
            <a:rect l="l" t="t" r="r" b="b"/>
            <a:pathLst>
              <a:path w="1927589" h="983025">
                <a:moveTo>
                  <a:pt x="967085" y="982956"/>
                </a:moveTo>
                <a:lnTo>
                  <a:pt x="1042944" y="981340"/>
                </a:lnTo>
                <a:lnTo>
                  <a:pt x="1120262" y="976375"/>
                </a:lnTo>
                <a:lnTo>
                  <a:pt x="1157913" y="972323"/>
                </a:lnTo>
                <a:lnTo>
                  <a:pt x="1195564" y="968271"/>
                </a:lnTo>
                <a:lnTo>
                  <a:pt x="1230730" y="962925"/>
                </a:lnTo>
                <a:lnTo>
                  <a:pt x="1268602" y="957166"/>
                </a:lnTo>
                <a:lnTo>
                  <a:pt x="1339129" y="943199"/>
                </a:lnTo>
              </a:path>
              <a:path w="1927589" h="983025">
                <a:moveTo>
                  <a:pt x="1339129" y="943199"/>
                </a:moveTo>
                <a:lnTo>
                  <a:pt x="1406898" y="926508"/>
                </a:lnTo>
                <a:lnTo>
                  <a:pt x="1471661" y="907233"/>
                </a:lnTo>
                <a:lnTo>
                  <a:pt x="1533172" y="885511"/>
                </a:lnTo>
                <a:lnTo>
                  <a:pt x="1591183" y="861482"/>
                </a:lnTo>
                <a:lnTo>
                  <a:pt x="1609270" y="852749"/>
                </a:lnTo>
                <a:lnTo>
                  <a:pt x="1645446" y="835284"/>
                </a:lnTo>
                <a:lnTo>
                  <a:pt x="1678959" y="816466"/>
                </a:lnTo>
                <a:lnTo>
                  <a:pt x="1695715" y="807057"/>
                </a:lnTo>
                <a:lnTo>
                  <a:pt x="1741743" y="776938"/>
                </a:lnTo>
                <a:lnTo>
                  <a:pt x="1783281" y="745068"/>
                </a:lnTo>
                <a:lnTo>
                  <a:pt x="1810883" y="719955"/>
                </a:lnTo>
                <a:lnTo>
                  <a:pt x="1820083" y="711584"/>
                </a:lnTo>
                <a:lnTo>
                  <a:pt x="1851902" y="676625"/>
                </a:lnTo>
              </a:path>
              <a:path w="1927589" h="983025">
                <a:moveTo>
                  <a:pt x="1851902" y="676625"/>
                </a:moveTo>
                <a:lnTo>
                  <a:pt x="1878490" y="640330"/>
                </a:lnTo>
                <a:lnTo>
                  <a:pt x="1899600" y="602838"/>
                </a:lnTo>
                <a:lnTo>
                  <a:pt x="1914984" y="564287"/>
                </a:lnTo>
                <a:lnTo>
                  <a:pt x="1924396" y="524817"/>
                </a:lnTo>
                <a:lnTo>
                  <a:pt x="1927589" y="484566"/>
                </a:lnTo>
                <a:lnTo>
                  <a:pt x="1924396" y="444357"/>
                </a:lnTo>
                <a:lnTo>
                  <a:pt x="1914984" y="405130"/>
                </a:lnTo>
                <a:lnTo>
                  <a:pt x="1899600" y="366999"/>
                </a:lnTo>
                <a:lnTo>
                  <a:pt x="1878490" y="330083"/>
                </a:lnTo>
                <a:lnTo>
                  <a:pt x="1851902" y="294498"/>
                </a:lnTo>
                <a:lnTo>
                  <a:pt x="1820083" y="260361"/>
                </a:lnTo>
                <a:lnTo>
                  <a:pt x="1783281" y="227789"/>
                </a:lnTo>
                <a:lnTo>
                  <a:pt x="1741743" y="196900"/>
                </a:lnTo>
              </a:path>
              <a:path w="1927589" h="983025">
                <a:moveTo>
                  <a:pt x="1741743" y="196900"/>
                </a:moveTo>
                <a:lnTo>
                  <a:pt x="1695715" y="167809"/>
                </a:lnTo>
                <a:lnTo>
                  <a:pt x="1645446" y="140634"/>
                </a:lnTo>
                <a:lnTo>
                  <a:pt x="1591183" y="115493"/>
                </a:lnTo>
                <a:lnTo>
                  <a:pt x="1533172" y="92501"/>
                </a:lnTo>
                <a:lnTo>
                  <a:pt x="1471661" y="71776"/>
                </a:lnTo>
                <a:lnTo>
                  <a:pt x="1406898" y="53435"/>
                </a:lnTo>
                <a:lnTo>
                  <a:pt x="1339129" y="37595"/>
                </a:lnTo>
                <a:lnTo>
                  <a:pt x="1268602" y="24372"/>
                </a:lnTo>
                <a:lnTo>
                  <a:pt x="1195564" y="13885"/>
                </a:lnTo>
                <a:lnTo>
                  <a:pt x="1120262" y="6249"/>
                </a:lnTo>
                <a:lnTo>
                  <a:pt x="1042944" y="1581"/>
                </a:lnTo>
                <a:lnTo>
                  <a:pt x="963857" y="0"/>
                </a:lnTo>
                <a:lnTo>
                  <a:pt x="884752" y="1581"/>
                </a:lnTo>
                <a:lnTo>
                  <a:pt x="807418" y="6249"/>
                </a:lnTo>
                <a:lnTo>
                  <a:pt x="732102" y="13885"/>
                </a:lnTo>
                <a:lnTo>
                  <a:pt x="659051" y="24372"/>
                </a:lnTo>
                <a:lnTo>
                  <a:pt x="588513" y="37595"/>
                </a:lnTo>
                <a:lnTo>
                  <a:pt x="520734" y="53435"/>
                </a:lnTo>
              </a:path>
              <a:path w="1927589" h="983025">
                <a:moveTo>
                  <a:pt x="520734" y="53435"/>
                </a:moveTo>
                <a:lnTo>
                  <a:pt x="455962" y="71776"/>
                </a:lnTo>
                <a:lnTo>
                  <a:pt x="394444" y="92501"/>
                </a:lnTo>
                <a:lnTo>
                  <a:pt x="336427" y="115493"/>
                </a:lnTo>
                <a:lnTo>
                  <a:pt x="282158" y="140634"/>
                </a:lnTo>
                <a:lnTo>
                  <a:pt x="231884" y="167809"/>
                </a:lnTo>
                <a:lnTo>
                  <a:pt x="185854" y="196900"/>
                </a:lnTo>
                <a:lnTo>
                  <a:pt x="144313" y="227789"/>
                </a:lnTo>
                <a:lnTo>
                  <a:pt x="107508" y="260361"/>
                </a:lnTo>
                <a:lnTo>
                  <a:pt x="75688" y="294498"/>
                </a:lnTo>
                <a:lnTo>
                  <a:pt x="49099" y="330083"/>
                </a:lnTo>
                <a:lnTo>
                  <a:pt x="27989" y="366999"/>
                </a:lnTo>
                <a:lnTo>
                  <a:pt x="12604" y="405130"/>
                </a:lnTo>
                <a:lnTo>
                  <a:pt x="3192" y="444357"/>
                </a:lnTo>
                <a:lnTo>
                  <a:pt x="0" y="484566"/>
                </a:lnTo>
                <a:lnTo>
                  <a:pt x="3192" y="524817"/>
                </a:lnTo>
                <a:lnTo>
                  <a:pt x="12604" y="564287"/>
                </a:lnTo>
                <a:lnTo>
                  <a:pt x="27989" y="602838"/>
                </a:lnTo>
                <a:lnTo>
                  <a:pt x="49099" y="640330"/>
                </a:lnTo>
                <a:lnTo>
                  <a:pt x="75688" y="676625"/>
                </a:lnTo>
              </a:path>
              <a:path w="1927589" h="983025">
                <a:moveTo>
                  <a:pt x="75688" y="676625"/>
                </a:moveTo>
                <a:lnTo>
                  <a:pt x="107508" y="711584"/>
                </a:lnTo>
                <a:lnTo>
                  <a:pt x="144313" y="745068"/>
                </a:lnTo>
                <a:lnTo>
                  <a:pt x="185854" y="776938"/>
                </a:lnTo>
                <a:lnTo>
                  <a:pt x="231884" y="807057"/>
                </a:lnTo>
                <a:lnTo>
                  <a:pt x="282158" y="835284"/>
                </a:lnTo>
                <a:lnTo>
                  <a:pt x="336427" y="861482"/>
                </a:lnTo>
                <a:lnTo>
                  <a:pt x="394444" y="885511"/>
                </a:lnTo>
              </a:path>
              <a:path w="1927589" h="983025">
                <a:moveTo>
                  <a:pt x="394444" y="885511"/>
                </a:moveTo>
                <a:lnTo>
                  <a:pt x="455962" y="907233"/>
                </a:lnTo>
                <a:lnTo>
                  <a:pt x="488348" y="916870"/>
                </a:lnTo>
                <a:lnTo>
                  <a:pt x="520734" y="926508"/>
                </a:lnTo>
                <a:lnTo>
                  <a:pt x="571568" y="939026"/>
                </a:lnTo>
                <a:lnTo>
                  <a:pt x="659051" y="957166"/>
                </a:lnTo>
                <a:lnTo>
                  <a:pt x="732102" y="968271"/>
                </a:lnTo>
                <a:lnTo>
                  <a:pt x="807418" y="976375"/>
                </a:lnTo>
                <a:lnTo>
                  <a:pt x="884752" y="981340"/>
                </a:lnTo>
                <a:lnTo>
                  <a:pt x="963857" y="983025"/>
                </a:lnTo>
                <a:lnTo>
                  <a:pt x="967085" y="982956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4019" y="2544742"/>
            <a:ext cx="151808" cy="114123"/>
          </a:xfrm>
          <a:custGeom>
            <a:avLst/>
            <a:gdLst/>
            <a:ahLst/>
            <a:cxnLst/>
            <a:rect l="l" t="t" r="r" b="b"/>
            <a:pathLst>
              <a:path w="151808" h="114123">
                <a:moveTo>
                  <a:pt x="91060" y="112652"/>
                </a:moveTo>
                <a:lnTo>
                  <a:pt x="105670" y="108519"/>
                </a:lnTo>
                <a:lnTo>
                  <a:pt x="119185" y="102141"/>
                </a:lnTo>
                <a:lnTo>
                  <a:pt x="131060" y="93938"/>
                </a:lnTo>
                <a:lnTo>
                  <a:pt x="136026" y="89013"/>
                </a:lnTo>
                <a:lnTo>
                  <a:pt x="140748" y="84329"/>
                </a:lnTo>
                <a:lnTo>
                  <a:pt x="144275" y="78954"/>
                </a:lnTo>
                <a:lnTo>
                  <a:pt x="147700" y="73732"/>
                </a:lnTo>
                <a:lnTo>
                  <a:pt x="151372" y="62567"/>
                </a:lnTo>
                <a:lnTo>
                  <a:pt x="151808" y="57274"/>
                </a:lnTo>
                <a:lnTo>
                  <a:pt x="150858" y="51691"/>
                </a:lnTo>
                <a:lnTo>
                  <a:pt x="149867" y="45868"/>
                </a:lnTo>
                <a:lnTo>
                  <a:pt x="144407" y="34871"/>
                </a:lnTo>
                <a:lnTo>
                  <a:pt x="135970" y="24693"/>
                </a:lnTo>
                <a:lnTo>
                  <a:pt x="125099" y="15743"/>
                </a:lnTo>
                <a:lnTo>
                  <a:pt x="112336" y="8431"/>
                </a:lnTo>
              </a:path>
              <a:path w="151808" h="114123">
                <a:moveTo>
                  <a:pt x="112336" y="8431"/>
                </a:moveTo>
                <a:lnTo>
                  <a:pt x="98223" y="3165"/>
                </a:lnTo>
                <a:lnTo>
                  <a:pt x="90768" y="1761"/>
                </a:lnTo>
                <a:lnTo>
                  <a:pt x="83303" y="356"/>
                </a:lnTo>
                <a:lnTo>
                  <a:pt x="75904" y="0"/>
                </a:lnTo>
                <a:lnTo>
                  <a:pt x="60788" y="1464"/>
                </a:lnTo>
                <a:lnTo>
                  <a:pt x="46214" y="5584"/>
                </a:lnTo>
                <a:lnTo>
                  <a:pt x="32725" y="11950"/>
                </a:lnTo>
                <a:lnTo>
                  <a:pt x="20864" y="20153"/>
                </a:lnTo>
                <a:lnTo>
                  <a:pt x="11173" y="29784"/>
                </a:lnTo>
                <a:lnTo>
                  <a:pt x="4195" y="40433"/>
                </a:lnTo>
                <a:lnTo>
                  <a:pt x="471" y="51691"/>
                </a:lnTo>
                <a:lnTo>
                  <a:pt x="0" y="57274"/>
                </a:lnTo>
                <a:lnTo>
                  <a:pt x="1950" y="68562"/>
                </a:lnTo>
                <a:lnTo>
                  <a:pt x="7438" y="79476"/>
                </a:lnTo>
                <a:lnTo>
                  <a:pt x="15916" y="89599"/>
                </a:lnTo>
                <a:lnTo>
                  <a:pt x="26837" y="98511"/>
                </a:lnTo>
                <a:lnTo>
                  <a:pt x="39654" y="105793"/>
                </a:lnTo>
                <a:lnTo>
                  <a:pt x="53821" y="111027"/>
                </a:lnTo>
                <a:lnTo>
                  <a:pt x="68790" y="113794"/>
                </a:lnTo>
                <a:lnTo>
                  <a:pt x="75904" y="114123"/>
                </a:lnTo>
                <a:lnTo>
                  <a:pt x="91060" y="112652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67875" y="2359592"/>
            <a:ext cx="177742" cy="142619"/>
          </a:xfrm>
          <a:custGeom>
            <a:avLst/>
            <a:gdLst/>
            <a:ahLst/>
            <a:cxnLst/>
            <a:rect l="l" t="t" r="r" b="b"/>
            <a:pathLst>
              <a:path w="177742" h="142619">
                <a:moveTo>
                  <a:pt x="97407" y="142067"/>
                </a:moveTo>
                <a:lnTo>
                  <a:pt x="105134" y="141577"/>
                </a:lnTo>
                <a:lnTo>
                  <a:pt x="120438" y="138531"/>
                </a:lnTo>
                <a:lnTo>
                  <a:pt x="124471" y="137105"/>
                </a:lnTo>
                <a:lnTo>
                  <a:pt x="134384" y="133599"/>
                </a:lnTo>
                <a:lnTo>
                  <a:pt x="140562" y="130254"/>
                </a:lnTo>
                <a:lnTo>
                  <a:pt x="146761" y="126898"/>
                </a:lnTo>
                <a:lnTo>
                  <a:pt x="154537" y="120769"/>
                </a:lnTo>
                <a:lnTo>
                  <a:pt x="165966" y="108661"/>
                </a:lnTo>
                <a:lnTo>
                  <a:pt x="172372" y="97362"/>
                </a:lnTo>
                <a:lnTo>
                  <a:pt x="175905" y="86224"/>
                </a:lnTo>
                <a:lnTo>
                  <a:pt x="177742" y="71026"/>
                </a:lnTo>
                <a:lnTo>
                  <a:pt x="176421" y="58017"/>
                </a:lnTo>
                <a:lnTo>
                  <a:pt x="176353" y="57344"/>
                </a:lnTo>
                <a:lnTo>
                  <a:pt x="172327" y="44830"/>
                </a:lnTo>
                <a:lnTo>
                  <a:pt x="165877" y="33602"/>
                </a:lnTo>
                <a:lnTo>
                  <a:pt x="157215" y="23782"/>
                </a:lnTo>
              </a:path>
              <a:path w="177742" h="142619">
                <a:moveTo>
                  <a:pt x="157215" y="23782"/>
                </a:moveTo>
                <a:lnTo>
                  <a:pt x="146554" y="15490"/>
                </a:lnTo>
                <a:lnTo>
                  <a:pt x="134106" y="8845"/>
                </a:lnTo>
                <a:lnTo>
                  <a:pt x="120083" y="3969"/>
                </a:lnTo>
              </a:path>
              <a:path w="177742" h="142619">
                <a:moveTo>
                  <a:pt x="120083" y="3969"/>
                </a:moveTo>
                <a:lnTo>
                  <a:pt x="104699" y="980"/>
                </a:lnTo>
                <a:lnTo>
                  <a:pt x="88681" y="0"/>
                </a:lnTo>
                <a:lnTo>
                  <a:pt x="87009" y="106"/>
                </a:lnTo>
                <a:lnTo>
                  <a:pt x="72184" y="1047"/>
                </a:lnTo>
                <a:lnTo>
                  <a:pt x="63237" y="2835"/>
                </a:lnTo>
                <a:lnTo>
                  <a:pt x="56856" y="4110"/>
                </a:lnTo>
                <a:lnTo>
                  <a:pt x="42907" y="9067"/>
                </a:lnTo>
                <a:lnTo>
                  <a:pt x="30549" y="15796"/>
                </a:lnTo>
                <a:lnTo>
                  <a:pt x="19993" y="24177"/>
                </a:lnTo>
              </a:path>
              <a:path w="177742" h="142619">
                <a:moveTo>
                  <a:pt x="19993" y="24177"/>
                </a:moveTo>
                <a:lnTo>
                  <a:pt x="11449" y="34089"/>
                </a:lnTo>
                <a:lnTo>
                  <a:pt x="5129" y="45409"/>
                </a:lnTo>
                <a:lnTo>
                  <a:pt x="1244" y="58017"/>
                </a:lnTo>
                <a:lnTo>
                  <a:pt x="0" y="71026"/>
                </a:lnTo>
                <a:lnTo>
                  <a:pt x="1378" y="84832"/>
                </a:lnTo>
                <a:lnTo>
                  <a:pt x="3378" y="91146"/>
                </a:lnTo>
                <a:lnTo>
                  <a:pt x="5376" y="97453"/>
                </a:lnTo>
                <a:lnTo>
                  <a:pt x="11782" y="108770"/>
                </a:lnTo>
                <a:lnTo>
                  <a:pt x="20389" y="118663"/>
                </a:lnTo>
                <a:lnTo>
                  <a:pt x="30988" y="127014"/>
                </a:lnTo>
              </a:path>
              <a:path w="177742" h="142619">
                <a:moveTo>
                  <a:pt x="30988" y="127014"/>
                </a:moveTo>
                <a:lnTo>
                  <a:pt x="43369" y="133704"/>
                </a:lnTo>
                <a:lnTo>
                  <a:pt x="50345" y="136158"/>
                </a:lnTo>
                <a:lnTo>
                  <a:pt x="57324" y="138614"/>
                </a:lnTo>
                <a:lnTo>
                  <a:pt x="72643" y="141625"/>
                </a:lnTo>
                <a:lnTo>
                  <a:pt x="88681" y="142619"/>
                </a:lnTo>
                <a:lnTo>
                  <a:pt x="97407" y="142067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3820" y="1319292"/>
            <a:ext cx="1927589" cy="983309"/>
          </a:xfrm>
          <a:custGeom>
            <a:avLst/>
            <a:gdLst/>
            <a:ahLst/>
            <a:cxnLst/>
            <a:rect l="l" t="t" r="r" b="b"/>
            <a:pathLst>
              <a:path w="1927589" h="983309">
                <a:moveTo>
                  <a:pt x="1042836" y="981621"/>
                </a:moveTo>
                <a:lnTo>
                  <a:pt x="1120170" y="976651"/>
                </a:lnTo>
                <a:lnTo>
                  <a:pt x="1195486" y="968538"/>
                </a:lnTo>
                <a:lnTo>
                  <a:pt x="1268537" y="957421"/>
                </a:lnTo>
                <a:lnTo>
                  <a:pt x="1339075" y="943438"/>
                </a:lnTo>
                <a:lnTo>
                  <a:pt x="1406854" y="926731"/>
                </a:lnTo>
                <a:lnTo>
                  <a:pt x="1471626" y="907436"/>
                </a:lnTo>
                <a:lnTo>
                  <a:pt x="1533144" y="885695"/>
                </a:lnTo>
                <a:lnTo>
                  <a:pt x="1562153" y="873670"/>
                </a:lnTo>
                <a:lnTo>
                  <a:pt x="1591162" y="861645"/>
                </a:lnTo>
                <a:lnTo>
                  <a:pt x="1645430" y="835426"/>
                </a:lnTo>
                <a:lnTo>
                  <a:pt x="1678946" y="816594"/>
                </a:lnTo>
                <a:lnTo>
                  <a:pt x="1741734" y="777038"/>
                </a:lnTo>
                <a:lnTo>
                  <a:pt x="1783276" y="745148"/>
                </a:lnTo>
                <a:lnTo>
                  <a:pt x="1820080" y="711645"/>
                </a:lnTo>
                <a:lnTo>
                  <a:pt x="1851900" y="676669"/>
                </a:lnTo>
              </a:path>
              <a:path w="1927589" h="983309">
                <a:moveTo>
                  <a:pt x="1851900" y="676669"/>
                </a:moveTo>
                <a:lnTo>
                  <a:pt x="1878489" y="640359"/>
                </a:lnTo>
                <a:lnTo>
                  <a:pt x="1899599" y="602855"/>
                </a:lnTo>
                <a:lnTo>
                  <a:pt x="1914984" y="564295"/>
                </a:lnTo>
                <a:lnTo>
                  <a:pt x="1924396" y="524819"/>
                </a:lnTo>
                <a:lnTo>
                  <a:pt x="1927589" y="484566"/>
                </a:lnTo>
                <a:lnTo>
                  <a:pt x="1924396" y="444396"/>
                </a:lnTo>
                <a:lnTo>
                  <a:pt x="1914984" y="405199"/>
                </a:lnTo>
                <a:lnTo>
                  <a:pt x="1899599" y="367091"/>
                </a:lnTo>
                <a:lnTo>
                  <a:pt x="1878489" y="330192"/>
                </a:lnTo>
                <a:lnTo>
                  <a:pt x="1851900" y="294617"/>
                </a:lnTo>
                <a:lnTo>
                  <a:pt x="1820080" y="260486"/>
                </a:lnTo>
                <a:lnTo>
                  <a:pt x="1783276" y="227915"/>
                </a:lnTo>
                <a:lnTo>
                  <a:pt x="1741734" y="197022"/>
                </a:lnTo>
                <a:lnTo>
                  <a:pt x="1695704" y="167925"/>
                </a:lnTo>
                <a:lnTo>
                  <a:pt x="1645430" y="140741"/>
                </a:lnTo>
                <a:lnTo>
                  <a:pt x="1591162" y="115587"/>
                </a:lnTo>
                <a:lnTo>
                  <a:pt x="1533144" y="92583"/>
                </a:lnTo>
              </a:path>
              <a:path w="1927589" h="983309">
                <a:moveTo>
                  <a:pt x="1533144" y="92583"/>
                </a:moveTo>
                <a:lnTo>
                  <a:pt x="1471626" y="71844"/>
                </a:lnTo>
                <a:lnTo>
                  <a:pt x="1406854" y="53489"/>
                </a:lnTo>
                <a:lnTo>
                  <a:pt x="1339075" y="37635"/>
                </a:lnTo>
                <a:lnTo>
                  <a:pt x="1268537" y="24400"/>
                </a:lnTo>
              </a:path>
              <a:path w="1927589" h="983309">
                <a:moveTo>
                  <a:pt x="1268537" y="24400"/>
                </a:moveTo>
                <a:lnTo>
                  <a:pt x="1195486" y="13901"/>
                </a:lnTo>
                <a:lnTo>
                  <a:pt x="1120170" y="6256"/>
                </a:lnTo>
                <a:lnTo>
                  <a:pt x="1042836" y="1583"/>
                </a:lnTo>
                <a:lnTo>
                  <a:pt x="963731" y="0"/>
                </a:lnTo>
                <a:lnTo>
                  <a:pt x="884644" y="1583"/>
                </a:lnTo>
              </a:path>
              <a:path w="1927589" h="983309">
                <a:moveTo>
                  <a:pt x="884644" y="1583"/>
                </a:moveTo>
                <a:lnTo>
                  <a:pt x="807326" y="6256"/>
                </a:lnTo>
                <a:lnTo>
                  <a:pt x="732024" y="13901"/>
                </a:lnTo>
                <a:lnTo>
                  <a:pt x="658986" y="24400"/>
                </a:lnTo>
                <a:lnTo>
                  <a:pt x="588459" y="37635"/>
                </a:lnTo>
                <a:lnTo>
                  <a:pt x="520690" y="53489"/>
                </a:lnTo>
                <a:lnTo>
                  <a:pt x="455927" y="71844"/>
                </a:lnTo>
                <a:lnTo>
                  <a:pt x="394416" y="92583"/>
                </a:lnTo>
                <a:lnTo>
                  <a:pt x="336406" y="115587"/>
                </a:lnTo>
                <a:lnTo>
                  <a:pt x="282142" y="140741"/>
                </a:lnTo>
                <a:lnTo>
                  <a:pt x="231873" y="167925"/>
                </a:lnTo>
                <a:lnTo>
                  <a:pt x="185846" y="197022"/>
                </a:lnTo>
                <a:lnTo>
                  <a:pt x="144307" y="227915"/>
                </a:lnTo>
                <a:lnTo>
                  <a:pt x="107505" y="260486"/>
                </a:lnTo>
                <a:lnTo>
                  <a:pt x="75686" y="294617"/>
                </a:lnTo>
                <a:lnTo>
                  <a:pt x="49098" y="330192"/>
                </a:lnTo>
                <a:lnTo>
                  <a:pt x="27989" y="367091"/>
                </a:lnTo>
                <a:lnTo>
                  <a:pt x="12604" y="405199"/>
                </a:lnTo>
              </a:path>
              <a:path w="1927589" h="983309">
                <a:moveTo>
                  <a:pt x="12604" y="405199"/>
                </a:moveTo>
                <a:lnTo>
                  <a:pt x="3192" y="444396"/>
                </a:lnTo>
                <a:lnTo>
                  <a:pt x="0" y="484566"/>
                </a:lnTo>
                <a:lnTo>
                  <a:pt x="3179" y="524662"/>
                </a:lnTo>
                <a:lnTo>
                  <a:pt x="3192" y="524819"/>
                </a:lnTo>
                <a:lnTo>
                  <a:pt x="12604" y="564295"/>
                </a:lnTo>
                <a:lnTo>
                  <a:pt x="27989" y="602855"/>
                </a:lnTo>
                <a:lnTo>
                  <a:pt x="38543" y="621607"/>
                </a:lnTo>
                <a:lnTo>
                  <a:pt x="49098" y="640359"/>
                </a:lnTo>
                <a:lnTo>
                  <a:pt x="74122" y="674533"/>
                </a:lnTo>
                <a:lnTo>
                  <a:pt x="75686" y="676669"/>
                </a:lnTo>
              </a:path>
              <a:path w="1927589" h="983309">
                <a:moveTo>
                  <a:pt x="75686" y="676669"/>
                </a:moveTo>
                <a:lnTo>
                  <a:pt x="107505" y="711645"/>
                </a:lnTo>
                <a:lnTo>
                  <a:pt x="144307" y="745148"/>
                </a:lnTo>
              </a:path>
              <a:path w="1927589" h="983309">
                <a:moveTo>
                  <a:pt x="144307" y="745148"/>
                </a:moveTo>
                <a:lnTo>
                  <a:pt x="185846" y="777038"/>
                </a:lnTo>
                <a:lnTo>
                  <a:pt x="197352" y="784573"/>
                </a:lnTo>
                <a:lnTo>
                  <a:pt x="231873" y="807177"/>
                </a:lnTo>
                <a:lnTo>
                  <a:pt x="282142" y="835426"/>
                </a:lnTo>
                <a:lnTo>
                  <a:pt x="336406" y="861645"/>
                </a:lnTo>
                <a:lnTo>
                  <a:pt x="394416" y="885695"/>
                </a:lnTo>
                <a:lnTo>
                  <a:pt x="455927" y="907436"/>
                </a:lnTo>
              </a:path>
              <a:path w="1927589" h="983309">
                <a:moveTo>
                  <a:pt x="455927" y="907436"/>
                </a:moveTo>
                <a:lnTo>
                  <a:pt x="520690" y="926731"/>
                </a:lnTo>
                <a:lnTo>
                  <a:pt x="563046" y="937173"/>
                </a:lnTo>
                <a:lnTo>
                  <a:pt x="588459" y="943438"/>
                </a:lnTo>
                <a:lnTo>
                  <a:pt x="658986" y="957421"/>
                </a:lnTo>
                <a:lnTo>
                  <a:pt x="732024" y="968538"/>
                </a:lnTo>
                <a:lnTo>
                  <a:pt x="807326" y="976651"/>
                </a:lnTo>
                <a:lnTo>
                  <a:pt x="884644" y="981621"/>
                </a:lnTo>
                <a:lnTo>
                  <a:pt x="963731" y="983309"/>
                </a:lnTo>
                <a:lnTo>
                  <a:pt x="1042836" y="981621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3357" y="2245468"/>
            <a:ext cx="253646" cy="71167"/>
          </a:xfrm>
          <a:custGeom>
            <a:avLst/>
            <a:gdLst/>
            <a:ahLst/>
            <a:cxnLst/>
            <a:rect l="l" t="t" r="r" b="b"/>
            <a:pathLst>
              <a:path w="253646" h="71167">
                <a:moveTo>
                  <a:pt x="0" y="28637"/>
                </a:moveTo>
                <a:lnTo>
                  <a:pt x="5300" y="43291"/>
                </a:lnTo>
                <a:lnTo>
                  <a:pt x="11734" y="49453"/>
                </a:lnTo>
                <a:lnTo>
                  <a:pt x="20517" y="54842"/>
                </a:lnTo>
                <a:lnTo>
                  <a:pt x="31521" y="59459"/>
                </a:lnTo>
                <a:lnTo>
                  <a:pt x="44618" y="63308"/>
                </a:lnTo>
                <a:lnTo>
                  <a:pt x="59679" y="66389"/>
                </a:lnTo>
                <a:lnTo>
                  <a:pt x="76575" y="68706"/>
                </a:lnTo>
                <a:lnTo>
                  <a:pt x="95177" y="70260"/>
                </a:lnTo>
                <a:lnTo>
                  <a:pt x="115357" y="71054"/>
                </a:lnTo>
                <a:lnTo>
                  <a:pt x="127013" y="71167"/>
                </a:lnTo>
                <a:lnTo>
                  <a:pt x="147957" y="70787"/>
                </a:lnTo>
                <a:lnTo>
                  <a:pt x="167404" y="69642"/>
                </a:lnTo>
                <a:lnTo>
                  <a:pt x="185223" y="67733"/>
                </a:lnTo>
                <a:lnTo>
                  <a:pt x="201280" y="65055"/>
                </a:lnTo>
                <a:lnTo>
                  <a:pt x="215446" y="61608"/>
                </a:lnTo>
                <a:lnTo>
                  <a:pt x="227588" y="57388"/>
                </a:lnTo>
                <a:lnTo>
                  <a:pt x="237574" y="52394"/>
                </a:lnTo>
                <a:lnTo>
                  <a:pt x="245272" y="46624"/>
                </a:lnTo>
                <a:lnTo>
                  <a:pt x="253280" y="32745"/>
                </a:lnTo>
                <a:lnTo>
                  <a:pt x="253646" y="28637"/>
                </a:lnTo>
                <a:lnTo>
                  <a:pt x="252214" y="24448"/>
                </a:lnTo>
                <a:lnTo>
                  <a:pt x="241186" y="16393"/>
                </a:lnTo>
                <a:lnTo>
                  <a:pt x="231877" y="12687"/>
                </a:lnTo>
                <a:lnTo>
                  <a:pt x="220230" y="9302"/>
                </a:lnTo>
                <a:lnTo>
                  <a:pt x="206389" y="6320"/>
                </a:lnTo>
                <a:lnTo>
                  <a:pt x="190495" y="3820"/>
                </a:lnTo>
                <a:lnTo>
                  <a:pt x="172694" y="1883"/>
                </a:lnTo>
                <a:lnTo>
                  <a:pt x="153129" y="590"/>
                </a:lnTo>
                <a:lnTo>
                  <a:pt x="131942" y="20"/>
                </a:lnTo>
                <a:lnTo>
                  <a:pt x="127013" y="0"/>
                </a:lnTo>
                <a:lnTo>
                  <a:pt x="105443" y="395"/>
                </a:lnTo>
                <a:lnTo>
                  <a:pt x="85472" y="1528"/>
                </a:lnTo>
                <a:lnTo>
                  <a:pt x="67241" y="3319"/>
                </a:lnTo>
                <a:lnTo>
                  <a:pt x="50889" y="5688"/>
                </a:lnTo>
                <a:lnTo>
                  <a:pt x="36556" y="8556"/>
                </a:lnTo>
                <a:lnTo>
                  <a:pt x="24383" y="11842"/>
                </a:lnTo>
                <a:lnTo>
                  <a:pt x="14510" y="15468"/>
                </a:lnTo>
                <a:lnTo>
                  <a:pt x="2224" y="23417"/>
                </a:lnTo>
                <a:lnTo>
                  <a:pt x="0" y="28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4086" y="2388088"/>
            <a:ext cx="152188" cy="71167"/>
          </a:xfrm>
          <a:custGeom>
            <a:avLst/>
            <a:gdLst/>
            <a:ahLst/>
            <a:cxnLst/>
            <a:rect l="l" t="t" r="r" b="b"/>
            <a:pathLst>
              <a:path w="152188" h="71167">
                <a:moveTo>
                  <a:pt x="92758" y="70256"/>
                </a:moveTo>
                <a:lnTo>
                  <a:pt x="108529" y="67522"/>
                </a:lnTo>
                <a:lnTo>
                  <a:pt x="122889" y="62969"/>
                </a:lnTo>
                <a:lnTo>
                  <a:pt x="129032" y="59774"/>
                </a:lnTo>
                <a:lnTo>
                  <a:pt x="135136" y="56599"/>
                </a:lnTo>
                <a:lnTo>
                  <a:pt x="144563" y="48415"/>
                </a:lnTo>
              </a:path>
              <a:path w="152188" h="71167">
                <a:moveTo>
                  <a:pt x="144563" y="48415"/>
                </a:moveTo>
                <a:lnTo>
                  <a:pt x="150466" y="38420"/>
                </a:lnTo>
                <a:lnTo>
                  <a:pt x="152188" y="28353"/>
                </a:lnTo>
                <a:lnTo>
                  <a:pt x="149537" y="21789"/>
                </a:lnTo>
                <a:lnTo>
                  <a:pt x="142168" y="15521"/>
                </a:lnTo>
                <a:lnTo>
                  <a:pt x="130960" y="9885"/>
                </a:lnTo>
                <a:lnTo>
                  <a:pt x="116787" y="5219"/>
                </a:lnTo>
                <a:lnTo>
                  <a:pt x="100528" y="1862"/>
                </a:lnTo>
              </a:path>
              <a:path w="152188" h="71167">
                <a:moveTo>
                  <a:pt x="100528" y="1862"/>
                </a:moveTo>
                <a:lnTo>
                  <a:pt x="83058" y="149"/>
                </a:lnTo>
                <a:lnTo>
                  <a:pt x="76283" y="0"/>
                </a:lnTo>
                <a:lnTo>
                  <a:pt x="58593" y="990"/>
                </a:lnTo>
                <a:lnTo>
                  <a:pt x="50199" y="2361"/>
                </a:lnTo>
                <a:lnTo>
                  <a:pt x="41758" y="3740"/>
                </a:lnTo>
                <a:lnTo>
                  <a:pt x="34196" y="5831"/>
                </a:lnTo>
                <a:lnTo>
                  <a:pt x="26653" y="7916"/>
                </a:lnTo>
                <a:lnTo>
                  <a:pt x="14151" y="13185"/>
                </a:lnTo>
                <a:lnTo>
                  <a:pt x="5127" y="19215"/>
                </a:lnTo>
                <a:lnTo>
                  <a:pt x="454" y="25672"/>
                </a:lnTo>
                <a:lnTo>
                  <a:pt x="0" y="28353"/>
                </a:lnTo>
                <a:lnTo>
                  <a:pt x="2298" y="39867"/>
                </a:lnTo>
              </a:path>
              <a:path w="152188" h="71167">
                <a:moveTo>
                  <a:pt x="2298" y="39867"/>
                </a:moveTo>
                <a:lnTo>
                  <a:pt x="8724" y="49586"/>
                </a:lnTo>
                <a:lnTo>
                  <a:pt x="13624" y="53526"/>
                </a:lnTo>
                <a:lnTo>
                  <a:pt x="18575" y="57507"/>
                </a:lnTo>
                <a:lnTo>
                  <a:pt x="31145" y="63627"/>
                </a:lnTo>
              </a:path>
              <a:path w="152188" h="71167">
                <a:moveTo>
                  <a:pt x="31145" y="63627"/>
                </a:moveTo>
                <a:lnTo>
                  <a:pt x="45732" y="67943"/>
                </a:lnTo>
                <a:lnTo>
                  <a:pt x="61632" y="70454"/>
                </a:lnTo>
                <a:lnTo>
                  <a:pt x="76283" y="71167"/>
                </a:lnTo>
                <a:lnTo>
                  <a:pt x="92758" y="70256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0832" y="2231150"/>
            <a:ext cx="278948" cy="99805"/>
          </a:xfrm>
          <a:custGeom>
            <a:avLst/>
            <a:gdLst/>
            <a:ahLst/>
            <a:cxnLst/>
            <a:rect l="l" t="t" r="r" b="b"/>
            <a:pathLst>
              <a:path w="278948" h="99805">
                <a:moveTo>
                  <a:pt x="158450" y="99216"/>
                </a:moveTo>
                <a:lnTo>
                  <a:pt x="176650" y="97519"/>
                </a:lnTo>
                <a:lnTo>
                  <a:pt x="193952" y="94815"/>
                </a:lnTo>
                <a:lnTo>
                  <a:pt x="210173" y="91204"/>
                </a:lnTo>
                <a:lnTo>
                  <a:pt x="225128" y="86790"/>
                </a:lnTo>
                <a:lnTo>
                  <a:pt x="238634" y="81673"/>
                </a:lnTo>
                <a:lnTo>
                  <a:pt x="250506" y="75955"/>
                </a:lnTo>
                <a:lnTo>
                  <a:pt x="260560" y="69738"/>
                </a:lnTo>
                <a:lnTo>
                  <a:pt x="268613" y="63123"/>
                </a:lnTo>
                <a:lnTo>
                  <a:pt x="274479" y="56212"/>
                </a:lnTo>
                <a:lnTo>
                  <a:pt x="277467" y="50141"/>
                </a:lnTo>
                <a:lnTo>
                  <a:pt x="278948" y="42955"/>
                </a:lnTo>
                <a:lnTo>
                  <a:pt x="277537" y="35802"/>
                </a:lnTo>
                <a:lnTo>
                  <a:pt x="273442" y="29299"/>
                </a:lnTo>
                <a:lnTo>
                  <a:pt x="266862" y="23447"/>
                </a:lnTo>
                <a:lnTo>
                  <a:pt x="258002" y="18247"/>
                </a:lnTo>
                <a:lnTo>
                  <a:pt x="247063" y="13698"/>
                </a:lnTo>
              </a:path>
              <a:path w="278948" h="99805">
                <a:moveTo>
                  <a:pt x="247063" y="13698"/>
                </a:moveTo>
                <a:lnTo>
                  <a:pt x="234248" y="9800"/>
                </a:lnTo>
                <a:lnTo>
                  <a:pt x="219759" y="6553"/>
                </a:lnTo>
                <a:lnTo>
                  <a:pt x="203799" y="3957"/>
                </a:lnTo>
                <a:lnTo>
                  <a:pt x="195198" y="2986"/>
                </a:lnTo>
                <a:lnTo>
                  <a:pt x="186569" y="2012"/>
                </a:lnTo>
                <a:lnTo>
                  <a:pt x="168272" y="719"/>
                </a:lnTo>
                <a:lnTo>
                  <a:pt x="149111" y="77"/>
                </a:lnTo>
                <a:lnTo>
                  <a:pt x="139537" y="0"/>
                </a:lnTo>
                <a:lnTo>
                  <a:pt x="119959" y="325"/>
                </a:lnTo>
                <a:lnTo>
                  <a:pt x="101170" y="1300"/>
                </a:lnTo>
                <a:lnTo>
                  <a:pt x="83371" y="2925"/>
                </a:lnTo>
                <a:lnTo>
                  <a:pt x="66757" y="5200"/>
                </a:lnTo>
                <a:lnTo>
                  <a:pt x="51529" y="8125"/>
                </a:lnTo>
                <a:lnTo>
                  <a:pt x="37884" y="11701"/>
                </a:lnTo>
                <a:lnTo>
                  <a:pt x="26020" y="15926"/>
                </a:lnTo>
                <a:lnTo>
                  <a:pt x="16136" y="20802"/>
                </a:lnTo>
                <a:lnTo>
                  <a:pt x="8431" y="26327"/>
                </a:lnTo>
                <a:lnTo>
                  <a:pt x="349" y="39329"/>
                </a:lnTo>
                <a:lnTo>
                  <a:pt x="0" y="42955"/>
                </a:lnTo>
                <a:lnTo>
                  <a:pt x="1318" y="50141"/>
                </a:lnTo>
              </a:path>
              <a:path w="278948" h="99805">
                <a:moveTo>
                  <a:pt x="1318" y="50141"/>
                </a:moveTo>
                <a:lnTo>
                  <a:pt x="5152" y="57219"/>
                </a:lnTo>
                <a:lnTo>
                  <a:pt x="11321" y="64089"/>
                </a:lnTo>
                <a:lnTo>
                  <a:pt x="19645" y="70648"/>
                </a:lnTo>
                <a:lnTo>
                  <a:pt x="29944" y="76796"/>
                </a:lnTo>
                <a:lnTo>
                  <a:pt x="42037" y="82431"/>
                </a:lnTo>
                <a:lnTo>
                  <a:pt x="55743" y="87451"/>
                </a:lnTo>
                <a:lnTo>
                  <a:pt x="70883" y="91756"/>
                </a:lnTo>
                <a:lnTo>
                  <a:pt x="87275" y="95245"/>
                </a:lnTo>
                <a:lnTo>
                  <a:pt x="104740" y="97814"/>
                </a:lnTo>
                <a:lnTo>
                  <a:pt x="123096" y="99365"/>
                </a:lnTo>
                <a:lnTo>
                  <a:pt x="139537" y="99805"/>
                </a:lnTo>
                <a:lnTo>
                  <a:pt x="158450" y="99216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6596" y="2730033"/>
            <a:ext cx="545372" cy="897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9375" y="2744352"/>
            <a:ext cx="545119" cy="897822"/>
          </a:xfrm>
          <a:custGeom>
            <a:avLst/>
            <a:gdLst/>
            <a:ahLst/>
            <a:cxnLst/>
            <a:rect l="l" t="t" r="r" b="b"/>
            <a:pathLst>
              <a:path w="545119" h="897822">
                <a:moveTo>
                  <a:pt x="0" y="869185"/>
                </a:moveTo>
                <a:lnTo>
                  <a:pt x="545119" y="0"/>
                </a:lnTo>
                <a:lnTo>
                  <a:pt x="545119" y="897822"/>
                </a:lnTo>
                <a:lnTo>
                  <a:pt x="0" y="897822"/>
                </a:lnTo>
              </a:path>
            </a:pathLst>
          </a:custGeom>
          <a:ln w="26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3819" y="3613637"/>
            <a:ext cx="1965414" cy="1482193"/>
          </a:xfrm>
          <a:custGeom>
            <a:avLst/>
            <a:gdLst/>
            <a:ahLst/>
            <a:cxnLst/>
            <a:rect l="l" t="t" r="r" b="b"/>
            <a:pathLst>
              <a:path w="1965414" h="1482193">
                <a:moveTo>
                  <a:pt x="0" y="1482193"/>
                </a:moveTo>
                <a:lnTo>
                  <a:pt x="1965414" y="1482193"/>
                </a:lnTo>
                <a:lnTo>
                  <a:pt x="1965414" y="0"/>
                </a:lnTo>
                <a:lnTo>
                  <a:pt x="0" y="0"/>
                </a:lnTo>
                <a:lnTo>
                  <a:pt x="0" y="1482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1422" y="3599318"/>
            <a:ext cx="1977938" cy="1496512"/>
          </a:xfrm>
          <a:custGeom>
            <a:avLst/>
            <a:gdLst/>
            <a:ahLst/>
            <a:cxnLst/>
            <a:rect l="l" t="t" r="r" b="b"/>
            <a:pathLst>
              <a:path w="1977938" h="1496512">
                <a:moveTo>
                  <a:pt x="0" y="1496512"/>
                </a:moveTo>
                <a:lnTo>
                  <a:pt x="1977938" y="1496512"/>
                </a:lnTo>
                <a:lnTo>
                  <a:pt x="1977938" y="0"/>
                </a:lnTo>
                <a:lnTo>
                  <a:pt x="0" y="0"/>
                </a:lnTo>
                <a:lnTo>
                  <a:pt x="0" y="1496512"/>
                </a:lnTo>
                <a:close/>
              </a:path>
            </a:pathLst>
          </a:custGeom>
          <a:ln w="542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1969" y="2730033"/>
            <a:ext cx="1737322" cy="89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969" y="2730033"/>
            <a:ext cx="1737322" cy="897822"/>
          </a:xfrm>
          <a:custGeom>
            <a:avLst/>
            <a:gdLst/>
            <a:ahLst/>
            <a:cxnLst/>
            <a:rect l="l" t="t" r="r" b="b"/>
            <a:pathLst>
              <a:path w="1737322" h="897822">
                <a:moveTo>
                  <a:pt x="1737322" y="0"/>
                </a:moveTo>
                <a:lnTo>
                  <a:pt x="0" y="0"/>
                </a:lnTo>
                <a:lnTo>
                  <a:pt x="0" y="897822"/>
                </a:lnTo>
                <a:lnTo>
                  <a:pt x="1420169" y="897822"/>
                </a:lnTo>
                <a:lnTo>
                  <a:pt x="1737322" y="0"/>
                </a:lnTo>
              </a:path>
            </a:pathLst>
          </a:custGeom>
          <a:ln w="55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2139" y="2730034"/>
            <a:ext cx="317153" cy="2379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2139" y="2730034"/>
            <a:ext cx="317153" cy="2379751"/>
          </a:xfrm>
          <a:custGeom>
            <a:avLst/>
            <a:gdLst/>
            <a:ahLst/>
            <a:cxnLst/>
            <a:rect l="l" t="t" r="r" b="b"/>
            <a:pathLst>
              <a:path w="317153" h="2379751">
                <a:moveTo>
                  <a:pt x="317153" y="1510434"/>
                </a:moveTo>
                <a:lnTo>
                  <a:pt x="317153" y="0"/>
                </a:lnTo>
                <a:lnTo>
                  <a:pt x="79288" y="673366"/>
                </a:lnTo>
                <a:lnTo>
                  <a:pt x="0" y="897822"/>
                </a:lnTo>
                <a:lnTo>
                  <a:pt x="0" y="2379751"/>
                </a:lnTo>
                <a:lnTo>
                  <a:pt x="317153" y="1510434"/>
                </a:lnTo>
              </a:path>
            </a:pathLst>
          </a:custGeom>
          <a:ln w="505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9684" y="2701396"/>
            <a:ext cx="1433199" cy="1995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9684" y="2701396"/>
            <a:ext cx="1433199" cy="1995354"/>
          </a:xfrm>
          <a:custGeom>
            <a:avLst/>
            <a:gdLst/>
            <a:ahLst/>
            <a:cxnLst/>
            <a:rect l="l" t="t" r="r" b="b"/>
            <a:pathLst>
              <a:path w="1433199" h="1995354">
                <a:moveTo>
                  <a:pt x="1433199" y="185575"/>
                </a:moveTo>
                <a:lnTo>
                  <a:pt x="1433199" y="0"/>
                </a:lnTo>
                <a:lnTo>
                  <a:pt x="0" y="1810133"/>
                </a:lnTo>
                <a:lnTo>
                  <a:pt x="0" y="1995354"/>
                </a:lnTo>
                <a:lnTo>
                  <a:pt x="1433199" y="185575"/>
                </a:lnTo>
              </a:path>
            </a:pathLst>
          </a:custGeom>
          <a:ln w="524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88927" y="3485236"/>
            <a:ext cx="342454" cy="1211514"/>
          </a:xfrm>
          <a:custGeom>
            <a:avLst/>
            <a:gdLst/>
            <a:ahLst/>
            <a:cxnLst/>
            <a:rect l="l" t="t" r="r" b="b"/>
            <a:pathLst>
              <a:path w="342454" h="1211514">
                <a:moveTo>
                  <a:pt x="342454" y="926516"/>
                </a:moveTo>
                <a:lnTo>
                  <a:pt x="316900" y="0"/>
                </a:lnTo>
                <a:lnTo>
                  <a:pt x="25301" y="299274"/>
                </a:lnTo>
                <a:lnTo>
                  <a:pt x="0" y="1211514"/>
                </a:lnTo>
                <a:lnTo>
                  <a:pt x="342454" y="926516"/>
                </a:lnTo>
              </a:path>
            </a:pathLst>
          </a:custGeom>
          <a:ln w="508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5926" y="3770193"/>
            <a:ext cx="913001" cy="157023"/>
          </a:xfrm>
          <a:custGeom>
            <a:avLst/>
            <a:gdLst/>
            <a:ahLst/>
            <a:cxnLst/>
            <a:rect l="l" t="t" r="r" b="b"/>
            <a:pathLst>
              <a:path w="913001" h="157023">
                <a:moveTo>
                  <a:pt x="913001" y="0"/>
                </a:moveTo>
                <a:lnTo>
                  <a:pt x="519944" y="157023"/>
                </a:lnTo>
                <a:lnTo>
                  <a:pt x="0" y="0"/>
                </a:lnTo>
              </a:path>
            </a:pathLst>
          </a:custGeom>
          <a:ln w="281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8381" y="3299944"/>
            <a:ext cx="887447" cy="313592"/>
          </a:xfrm>
          <a:custGeom>
            <a:avLst/>
            <a:gdLst/>
            <a:ahLst/>
            <a:cxnLst/>
            <a:rect l="l" t="t" r="r" b="b"/>
            <a:pathLst>
              <a:path w="887447" h="313592">
                <a:moveTo>
                  <a:pt x="887447" y="185291"/>
                </a:moveTo>
                <a:lnTo>
                  <a:pt x="253773" y="313592"/>
                </a:lnTo>
                <a:lnTo>
                  <a:pt x="0" y="0"/>
                </a:lnTo>
              </a:path>
            </a:pathLst>
          </a:custGeom>
          <a:ln w="27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50976" y="4682462"/>
            <a:ext cx="621403" cy="555697"/>
          </a:xfrm>
          <a:custGeom>
            <a:avLst/>
            <a:gdLst/>
            <a:ahLst/>
            <a:cxnLst/>
            <a:rect l="l" t="t" r="r" b="b"/>
            <a:pathLst>
              <a:path w="621403" h="555697">
                <a:moveTo>
                  <a:pt x="25301" y="0"/>
                </a:moveTo>
                <a:lnTo>
                  <a:pt x="0" y="512790"/>
                </a:lnTo>
                <a:lnTo>
                  <a:pt x="621403" y="427324"/>
                </a:lnTo>
                <a:lnTo>
                  <a:pt x="621403" y="555697"/>
                </a:lnTo>
              </a:path>
            </a:pathLst>
          </a:custGeom>
          <a:ln w="26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42701" y="4425703"/>
            <a:ext cx="418359" cy="513146"/>
          </a:xfrm>
          <a:custGeom>
            <a:avLst/>
            <a:gdLst/>
            <a:ahLst/>
            <a:cxnLst/>
            <a:rect l="l" t="t" r="r" b="b"/>
            <a:pathLst>
              <a:path w="418359" h="513146">
                <a:moveTo>
                  <a:pt x="75904" y="0"/>
                </a:moveTo>
                <a:lnTo>
                  <a:pt x="0" y="441992"/>
                </a:lnTo>
                <a:lnTo>
                  <a:pt x="418359" y="384774"/>
                </a:lnTo>
                <a:lnTo>
                  <a:pt x="418359" y="513146"/>
                </a:lnTo>
              </a:path>
            </a:pathLst>
          </a:custGeom>
          <a:ln w="264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24205" y="2644547"/>
            <a:ext cx="558086" cy="299274"/>
          </a:xfrm>
          <a:custGeom>
            <a:avLst/>
            <a:gdLst/>
            <a:ahLst/>
            <a:cxnLst/>
            <a:rect l="l" t="t" r="r" b="b"/>
            <a:pathLst>
              <a:path w="558086" h="299274">
                <a:moveTo>
                  <a:pt x="0" y="142619"/>
                </a:moveTo>
                <a:lnTo>
                  <a:pt x="3699" y="167779"/>
                </a:lnTo>
                <a:lnTo>
                  <a:pt x="14393" y="191738"/>
                </a:lnTo>
                <a:lnTo>
                  <a:pt x="31475" y="214156"/>
                </a:lnTo>
                <a:lnTo>
                  <a:pt x="54337" y="234692"/>
                </a:lnTo>
                <a:lnTo>
                  <a:pt x="82371" y="253004"/>
                </a:lnTo>
                <a:lnTo>
                  <a:pt x="114972" y="268751"/>
                </a:lnTo>
                <a:lnTo>
                  <a:pt x="132794" y="275557"/>
                </a:lnTo>
                <a:lnTo>
                  <a:pt x="151530" y="281593"/>
                </a:lnTo>
                <a:lnTo>
                  <a:pt x="171104" y="286818"/>
                </a:lnTo>
                <a:lnTo>
                  <a:pt x="191440" y="291188"/>
                </a:lnTo>
                <a:lnTo>
                  <a:pt x="212462" y="294662"/>
                </a:lnTo>
                <a:lnTo>
                  <a:pt x="234094" y="297195"/>
                </a:lnTo>
                <a:lnTo>
                  <a:pt x="256260" y="298747"/>
                </a:lnTo>
                <a:lnTo>
                  <a:pt x="278884" y="299274"/>
                </a:lnTo>
                <a:lnTo>
                  <a:pt x="301511" y="298747"/>
                </a:lnTo>
                <a:lnTo>
                  <a:pt x="323684" y="297195"/>
                </a:lnTo>
                <a:lnTo>
                  <a:pt x="345326" y="294662"/>
                </a:lnTo>
                <a:lnTo>
                  <a:pt x="366362" y="291188"/>
                </a:lnTo>
                <a:lnTo>
                  <a:pt x="386714" y="286818"/>
                </a:lnTo>
                <a:lnTo>
                  <a:pt x="406307" y="281593"/>
                </a:lnTo>
                <a:lnTo>
                  <a:pt x="425064" y="275557"/>
                </a:lnTo>
                <a:lnTo>
                  <a:pt x="442909" y="268751"/>
                </a:lnTo>
                <a:lnTo>
                  <a:pt x="475556" y="253004"/>
                </a:lnTo>
                <a:lnTo>
                  <a:pt x="503637" y="234692"/>
                </a:lnTo>
                <a:lnTo>
                  <a:pt x="526542" y="214156"/>
                </a:lnTo>
                <a:lnTo>
                  <a:pt x="543659" y="191738"/>
                </a:lnTo>
                <a:lnTo>
                  <a:pt x="554377" y="167779"/>
                </a:lnTo>
                <a:lnTo>
                  <a:pt x="558086" y="142619"/>
                </a:lnTo>
                <a:lnTo>
                  <a:pt x="557146" y="129974"/>
                </a:lnTo>
                <a:lnTo>
                  <a:pt x="549856" y="106069"/>
                </a:lnTo>
                <a:lnTo>
                  <a:pt x="535862" y="84150"/>
                </a:lnTo>
                <a:lnTo>
                  <a:pt x="515775" y="64386"/>
                </a:lnTo>
                <a:lnTo>
                  <a:pt x="490205" y="46944"/>
                </a:lnTo>
                <a:lnTo>
                  <a:pt x="459765" y="31990"/>
                </a:lnTo>
                <a:lnTo>
                  <a:pt x="425064" y="19694"/>
                </a:lnTo>
                <a:lnTo>
                  <a:pt x="406307" y="14595"/>
                </a:lnTo>
                <a:lnTo>
                  <a:pt x="386714" y="10222"/>
                </a:lnTo>
                <a:lnTo>
                  <a:pt x="366362" y="6598"/>
                </a:lnTo>
                <a:lnTo>
                  <a:pt x="345326" y="3743"/>
                </a:lnTo>
                <a:lnTo>
                  <a:pt x="323684" y="1677"/>
                </a:lnTo>
                <a:lnTo>
                  <a:pt x="301511" y="422"/>
                </a:lnTo>
                <a:lnTo>
                  <a:pt x="278884" y="0"/>
                </a:lnTo>
                <a:lnTo>
                  <a:pt x="256260" y="422"/>
                </a:lnTo>
                <a:lnTo>
                  <a:pt x="234094" y="1677"/>
                </a:lnTo>
                <a:lnTo>
                  <a:pt x="212462" y="3743"/>
                </a:lnTo>
                <a:lnTo>
                  <a:pt x="191440" y="6598"/>
                </a:lnTo>
                <a:lnTo>
                  <a:pt x="171104" y="10222"/>
                </a:lnTo>
                <a:lnTo>
                  <a:pt x="151530" y="14595"/>
                </a:lnTo>
                <a:lnTo>
                  <a:pt x="132794" y="19694"/>
                </a:lnTo>
                <a:lnTo>
                  <a:pt x="114972" y="25500"/>
                </a:lnTo>
                <a:lnTo>
                  <a:pt x="82371" y="39145"/>
                </a:lnTo>
                <a:lnTo>
                  <a:pt x="54337" y="55364"/>
                </a:lnTo>
                <a:lnTo>
                  <a:pt x="31475" y="73989"/>
                </a:lnTo>
                <a:lnTo>
                  <a:pt x="14393" y="94851"/>
                </a:lnTo>
                <a:lnTo>
                  <a:pt x="3699" y="117784"/>
                </a:lnTo>
                <a:lnTo>
                  <a:pt x="0" y="142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11440" y="2630229"/>
            <a:ext cx="583374" cy="327911"/>
          </a:xfrm>
          <a:custGeom>
            <a:avLst/>
            <a:gdLst/>
            <a:ahLst/>
            <a:cxnLst/>
            <a:rect l="l" t="t" r="r" b="b"/>
            <a:pathLst>
              <a:path w="583374" h="327911">
                <a:moveTo>
                  <a:pt x="304005" y="327644"/>
                </a:moveTo>
                <a:lnTo>
                  <a:pt x="316096" y="327383"/>
                </a:lnTo>
                <a:lnTo>
                  <a:pt x="339904" y="325818"/>
                </a:lnTo>
                <a:lnTo>
                  <a:pt x="363006" y="323251"/>
                </a:lnTo>
                <a:lnTo>
                  <a:pt x="373715" y="321553"/>
                </a:lnTo>
                <a:lnTo>
                  <a:pt x="385335" y="319711"/>
                </a:lnTo>
                <a:lnTo>
                  <a:pt x="406826" y="315232"/>
                </a:lnTo>
                <a:lnTo>
                  <a:pt x="427411" y="309844"/>
                </a:lnTo>
                <a:lnTo>
                  <a:pt x="447025" y="303580"/>
                </a:lnTo>
                <a:lnTo>
                  <a:pt x="465601" y="296472"/>
                </a:lnTo>
              </a:path>
              <a:path w="583374" h="327911">
                <a:moveTo>
                  <a:pt x="465601" y="296472"/>
                </a:moveTo>
                <a:lnTo>
                  <a:pt x="483073" y="288552"/>
                </a:lnTo>
                <a:lnTo>
                  <a:pt x="499374" y="279851"/>
                </a:lnTo>
                <a:lnTo>
                  <a:pt x="514437" y="270402"/>
                </a:lnTo>
                <a:lnTo>
                  <a:pt x="528197" y="260236"/>
                </a:lnTo>
                <a:lnTo>
                  <a:pt x="540587" y="249386"/>
                </a:lnTo>
                <a:lnTo>
                  <a:pt x="551540" y="237882"/>
                </a:lnTo>
                <a:lnTo>
                  <a:pt x="560991" y="225758"/>
                </a:lnTo>
                <a:lnTo>
                  <a:pt x="568872" y="213044"/>
                </a:lnTo>
                <a:lnTo>
                  <a:pt x="575117" y="199774"/>
                </a:lnTo>
                <a:lnTo>
                  <a:pt x="579660" y="185978"/>
                </a:lnTo>
                <a:lnTo>
                  <a:pt x="582435" y="171688"/>
                </a:lnTo>
                <a:lnTo>
                  <a:pt x="583374" y="156938"/>
                </a:lnTo>
                <a:lnTo>
                  <a:pt x="582435" y="144189"/>
                </a:lnTo>
                <a:lnTo>
                  <a:pt x="579660" y="131701"/>
                </a:lnTo>
                <a:lnTo>
                  <a:pt x="575117" y="119518"/>
                </a:lnTo>
                <a:lnTo>
                  <a:pt x="568872" y="107680"/>
                </a:lnTo>
                <a:lnTo>
                  <a:pt x="560991" y="96232"/>
                </a:lnTo>
                <a:lnTo>
                  <a:pt x="551540" y="85214"/>
                </a:lnTo>
              </a:path>
              <a:path w="583374" h="327911">
                <a:moveTo>
                  <a:pt x="551540" y="85214"/>
                </a:moveTo>
                <a:lnTo>
                  <a:pt x="540587" y="74671"/>
                </a:lnTo>
                <a:lnTo>
                  <a:pt x="528197" y="64643"/>
                </a:lnTo>
                <a:lnTo>
                  <a:pt x="514437" y="55173"/>
                </a:lnTo>
                <a:lnTo>
                  <a:pt x="507847" y="51293"/>
                </a:lnTo>
                <a:lnTo>
                  <a:pt x="499374" y="46305"/>
                </a:lnTo>
                <a:lnTo>
                  <a:pt x="485790" y="39450"/>
                </a:lnTo>
                <a:lnTo>
                  <a:pt x="483073" y="38079"/>
                </a:lnTo>
                <a:lnTo>
                  <a:pt x="480385" y="36920"/>
                </a:lnTo>
                <a:lnTo>
                  <a:pt x="465601" y="30540"/>
                </a:lnTo>
                <a:lnTo>
                  <a:pt x="447025" y="23728"/>
                </a:lnTo>
              </a:path>
              <a:path w="583374" h="327911">
                <a:moveTo>
                  <a:pt x="447025" y="23728"/>
                </a:moveTo>
                <a:lnTo>
                  <a:pt x="427411" y="17688"/>
                </a:lnTo>
                <a:lnTo>
                  <a:pt x="417724" y="15227"/>
                </a:lnTo>
                <a:lnTo>
                  <a:pt x="406826" y="12460"/>
                </a:lnTo>
                <a:lnTo>
                  <a:pt x="385335" y="8087"/>
                </a:lnTo>
                <a:lnTo>
                  <a:pt x="363006" y="4612"/>
                </a:lnTo>
                <a:lnTo>
                  <a:pt x="339904" y="2078"/>
                </a:lnTo>
                <a:lnTo>
                  <a:pt x="316870" y="577"/>
                </a:lnTo>
                <a:lnTo>
                  <a:pt x="291649" y="0"/>
                </a:lnTo>
                <a:lnTo>
                  <a:pt x="267508" y="521"/>
                </a:lnTo>
                <a:lnTo>
                  <a:pt x="267245" y="526"/>
                </a:lnTo>
                <a:lnTo>
                  <a:pt x="243473" y="2078"/>
                </a:lnTo>
                <a:lnTo>
                  <a:pt x="220400" y="4612"/>
                </a:lnTo>
              </a:path>
              <a:path w="583374" h="327911">
                <a:moveTo>
                  <a:pt x="220400" y="4612"/>
                </a:moveTo>
                <a:lnTo>
                  <a:pt x="198092" y="8087"/>
                </a:lnTo>
                <a:lnTo>
                  <a:pt x="176617" y="12460"/>
                </a:lnTo>
                <a:lnTo>
                  <a:pt x="156043" y="17688"/>
                </a:lnTo>
                <a:lnTo>
                  <a:pt x="136434" y="23728"/>
                </a:lnTo>
                <a:lnTo>
                  <a:pt x="117860" y="30540"/>
                </a:lnTo>
                <a:lnTo>
                  <a:pt x="100387" y="38079"/>
                </a:lnTo>
                <a:lnTo>
                  <a:pt x="84081" y="46305"/>
                </a:lnTo>
                <a:lnTo>
                  <a:pt x="69010" y="55173"/>
                </a:lnTo>
              </a:path>
              <a:path w="583374" h="327911">
                <a:moveTo>
                  <a:pt x="69010" y="55173"/>
                </a:moveTo>
                <a:lnTo>
                  <a:pt x="55241" y="64643"/>
                </a:lnTo>
                <a:lnTo>
                  <a:pt x="51666" y="67534"/>
                </a:lnTo>
                <a:lnTo>
                  <a:pt x="42841" y="74671"/>
                </a:lnTo>
                <a:lnTo>
                  <a:pt x="31877" y="85214"/>
                </a:lnTo>
                <a:lnTo>
                  <a:pt x="22416" y="96232"/>
                </a:lnTo>
                <a:lnTo>
                  <a:pt x="14525" y="107680"/>
                </a:lnTo>
                <a:lnTo>
                  <a:pt x="8270" y="119518"/>
                </a:lnTo>
                <a:lnTo>
                  <a:pt x="3720" y="131701"/>
                </a:lnTo>
              </a:path>
              <a:path w="583374" h="327911">
                <a:moveTo>
                  <a:pt x="3720" y="131701"/>
                </a:moveTo>
                <a:lnTo>
                  <a:pt x="941" y="144189"/>
                </a:lnTo>
                <a:lnTo>
                  <a:pt x="0" y="156938"/>
                </a:lnTo>
                <a:lnTo>
                  <a:pt x="941" y="171688"/>
                </a:lnTo>
              </a:path>
              <a:path w="583374" h="327911">
                <a:moveTo>
                  <a:pt x="941" y="171688"/>
                </a:moveTo>
                <a:lnTo>
                  <a:pt x="3720" y="185978"/>
                </a:lnTo>
                <a:lnTo>
                  <a:pt x="8270" y="199774"/>
                </a:lnTo>
                <a:lnTo>
                  <a:pt x="14525" y="213044"/>
                </a:lnTo>
                <a:lnTo>
                  <a:pt x="22416" y="225758"/>
                </a:lnTo>
                <a:lnTo>
                  <a:pt x="31877" y="237882"/>
                </a:lnTo>
                <a:lnTo>
                  <a:pt x="39308" y="245679"/>
                </a:lnTo>
                <a:lnTo>
                  <a:pt x="42841" y="249386"/>
                </a:lnTo>
                <a:lnTo>
                  <a:pt x="55241" y="260236"/>
                </a:lnTo>
                <a:lnTo>
                  <a:pt x="65276" y="267645"/>
                </a:lnTo>
                <a:lnTo>
                  <a:pt x="69010" y="270402"/>
                </a:lnTo>
                <a:lnTo>
                  <a:pt x="84081" y="279851"/>
                </a:lnTo>
                <a:lnTo>
                  <a:pt x="100387" y="288552"/>
                </a:lnTo>
                <a:lnTo>
                  <a:pt x="117860" y="296472"/>
                </a:lnTo>
                <a:lnTo>
                  <a:pt x="136434" y="303580"/>
                </a:lnTo>
              </a:path>
              <a:path w="583374" h="327911">
                <a:moveTo>
                  <a:pt x="136434" y="303580"/>
                </a:moveTo>
                <a:lnTo>
                  <a:pt x="156043" y="309844"/>
                </a:lnTo>
                <a:lnTo>
                  <a:pt x="176617" y="315232"/>
                </a:lnTo>
                <a:lnTo>
                  <a:pt x="198092" y="319711"/>
                </a:lnTo>
                <a:lnTo>
                  <a:pt x="220400" y="323251"/>
                </a:lnTo>
                <a:lnTo>
                  <a:pt x="243473" y="325818"/>
                </a:lnTo>
                <a:lnTo>
                  <a:pt x="255551" y="326613"/>
                </a:lnTo>
                <a:lnTo>
                  <a:pt x="267245" y="327383"/>
                </a:lnTo>
                <a:lnTo>
                  <a:pt x="279514" y="327648"/>
                </a:lnTo>
                <a:lnTo>
                  <a:pt x="291649" y="327911"/>
                </a:lnTo>
                <a:lnTo>
                  <a:pt x="304005" y="327644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3417" y="2615909"/>
            <a:ext cx="773553" cy="969132"/>
          </a:xfrm>
          <a:custGeom>
            <a:avLst/>
            <a:gdLst/>
            <a:ahLst/>
            <a:cxnLst/>
            <a:rect l="l" t="t" r="r" b="b"/>
            <a:pathLst>
              <a:path w="773553" h="969132">
                <a:moveTo>
                  <a:pt x="733080" y="513203"/>
                </a:moveTo>
                <a:lnTo>
                  <a:pt x="773553" y="484566"/>
                </a:lnTo>
                <a:lnTo>
                  <a:pt x="773553" y="128442"/>
                </a:lnTo>
                <a:lnTo>
                  <a:pt x="748024" y="0"/>
                </a:lnTo>
                <a:lnTo>
                  <a:pt x="0" y="513203"/>
                </a:lnTo>
                <a:lnTo>
                  <a:pt x="25348" y="643468"/>
                </a:lnTo>
                <a:lnTo>
                  <a:pt x="88719" y="969132"/>
                </a:lnTo>
                <a:lnTo>
                  <a:pt x="733080" y="513203"/>
                </a:lnTo>
              </a:path>
            </a:pathLst>
          </a:custGeom>
          <a:ln w="527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8250" y="3100476"/>
            <a:ext cx="570534" cy="356548"/>
          </a:xfrm>
          <a:custGeom>
            <a:avLst/>
            <a:gdLst/>
            <a:ahLst/>
            <a:cxnLst/>
            <a:rect l="l" t="t" r="r" b="b"/>
            <a:pathLst>
              <a:path w="570534" h="356548">
                <a:moveTo>
                  <a:pt x="88719" y="0"/>
                </a:moveTo>
                <a:lnTo>
                  <a:pt x="0" y="356548"/>
                </a:lnTo>
                <a:lnTo>
                  <a:pt x="570534" y="256743"/>
                </a:lnTo>
              </a:path>
            </a:pathLst>
          </a:custGeom>
          <a:ln w="27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7509" y="3072265"/>
            <a:ext cx="773591" cy="71167"/>
          </a:xfrm>
          <a:custGeom>
            <a:avLst/>
            <a:gdLst/>
            <a:ahLst/>
            <a:cxnLst/>
            <a:rect l="l" t="t" r="r" b="b"/>
            <a:pathLst>
              <a:path w="773591" h="71167">
                <a:moveTo>
                  <a:pt x="0" y="71167"/>
                </a:moveTo>
                <a:lnTo>
                  <a:pt x="773591" y="0"/>
                </a:lnTo>
              </a:path>
            </a:pathLst>
          </a:custGeom>
          <a:ln w="282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12675" y="3585043"/>
            <a:ext cx="164977" cy="1054505"/>
          </a:xfrm>
          <a:custGeom>
            <a:avLst/>
            <a:gdLst/>
            <a:ahLst/>
            <a:cxnLst/>
            <a:rect l="l" t="t" r="r" b="b"/>
            <a:pathLst>
              <a:path w="164977" h="1054505">
                <a:moveTo>
                  <a:pt x="139461" y="0"/>
                </a:moveTo>
                <a:lnTo>
                  <a:pt x="164977" y="484495"/>
                </a:lnTo>
                <a:lnTo>
                  <a:pt x="0" y="997641"/>
                </a:lnTo>
                <a:lnTo>
                  <a:pt x="114248" y="1054505"/>
                </a:lnTo>
              </a:path>
            </a:pathLst>
          </a:custGeom>
          <a:ln w="2528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8977" y="3129113"/>
            <a:ext cx="278910" cy="1282640"/>
          </a:xfrm>
          <a:custGeom>
            <a:avLst/>
            <a:gdLst/>
            <a:ahLst/>
            <a:cxnLst/>
            <a:rect l="l" t="t" r="r" b="b"/>
            <a:pathLst>
              <a:path w="278910" h="1282640">
                <a:moveTo>
                  <a:pt x="278910" y="0"/>
                </a:moveTo>
                <a:lnTo>
                  <a:pt x="164977" y="869270"/>
                </a:lnTo>
                <a:lnTo>
                  <a:pt x="0" y="1254031"/>
                </a:lnTo>
                <a:lnTo>
                  <a:pt x="76264" y="1282640"/>
                </a:lnTo>
              </a:path>
            </a:pathLst>
          </a:custGeom>
          <a:ln w="253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88927" y="2915185"/>
            <a:ext cx="240996" cy="655539"/>
          </a:xfrm>
          <a:custGeom>
            <a:avLst/>
            <a:gdLst/>
            <a:ahLst/>
            <a:cxnLst/>
            <a:rect l="l" t="t" r="r" b="b"/>
            <a:pathLst>
              <a:path w="240996" h="655539">
                <a:moveTo>
                  <a:pt x="0" y="327911"/>
                </a:moveTo>
                <a:lnTo>
                  <a:pt x="376" y="355370"/>
                </a:lnTo>
                <a:lnTo>
                  <a:pt x="1487" y="382111"/>
                </a:lnTo>
                <a:lnTo>
                  <a:pt x="3303" y="408057"/>
                </a:lnTo>
                <a:lnTo>
                  <a:pt x="5797" y="433136"/>
                </a:lnTo>
                <a:lnTo>
                  <a:pt x="8938" y="457273"/>
                </a:lnTo>
                <a:lnTo>
                  <a:pt x="12699" y="480392"/>
                </a:lnTo>
                <a:lnTo>
                  <a:pt x="17051" y="502420"/>
                </a:lnTo>
                <a:lnTo>
                  <a:pt x="27413" y="542903"/>
                </a:lnTo>
                <a:lnTo>
                  <a:pt x="39795" y="578126"/>
                </a:lnTo>
                <a:lnTo>
                  <a:pt x="53967" y="607491"/>
                </a:lnTo>
                <a:lnTo>
                  <a:pt x="69701" y="630404"/>
                </a:lnTo>
                <a:lnTo>
                  <a:pt x="86767" y="646267"/>
                </a:lnTo>
                <a:lnTo>
                  <a:pt x="114362" y="655539"/>
                </a:lnTo>
                <a:lnTo>
                  <a:pt x="125556" y="654484"/>
                </a:lnTo>
                <a:lnTo>
                  <a:pt x="146733" y="646267"/>
                </a:lnTo>
                <a:lnTo>
                  <a:pt x="166171" y="630404"/>
                </a:lnTo>
                <a:lnTo>
                  <a:pt x="183714" y="607491"/>
                </a:lnTo>
                <a:lnTo>
                  <a:pt x="199210" y="578126"/>
                </a:lnTo>
                <a:lnTo>
                  <a:pt x="212506" y="542903"/>
                </a:lnTo>
                <a:lnTo>
                  <a:pt x="223448" y="502420"/>
                </a:lnTo>
                <a:lnTo>
                  <a:pt x="227989" y="480392"/>
                </a:lnTo>
                <a:lnTo>
                  <a:pt x="231883" y="457273"/>
                </a:lnTo>
                <a:lnTo>
                  <a:pt x="235112" y="433136"/>
                </a:lnTo>
                <a:lnTo>
                  <a:pt x="237658" y="408057"/>
                </a:lnTo>
                <a:lnTo>
                  <a:pt x="239499" y="382111"/>
                </a:lnTo>
                <a:lnTo>
                  <a:pt x="240618" y="355370"/>
                </a:lnTo>
                <a:lnTo>
                  <a:pt x="240996" y="327911"/>
                </a:lnTo>
                <a:lnTo>
                  <a:pt x="240618" y="300469"/>
                </a:lnTo>
                <a:lnTo>
                  <a:pt x="239499" y="273738"/>
                </a:lnTo>
                <a:lnTo>
                  <a:pt x="237658" y="247793"/>
                </a:lnTo>
                <a:lnTo>
                  <a:pt x="235112" y="222711"/>
                </a:lnTo>
                <a:lnTo>
                  <a:pt x="231883" y="198565"/>
                </a:lnTo>
                <a:lnTo>
                  <a:pt x="227989" y="175431"/>
                </a:lnTo>
                <a:lnTo>
                  <a:pt x="223448" y="153385"/>
                </a:lnTo>
                <a:lnTo>
                  <a:pt x="212506" y="112856"/>
                </a:lnTo>
                <a:lnTo>
                  <a:pt x="199210" y="77581"/>
                </a:lnTo>
                <a:lnTo>
                  <a:pt x="183714" y="48161"/>
                </a:lnTo>
                <a:lnTo>
                  <a:pt x="166171" y="25199"/>
                </a:lnTo>
                <a:lnTo>
                  <a:pt x="146733" y="9297"/>
                </a:lnTo>
                <a:lnTo>
                  <a:pt x="125556" y="1058"/>
                </a:lnTo>
                <a:lnTo>
                  <a:pt x="114362" y="0"/>
                </a:lnTo>
                <a:lnTo>
                  <a:pt x="104936" y="1058"/>
                </a:lnTo>
                <a:lnTo>
                  <a:pt x="78082" y="16328"/>
                </a:lnTo>
                <a:lnTo>
                  <a:pt x="61653" y="35835"/>
                </a:lnTo>
                <a:lnTo>
                  <a:pt x="46672" y="62101"/>
                </a:lnTo>
                <a:lnTo>
                  <a:pt x="33366" y="94524"/>
                </a:lnTo>
                <a:lnTo>
                  <a:pt x="21965" y="132501"/>
                </a:lnTo>
                <a:lnTo>
                  <a:pt x="12699" y="175431"/>
                </a:lnTo>
                <a:lnTo>
                  <a:pt x="8938" y="198565"/>
                </a:lnTo>
                <a:lnTo>
                  <a:pt x="5797" y="222711"/>
                </a:lnTo>
                <a:lnTo>
                  <a:pt x="3303" y="247793"/>
                </a:lnTo>
                <a:lnTo>
                  <a:pt x="1487" y="273738"/>
                </a:lnTo>
                <a:lnTo>
                  <a:pt x="376" y="300469"/>
                </a:lnTo>
                <a:lnTo>
                  <a:pt x="0" y="327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76276" y="2900865"/>
            <a:ext cx="266424" cy="684176"/>
          </a:xfrm>
          <a:custGeom>
            <a:avLst/>
            <a:gdLst/>
            <a:ahLst/>
            <a:cxnLst/>
            <a:rect l="l" t="t" r="r" b="b"/>
            <a:pathLst>
              <a:path w="266424" h="684176">
                <a:moveTo>
                  <a:pt x="138299" y="683017"/>
                </a:moveTo>
                <a:lnTo>
                  <a:pt x="149361" y="679605"/>
                </a:lnTo>
                <a:lnTo>
                  <a:pt x="160160" y="674034"/>
                </a:lnTo>
                <a:lnTo>
                  <a:pt x="170659" y="666402"/>
                </a:lnTo>
                <a:lnTo>
                  <a:pt x="180818" y="656804"/>
                </a:lnTo>
                <a:lnTo>
                  <a:pt x="190599" y="645336"/>
                </a:lnTo>
                <a:lnTo>
                  <a:pt x="199965" y="632094"/>
                </a:lnTo>
                <a:lnTo>
                  <a:pt x="208876" y="617175"/>
                </a:lnTo>
                <a:lnTo>
                  <a:pt x="217295" y="600674"/>
                </a:lnTo>
                <a:lnTo>
                  <a:pt x="225182" y="582687"/>
                </a:lnTo>
                <a:lnTo>
                  <a:pt x="232501" y="563311"/>
                </a:lnTo>
                <a:lnTo>
                  <a:pt x="239211" y="542641"/>
                </a:lnTo>
              </a:path>
              <a:path w="266424" h="684176">
                <a:moveTo>
                  <a:pt x="239211" y="542641"/>
                </a:moveTo>
                <a:lnTo>
                  <a:pt x="245276" y="520773"/>
                </a:lnTo>
                <a:lnTo>
                  <a:pt x="250657" y="497804"/>
                </a:lnTo>
                <a:lnTo>
                  <a:pt x="255315" y="473829"/>
                </a:lnTo>
                <a:lnTo>
                  <a:pt x="259212" y="448944"/>
                </a:lnTo>
                <a:lnTo>
                  <a:pt x="262309" y="423246"/>
                </a:lnTo>
                <a:lnTo>
                  <a:pt x="263439" y="410038"/>
                </a:lnTo>
                <a:lnTo>
                  <a:pt x="264569" y="396830"/>
                </a:lnTo>
                <a:lnTo>
                  <a:pt x="265954" y="369793"/>
                </a:lnTo>
                <a:lnTo>
                  <a:pt x="266424" y="342230"/>
                </a:lnTo>
              </a:path>
              <a:path w="266424" h="684176">
                <a:moveTo>
                  <a:pt x="266424" y="342230"/>
                </a:moveTo>
                <a:lnTo>
                  <a:pt x="265954" y="314684"/>
                </a:lnTo>
                <a:lnTo>
                  <a:pt x="264569" y="287656"/>
                </a:lnTo>
                <a:lnTo>
                  <a:pt x="262309" y="261242"/>
                </a:lnTo>
                <a:lnTo>
                  <a:pt x="259212" y="235540"/>
                </a:lnTo>
              </a:path>
              <a:path w="266424" h="684176">
                <a:moveTo>
                  <a:pt x="259212" y="235540"/>
                </a:moveTo>
                <a:lnTo>
                  <a:pt x="255315" y="210646"/>
                </a:lnTo>
                <a:lnTo>
                  <a:pt x="250657" y="186657"/>
                </a:lnTo>
                <a:lnTo>
                  <a:pt x="247966" y="175163"/>
                </a:lnTo>
                <a:lnTo>
                  <a:pt x="245276" y="163669"/>
                </a:lnTo>
                <a:lnTo>
                  <a:pt x="239211" y="141780"/>
                </a:lnTo>
              </a:path>
              <a:path w="266424" h="684176">
                <a:moveTo>
                  <a:pt x="239211" y="141780"/>
                </a:moveTo>
                <a:lnTo>
                  <a:pt x="232501" y="121086"/>
                </a:lnTo>
                <a:lnTo>
                  <a:pt x="225182" y="101683"/>
                </a:lnTo>
                <a:lnTo>
                  <a:pt x="217295" y="83670"/>
                </a:lnTo>
                <a:lnTo>
                  <a:pt x="208876" y="67141"/>
                </a:lnTo>
                <a:lnTo>
                  <a:pt x="199965" y="52195"/>
                </a:lnTo>
                <a:lnTo>
                  <a:pt x="190599" y="38928"/>
                </a:lnTo>
                <a:lnTo>
                  <a:pt x="180818" y="27436"/>
                </a:lnTo>
                <a:lnTo>
                  <a:pt x="170659" y="17817"/>
                </a:lnTo>
                <a:lnTo>
                  <a:pt x="160160" y="10167"/>
                </a:lnTo>
                <a:lnTo>
                  <a:pt x="149361" y="4583"/>
                </a:lnTo>
                <a:lnTo>
                  <a:pt x="138299" y="1161"/>
                </a:lnTo>
                <a:lnTo>
                  <a:pt x="127013" y="0"/>
                </a:lnTo>
                <a:lnTo>
                  <a:pt x="115765" y="1161"/>
                </a:lnTo>
                <a:lnTo>
                  <a:pt x="104919" y="4583"/>
                </a:lnTo>
                <a:lnTo>
                  <a:pt x="94495" y="10167"/>
                </a:lnTo>
                <a:lnTo>
                  <a:pt x="84510" y="17817"/>
                </a:lnTo>
                <a:lnTo>
                  <a:pt x="74985" y="27436"/>
                </a:lnTo>
                <a:lnTo>
                  <a:pt x="65937" y="38928"/>
                </a:lnTo>
                <a:lnTo>
                  <a:pt x="61661" y="45561"/>
                </a:lnTo>
                <a:lnTo>
                  <a:pt x="57385" y="52195"/>
                </a:lnTo>
                <a:lnTo>
                  <a:pt x="49349" y="67141"/>
                </a:lnTo>
                <a:lnTo>
                  <a:pt x="41848" y="83670"/>
                </a:lnTo>
                <a:lnTo>
                  <a:pt x="34900" y="101683"/>
                </a:lnTo>
              </a:path>
              <a:path w="266424" h="684176">
                <a:moveTo>
                  <a:pt x="34900" y="101683"/>
                </a:moveTo>
                <a:lnTo>
                  <a:pt x="28524" y="121086"/>
                </a:lnTo>
                <a:lnTo>
                  <a:pt x="22738" y="141780"/>
                </a:lnTo>
              </a:path>
              <a:path w="266424" h="684176">
                <a:moveTo>
                  <a:pt x="22738" y="141780"/>
                </a:moveTo>
                <a:lnTo>
                  <a:pt x="17563" y="163669"/>
                </a:lnTo>
                <a:lnTo>
                  <a:pt x="15290" y="175163"/>
                </a:lnTo>
                <a:lnTo>
                  <a:pt x="13017" y="186657"/>
                </a:lnTo>
                <a:lnTo>
                  <a:pt x="9118" y="210646"/>
                </a:lnTo>
              </a:path>
              <a:path w="266424" h="684176">
                <a:moveTo>
                  <a:pt x="9118" y="210646"/>
                </a:moveTo>
                <a:lnTo>
                  <a:pt x="5886" y="235540"/>
                </a:lnTo>
                <a:lnTo>
                  <a:pt x="3339" y="261242"/>
                </a:lnTo>
              </a:path>
              <a:path w="266424" h="684176">
                <a:moveTo>
                  <a:pt x="3339" y="261242"/>
                </a:moveTo>
                <a:lnTo>
                  <a:pt x="1496" y="287656"/>
                </a:lnTo>
                <a:lnTo>
                  <a:pt x="377" y="314684"/>
                </a:lnTo>
                <a:lnTo>
                  <a:pt x="0" y="342230"/>
                </a:lnTo>
                <a:lnTo>
                  <a:pt x="377" y="369793"/>
                </a:lnTo>
                <a:lnTo>
                  <a:pt x="1496" y="396830"/>
                </a:lnTo>
                <a:lnTo>
                  <a:pt x="3339" y="423246"/>
                </a:lnTo>
                <a:lnTo>
                  <a:pt x="4612" y="436095"/>
                </a:lnTo>
                <a:lnTo>
                  <a:pt x="5886" y="448944"/>
                </a:lnTo>
                <a:lnTo>
                  <a:pt x="9118" y="473829"/>
                </a:lnTo>
                <a:lnTo>
                  <a:pt x="13017" y="497804"/>
                </a:lnTo>
              </a:path>
              <a:path w="266424" h="684176">
                <a:moveTo>
                  <a:pt x="13017" y="497804"/>
                </a:moveTo>
                <a:lnTo>
                  <a:pt x="17563" y="520773"/>
                </a:lnTo>
                <a:lnTo>
                  <a:pt x="22738" y="542641"/>
                </a:lnTo>
                <a:lnTo>
                  <a:pt x="28524" y="563311"/>
                </a:lnTo>
                <a:lnTo>
                  <a:pt x="34900" y="582687"/>
                </a:lnTo>
                <a:lnTo>
                  <a:pt x="41848" y="600674"/>
                </a:lnTo>
                <a:lnTo>
                  <a:pt x="49349" y="617175"/>
                </a:lnTo>
                <a:lnTo>
                  <a:pt x="57385" y="632094"/>
                </a:lnTo>
                <a:lnTo>
                  <a:pt x="65937" y="645336"/>
                </a:lnTo>
              </a:path>
              <a:path w="266424" h="684176">
                <a:moveTo>
                  <a:pt x="65937" y="645336"/>
                </a:moveTo>
                <a:lnTo>
                  <a:pt x="74985" y="656804"/>
                </a:lnTo>
                <a:lnTo>
                  <a:pt x="84510" y="666402"/>
                </a:lnTo>
                <a:lnTo>
                  <a:pt x="94495" y="674034"/>
                </a:lnTo>
                <a:lnTo>
                  <a:pt x="104919" y="679605"/>
                </a:lnTo>
                <a:lnTo>
                  <a:pt x="115765" y="683017"/>
                </a:lnTo>
                <a:lnTo>
                  <a:pt x="127013" y="684176"/>
                </a:lnTo>
                <a:lnTo>
                  <a:pt x="138299" y="683017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9193" y="2744353"/>
            <a:ext cx="101458" cy="71167"/>
          </a:xfrm>
          <a:custGeom>
            <a:avLst/>
            <a:gdLst/>
            <a:ahLst/>
            <a:cxnLst/>
            <a:rect l="l" t="t" r="r" b="b"/>
            <a:pathLst>
              <a:path w="101458" h="71167">
                <a:moveTo>
                  <a:pt x="65057" y="69593"/>
                </a:moveTo>
                <a:lnTo>
                  <a:pt x="78375" y="64877"/>
                </a:lnTo>
              </a:path>
              <a:path w="101458" h="71167">
                <a:moveTo>
                  <a:pt x="78375" y="64877"/>
                </a:moveTo>
                <a:lnTo>
                  <a:pt x="89589" y="57032"/>
                </a:lnTo>
                <a:lnTo>
                  <a:pt x="93594" y="51552"/>
                </a:lnTo>
                <a:lnTo>
                  <a:pt x="97603" y="46069"/>
                </a:lnTo>
                <a:lnTo>
                  <a:pt x="101324" y="32001"/>
                </a:lnTo>
              </a:path>
              <a:path w="101458" h="71167">
                <a:moveTo>
                  <a:pt x="101324" y="32001"/>
                </a:moveTo>
                <a:lnTo>
                  <a:pt x="101458" y="28495"/>
                </a:lnTo>
                <a:lnTo>
                  <a:pt x="98076" y="19285"/>
                </a:lnTo>
                <a:lnTo>
                  <a:pt x="89006" y="10992"/>
                </a:lnTo>
                <a:lnTo>
                  <a:pt x="82451" y="7748"/>
                </a:lnTo>
                <a:lnTo>
                  <a:pt x="75868" y="4490"/>
                </a:lnTo>
                <a:lnTo>
                  <a:pt x="60280" y="656"/>
                </a:lnTo>
                <a:lnTo>
                  <a:pt x="50729" y="0"/>
                </a:lnTo>
                <a:lnTo>
                  <a:pt x="34459" y="1880"/>
                </a:lnTo>
                <a:lnTo>
                  <a:pt x="27078" y="4409"/>
                </a:lnTo>
                <a:lnTo>
                  <a:pt x="19700" y="6937"/>
                </a:lnTo>
                <a:lnTo>
                  <a:pt x="13893" y="10610"/>
                </a:lnTo>
                <a:lnTo>
                  <a:pt x="8068" y="14295"/>
                </a:lnTo>
                <a:lnTo>
                  <a:pt x="4619" y="18694"/>
                </a:lnTo>
                <a:lnTo>
                  <a:pt x="1181" y="23079"/>
                </a:lnTo>
                <a:lnTo>
                  <a:pt x="0" y="28495"/>
                </a:lnTo>
                <a:lnTo>
                  <a:pt x="2631" y="43244"/>
                </a:lnTo>
                <a:lnTo>
                  <a:pt x="9796" y="54890"/>
                </a:lnTo>
                <a:lnTo>
                  <a:pt x="20400" y="63421"/>
                </a:lnTo>
                <a:lnTo>
                  <a:pt x="33349" y="68826"/>
                </a:lnTo>
                <a:lnTo>
                  <a:pt x="47550" y="71091"/>
                </a:lnTo>
                <a:lnTo>
                  <a:pt x="50729" y="71167"/>
                </a:lnTo>
                <a:lnTo>
                  <a:pt x="65057" y="69593"/>
                </a:lnTo>
              </a:path>
            </a:pathLst>
          </a:custGeom>
          <a:ln w="53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3819" y="1495482"/>
            <a:ext cx="2688668" cy="637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25"/>
              </a:lnSpc>
              <a:spcBef>
                <a:spcPts val="211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5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4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e?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0762" y="1510906"/>
            <a:ext cx="2674741" cy="1609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4070">
              <a:lnSpc>
                <a:spcPts val="2800"/>
              </a:lnSpc>
              <a:spcBef>
                <a:spcPts val="2717"/>
              </a:spcBef>
            </a:pPr>
            <a:r>
              <a:rPr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1422" y="3599318"/>
            <a:ext cx="1977938" cy="1496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 dirty="0"/>
          </a:p>
          <a:p>
            <a:pPr marL="316900">
              <a:lnSpc>
                <a:spcPct val="95825"/>
              </a:lnSpc>
              <a:spcBef>
                <a:spcPts val="3000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05000" y="228600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83786D-6924-4845-BBE1-4055FCA2BE63}"/>
              </a:ext>
            </a:extLst>
          </p:cNvPr>
          <p:cNvSpPr txBox="1"/>
          <p:nvPr/>
        </p:nvSpPr>
        <p:spPr>
          <a:xfrm>
            <a:off x="544749" y="2288361"/>
            <a:ext cx="245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Two Views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A25632C-25EF-46BF-85B1-A8D702A5BFF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16835" y="364346"/>
            <a:ext cx="10972800" cy="66840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  Modules</a:t>
            </a:r>
          </a:p>
        </p:txBody>
      </p:sp>
    </p:spTree>
    <p:extLst>
      <p:ext uri="{BB962C8B-B14F-4D97-AF65-F5344CB8AC3E}">
        <p14:creationId xmlns:p14="http://schemas.microsoft.com/office/powerpoint/2010/main" val="2189430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FA32C52F-E904-4E67-855A-B0854A46AD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06961" y="336530"/>
            <a:ext cx="10972800" cy="6153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Hierarchy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BDDF5986-BCB1-407E-8B7A-8181A1CB1E6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06961" y="1875182"/>
            <a:ext cx="11785039" cy="4204984"/>
          </a:xfrm>
        </p:spPr>
        <p:txBody>
          <a:bodyPr/>
          <a:lstStyle/>
          <a:p>
            <a:pPr marL="393700" lvl="1" indent="0" algn="just" eaLnBrk="1" hangingPunct="1">
              <a:lnSpc>
                <a:spcPct val="90000"/>
              </a:lnSpc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Hierarchy also called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Structure</a:t>
            </a:r>
          </a:p>
          <a:p>
            <a:pPr lvl="2" algn="just" eaLnBrk="1" hangingPunct="1">
              <a:lnSpc>
                <a:spcPct val="90000"/>
              </a:lnSpc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modules that implies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control</a:t>
            </a:r>
          </a:p>
          <a:p>
            <a:pPr lvl="2"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represent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aspects of software.</a:t>
            </a:r>
          </a:p>
        </p:txBody>
      </p:sp>
    </p:spTree>
    <p:extLst>
      <p:ext uri="{BB962C8B-B14F-4D97-AF65-F5344CB8AC3E}">
        <p14:creationId xmlns:p14="http://schemas.microsoft.com/office/powerpoint/2010/main" val="24788541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FCB6BF2-5C75-46CA-99AA-D7D761CCEF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06261" y="457341"/>
            <a:ext cx="10972800" cy="64190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2AFF3F-0E46-47B7-ABCB-39550F5052F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9113" y="1895061"/>
            <a:ext cx="10972800" cy="3965714"/>
          </a:xfrm>
        </p:spPr>
        <p:txBody>
          <a:bodyPr/>
          <a:lstStyle/>
          <a:p>
            <a:pPr lvl="1" eaLnBrk="1" hangingPunct="1">
              <a:defRPr/>
            </a:pPr>
            <a:endParaRPr lang="en-US" altLang="en-US" dirty="0"/>
          </a:p>
          <a:p>
            <a:pPr marL="393700" lvl="1" indent="0" algn="just" eaLnBrk="1" hangingPunct="1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a model or representation that will later be built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is the first of three technical activities (Design, Implementation, and Test)</a:t>
            </a:r>
          </a:p>
        </p:txBody>
      </p:sp>
    </p:spTree>
    <p:extLst>
      <p:ext uri="{BB962C8B-B14F-4D97-AF65-F5344CB8AC3E}">
        <p14:creationId xmlns:p14="http://schemas.microsoft.com/office/powerpoint/2010/main" val="38023307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20054E0-9907-448F-84D6-912A2CBA32A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5243" y="364382"/>
            <a:ext cx="10972800" cy="1044437"/>
          </a:xfrm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A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Partitioning</a:t>
            </a:r>
            <a:br>
              <a:rPr lang="en-AU" b="1" dirty="0">
                <a:solidFill>
                  <a:schemeClr val="bg1"/>
                </a:solidFill>
              </a:rPr>
            </a:b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76E9073-2717-4935-80DF-F338CB60317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32298" y="1284051"/>
            <a:ext cx="11105745" cy="5209567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Partitioning</a:t>
            </a:r>
          </a:p>
          <a:p>
            <a:pPr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separate branches for each major program function.</a:t>
            </a:r>
          </a:p>
          <a:p>
            <a:pPr algn="just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&amp; Benefits</a:t>
            </a:r>
          </a:p>
          <a:p>
            <a:pPr lvl="1" algn="just" eaLnBrk="1" hangingPunct="1">
              <a:buClr>
                <a:srgbClr val="04013F"/>
              </a:buClr>
              <a:buFont typeface="Wingdings" pitchFamily="2" charset="2"/>
              <a:buChar char="Ø"/>
              <a:defRPr/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Clr>
                <a:srgbClr val="336699"/>
              </a:buClr>
              <a:buFont typeface="Arial" panose="020B0604020202020204" pitchFamily="34" charset="0"/>
              <a:buChar char="•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module size</a:t>
            </a:r>
          </a:p>
          <a:p>
            <a:pPr lvl="1" algn="just" eaLnBrk="1" hangingPunct="1">
              <a:buClr>
                <a:srgbClr val="336699"/>
              </a:buClr>
              <a:buFont typeface="Arial" panose="020B0604020202020204" pitchFamily="34" charset="0"/>
              <a:buChar char="•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duplication of a function in more than one module</a:t>
            </a:r>
          </a:p>
          <a:p>
            <a:pPr lvl="1" algn="just" eaLnBrk="1" hangingPunct="1">
              <a:buClr>
                <a:srgbClr val="336699"/>
              </a:buClr>
              <a:buFont typeface="Arial" panose="020B0604020202020204" pitchFamily="34" charset="0"/>
              <a:buChar char="•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more reusable modules</a:t>
            </a:r>
          </a:p>
          <a:p>
            <a:pPr lvl="1" algn="just" eaLnBrk="1" hangingPunct="1">
              <a:buClr>
                <a:srgbClr val="336699"/>
              </a:buClr>
              <a:buFont typeface="Arial" panose="020B0604020202020204" pitchFamily="34" charset="0"/>
              <a:buChar char="•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167046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5B1A0AC-7DB0-49B1-918D-6AA97D4FDC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5625" y="410817"/>
            <a:ext cx="8510588" cy="579783"/>
          </a:xfrm>
        </p:spPr>
        <p:txBody>
          <a:bodyPr/>
          <a:lstStyle/>
          <a:p>
            <a:pPr algn="ctr" eaLnBrk="1" hangingPunct="1">
              <a:defRPr/>
            </a:pPr>
            <a:r>
              <a:rPr lang="en-A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Partitioning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0F9880D-8438-4366-9946-6040AD8E504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47472" y="1799617"/>
            <a:ext cx="11459183" cy="4824919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Partitioning (factoring). Implies that control (decision making) should be distributed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program.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should perform control function and do-little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work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Lower-level module performs all types of input /output, and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tasks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the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less likely to cause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effects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14348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6DC3BD9-0365-4080-BFD7-CD699FE4E01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8737" y="444455"/>
            <a:ext cx="6969125" cy="349250"/>
          </a:xfrm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</a:rPr>
              <a:t>Information Hiding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6B32CED-C7FD-42DA-A7B6-EA7F4B6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209800"/>
            <a:ext cx="2501900" cy="3227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9F5BFF3-C281-4D5B-8754-94DE3F98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211389"/>
            <a:ext cx="2501900" cy="32226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90144A35-4264-4C20-A754-F7C9EEE4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707" y="1590327"/>
            <a:ext cx="132087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sp>
        <p:nvSpPr>
          <p:cNvPr id="38918" name="Freeform 6" descr="10%">
            <a:extLst>
              <a:ext uri="{FF2B5EF4-FFF2-40B4-BE49-F238E27FC236}">
                <a16:creationId xmlns:a16="http://schemas.microsoft.com/office/drawing/2014/main" id="{E8A9BA08-965A-4531-92BB-66F559B4F2A9}"/>
              </a:ext>
            </a:extLst>
          </p:cNvPr>
          <p:cNvSpPr>
            <a:spLocks/>
          </p:cNvSpPr>
          <p:nvPr/>
        </p:nvSpPr>
        <p:spPr bwMode="auto">
          <a:xfrm>
            <a:off x="5283200" y="3390900"/>
            <a:ext cx="1843088" cy="1843088"/>
          </a:xfrm>
          <a:custGeom>
            <a:avLst/>
            <a:gdLst>
              <a:gd name="T0" fmla="*/ 2147483646 w 1161"/>
              <a:gd name="T1" fmla="*/ 2147483646 h 1032"/>
              <a:gd name="T2" fmla="*/ 2147483646 w 1161"/>
              <a:gd name="T3" fmla="*/ 2147483646 h 1032"/>
              <a:gd name="T4" fmla="*/ 2147483646 w 1161"/>
              <a:gd name="T5" fmla="*/ 2147483646 h 1032"/>
              <a:gd name="T6" fmla="*/ 2147483646 w 1161"/>
              <a:gd name="T7" fmla="*/ 2147483646 h 1032"/>
              <a:gd name="T8" fmla="*/ 2147483646 w 1161"/>
              <a:gd name="T9" fmla="*/ 2147483646 h 1032"/>
              <a:gd name="T10" fmla="*/ 2147483646 w 1161"/>
              <a:gd name="T11" fmla="*/ 2147483646 h 1032"/>
              <a:gd name="T12" fmla="*/ 2147483646 w 1161"/>
              <a:gd name="T13" fmla="*/ 2147483646 h 1032"/>
              <a:gd name="T14" fmla="*/ 2147483646 w 1161"/>
              <a:gd name="T15" fmla="*/ 2147483646 h 1032"/>
              <a:gd name="T16" fmla="*/ 2147483646 w 1161"/>
              <a:gd name="T17" fmla="*/ 2147483646 h 1032"/>
              <a:gd name="T18" fmla="*/ 2147483646 w 1161"/>
              <a:gd name="T19" fmla="*/ 2147483646 h 1032"/>
              <a:gd name="T20" fmla="*/ 2147483646 w 1161"/>
              <a:gd name="T21" fmla="*/ 2147483646 h 1032"/>
              <a:gd name="T22" fmla="*/ 2147483646 w 1161"/>
              <a:gd name="T23" fmla="*/ 2147483646 h 1032"/>
              <a:gd name="T24" fmla="*/ 2147483646 w 1161"/>
              <a:gd name="T25" fmla="*/ 2147483646 h 1032"/>
              <a:gd name="T26" fmla="*/ 2147483646 w 1161"/>
              <a:gd name="T27" fmla="*/ 2147483646 h 1032"/>
              <a:gd name="T28" fmla="*/ 2147483646 w 1161"/>
              <a:gd name="T29" fmla="*/ 2147483646 h 1032"/>
              <a:gd name="T30" fmla="*/ 2147483646 w 1161"/>
              <a:gd name="T31" fmla="*/ 2147483646 h 1032"/>
              <a:gd name="T32" fmla="*/ 2147483646 w 1161"/>
              <a:gd name="T33" fmla="*/ 2147483646 h 1032"/>
              <a:gd name="T34" fmla="*/ 2147483646 w 1161"/>
              <a:gd name="T35" fmla="*/ 2147483646 h 1032"/>
              <a:gd name="T36" fmla="*/ 2147483646 w 1161"/>
              <a:gd name="T37" fmla="*/ 2147483646 h 1032"/>
              <a:gd name="T38" fmla="*/ 2147483646 w 1161"/>
              <a:gd name="T39" fmla="*/ 2147483646 h 1032"/>
              <a:gd name="T40" fmla="*/ 2147483646 w 1161"/>
              <a:gd name="T41" fmla="*/ 2147483646 h 1032"/>
              <a:gd name="T42" fmla="*/ 2147483646 w 1161"/>
              <a:gd name="T43" fmla="*/ 2147483646 h 1032"/>
              <a:gd name="T44" fmla="*/ 2147483646 w 1161"/>
              <a:gd name="T45" fmla="*/ 2147483646 h 1032"/>
              <a:gd name="T46" fmla="*/ 2147483646 w 1161"/>
              <a:gd name="T47" fmla="*/ 2147483646 h 1032"/>
              <a:gd name="T48" fmla="*/ 2147483646 w 1161"/>
              <a:gd name="T49" fmla="*/ 2147483646 h 1032"/>
              <a:gd name="T50" fmla="*/ 2147483646 w 1161"/>
              <a:gd name="T51" fmla="*/ 2147483646 h 1032"/>
              <a:gd name="T52" fmla="*/ 2147483646 w 1161"/>
              <a:gd name="T53" fmla="*/ 2147483646 h 1032"/>
              <a:gd name="T54" fmla="*/ 2147483646 w 1161"/>
              <a:gd name="T55" fmla="*/ 2147483646 h 1032"/>
              <a:gd name="T56" fmla="*/ 2147483646 w 1161"/>
              <a:gd name="T57" fmla="*/ 2147483646 h 1032"/>
              <a:gd name="T58" fmla="*/ 2147483646 w 1161"/>
              <a:gd name="T59" fmla="*/ 2147483646 h 1032"/>
              <a:gd name="T60" fmla="*/ 2147483646 w 1161"/>
              <a:gd name="T61" fmla="*/ 2147483646 h 1032"/>
              <a:gd name="T62" fmla="*/ 2147483646 w 1161"/>
              <a:gd name="T63" fmla="*/ 2147483646 h 1032"/>
              <a:gd name="T64" fmla="*/ 2147483646 w 1161"/>
              <a:gd name="T65" fmla="*/ 2147483646 h 1032"/>
              <a:gd name="T66" fmla="*/ 2147483646 w 1161"/>
              <a:gd name="T67" fmla="*/ 2147483646 h 1032"/>
              <a:gd name="T68" fmla="*/ 2147483646 w 1161"/>
              <a:gd name="T69" fmla="*/ 2147483646 h 1032"/>
              <a:gd name="T70" fmla="*/ 2147483646 w 1161"/>
              <a:gd name="T71" fmla="*/ 2147483646 h 1032"/>
              <a:gd name="T72" fmla="*/ 2147483646 w 1161"/>
              <a:gd name="T73" fmla="*/ 2147483646 h 1032"/>
              <a:gd name="T74" fmla="*/ 2147483646 w 1161"/>
              <a:gd name="T75" fmla="*/ 2147483646 h 1032"/>
              <a:gd name="T76" fmla="*/ 2147483646 w 1161"/>
              <a:gd name="T77" fmla="*/ 2147483646 h 1032"/>
              <a:gd name="T78" fmla="*/ 2147483646 w 1161"/>
              <a:gd name="T79" fmla="*/ 2147483646 h 1032"/>
              <a:gd name="T80" fmla="*/ 2147483646 w 1161"/>
              <a:gd name="T81" fmla="*/ 2147483646 h 1032"/>
              <a:gd name="T82" fmla="*/ 2147483646 w 1161"/>
              <a:gd name="T83" fmla="*/ 2147483646 h 1032"/>
              <a:gd name="T84" fmla="*/ 2147483646 w 1161"/>
              <a:gd name="T85" fmla="*/ 2147483646 h 1032"/>
              <a:gd name="T86" fmla="*/ 2147483646 w 1161"/>
              <a:gd name="T87" fmla="*/ 2147483646 h 1032"/>
              <a:gd name="T88" fmla="*/ 2147483646 w 1161"/>
              <a:gd name="T89" fmla="*/ 0 h 1032"/>
              <a:gd name="T90" fmla="*/ 2147483646 w 1161"/>
              <a:gd name="T91" fmla="*/ 0 h 1032"/>
              <a:gd name="T92" fmla="*/ 2147483646 w 1161"/>
              <a:gd name="T93" fmla="*/ 2147483646 h 1032"/>
              <a:gd name="T94" fmla="*/ 2147483646 w 1161"/>
              <a:gd name="T95" fmla="*/ 2147483646 h 1032"/>
              <a:gd name="T96" fmla="*/ 2147483646 w 1161"/>
              <a:gd name="T97" fmla="*/ 2147483646 h 10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161"/>
              <a:gd name="T148" fmla="*/ 0 h 1032"/>
              <a:gd name="T149" fmla="*/ 1161 w 1161"/>
              <a:gd name="T150" fmla="*/ 1032 h 10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161" h="1032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Freeform 7">
            <a:extLst>
              <a:ext uri="{FF2B5EF4-FFF2-40B4-BE49-F238E27FC236}">
                <a16:creationId xmlns:a16="http://schemas.microsoft.com/office/drawing/2014/main" id="{0528D960-E865-4180-B752-312F85C76EF7}"/>
              </a:ext>
            </a:extLst>
          </p:cNvPr>
          <p:cNvSpPr>
            <a:spLocks/>
          </p:cNvSpPr>
          <p:nvPr/>
        </p:nvSpPr>
        <p:spPr bwMode="auto">
          <a:xfrm>
            <a:off x="5283200" y="3390900"/>
            <a:ext cx="1855788" cy="1855788"/>
          </a:xfrm>
          <a:custGeom>
            <a:avLst/>
            <a:gdLst>
              <a:gd name="T0" fmla="*/ 2147483646 w 1169"/>
              <a:gd name="T1" fmla="*/ 2147483646 h 1039"/>
              <a:gd name="T2" fmla="*/ 2147483646 w 1169"/>
              <a:gd name="T3" fmla="*/ 2147483646 h 1039"/>
              <a:gd name="T4" fmla="*/ 2147483646 w 1169"/>
              <a:gd name="T5" fmla="*/ 2147483646 h 1039"/>
              <a:gd name="T6" fmla="*/ 2147483646 w 1169"/>
              <a:gd name="T7" fmla="*/ 2147483646 h 1039"/>
              <a:gd name="T8" fmla="*/ 2147483646 w 1169"/>
              <a:gd name="T9" fmla="*/ 2147483646 h 1039"/>
              <a:gd name="T10" fmla="*/ 2147483646 w 1169"/>
              <a:gd name="T11" fmla="*/ 2147483646 h 1039"/>
              <a:gd name="T12" fmla="*/ 2147483646 w 1169"/>
              <a:gd name="T13" fmla="*/ 2147483646 h 1039"/>
              <a:gd name="T14" fmla="*/ 2147483646 w 1169"/>
              <a:gd name="T15" fmla="*/ 2147483646 h 1039"/>
              <a:gd name="T16" fmla="*/ 2147483646 w 1169"/>
              <a:gd name="T17" fmla="*/ 2147483646 h 1039"/>
              <a:gd name="T18" fmla="*/ 2147483646 w 1169"/>
              <a:gd name="T19" fmla="*/ 2147483646 h 1039"/>
              <a:gd name="T20" fmla="*/ 2147483646 w 1169"/>
              <a:gd name="T21" fmla="*/ 2147483646 h 1039"/>
              <a:gd name="T22" fmla="*/ 2147483646 w 1169"/>
              <a:gd name="T23" fmla="*/ 2147483646 h 1039"/>
              <a:gd name="T24" fmla="*/ 2147483646 w 1169"/>
              <a:gd name="T25" fmla="*/ 2147483646 h 1039"/>
              <a:gd name="T26" fmla="*/ 2147483646 w 1169"/>
              <a:gd name="T27" fmla="*/ 2147483646 h 1039"/>
              <a:gd name="T28" fmla="*/ 2147483646 w 1169"/>
              <a:gd name="T29" fmla="*/ 2147483646 h 1039"/>
              <a:gd name="T30" fmla="*/ 2147483646 w 1169"/>
              <a:gd name="T31" fmla="*/ 2147483646 h 1039"/>
              <a:gd name="T32" fmla="*/ 2147483646 w 1169"/>
              <a:gd name="T33" fmla="*/ 2147483646 h 1039"/>
              <a:gd name="T34" fmla="*/ 2147483646 w 1169"/>
              <a:gd name="T35" fmla="*/ 2147483646 h 1039"/>
              <a:gd name="T36" fmla="*/ 2147483646 w 1169"/>
              <a:gd name="T37" fmla="*/ 2147483646 h 1039"/>
              <a:gd name="T38" fmla="*/ 2147483646 w 1169"/>
              <a:gd name="T39" fmla="*/ 2147483646 h 1039"/>
              <a:gd name="T40" fmla="*/ 2147483646 w 1169"/>
              <a:gd name="T41" fmla="*/ 2147483646 h 1039"/>
              <a:gd name="T42" fmla="*/ 2147483646 w 1169"/>
              <a:gd name="T43" fmla="*/ 2147483646 h 1039"/>
              <a:gd name="T44" fmla="*/ 2147483646 w 1169"/>
              <a:gd name="T45" fmla="*/ 2147483646 h 1039"/>
              <a:gd name="T46" fmla="*/ 2147483646 w 1169"/>
              <a:gd name="T47" fmla="*/ 2147483646 h 1039"/>
              <a:gd name="T48" fmla="*/ 2147483646 w 1169"/>
              <a:gd name="T49" fmla="*/ 2147483646 h 1039"/>
              <a:gd name="T50" fmla="*/ 2147483646 w 1169"/>
              <a:gd name="T51" fmla="*/ 2147483646 h 1039"/>
              <a:gd name="T52" fmla="*/ 2147483646 w 1169"/>
              <a:gd name="T53" fmla="*/ 2147483646 h 1039"/>
              <a:gd name="T54" fmla="*/ 2147483646 w 1169"/>
              <a:gd name="T55" fmla="*/ 2147483646 h 1039"/>
              <a:gd name="T56" fmla="*/ 2147483646 w 1169"/>
              <a:gd name="T57" fmla="*/ 2147483646 h 1039"/>
              <a:gd name="T58" fmla="*/ 2147483646 w 1169"/>
              <a:gd name="T59" fmla="*/ 2147483646 h 1039"/>
              <a:gd name="T60" fmla="*/ 2147483646 w 1169"/>
              <a:gd name="T61" fmla="*/ 2147483646 h 1039"/>
              <a:gd name="T62" fmla="*/ 2147483646 w 1169"/>
              <a:gd name="T63" fmla="*/ 2147483646 h 1039"/>
              <a:gd name="T64" fmla="*/ 2147483646 w 1169"/>
              <a:gd name="T65" fmla="*/ 2147483646 h 1039"/>
              <a:gd name="T66" fmla="*/ 2147483646 w 1169"/>
              <a:gd name="T67" fmla="*/ 2147483646 h 1039"/>
              <a:gd name="T68" fmla="*/ 2147483646 w 1169"/>
              <a:gd name="T69" fmla="*/ 2147483646 h 1039"/>
              <a:gd name="T70" fmla="*/ 2147483646 w 1169"/>
              <a:gd name="T71" fmla="*/ 2147483646 h 1039"/>
              <a:gd name="T72" fmla="*/ 2147483646 w 1169"/>
              <a:gd name="T73" fmla="*/ 2147483646 h 1039"/>
              <a:gd name="T74" fmla="*/ 2147483646 w 1169"/>
              <a:gd name="T75" fmla="*/ 2147483646 h 1039"/>
              <a:gd name="T76" fmla="*/ 2147483646 w 1169"/>
              <a:gd name="T77" fmla="*/ 2147483646 h 1039"/>
              <a:gd name="T78" fmla="*/ 2147483646 w 1169"/>
              <a:gd name="T79" fmla="*/ 2147483646 h 1039"/>
              <a:gd name="T80" fmla="*/ 2147483646 w 1169"/>
              <a:gd name="T81" fmla="*/ 2147483646 h 1039"/>
              <a:gd name="T82" fmla="*/ 2147483646 w 1169"/>
              <a:gd name="T83" fmla="*/ 2147483646 h 1039"/>
              <a:gd name="T84" fmla="*/ 2147483646 w 1169"/>
              <a:gd name="T85" fmla="*/ 2147483646 h 1039"/>
              <a:gd name="T86" fmla="*/ 2147483646 w 1169"/>
              <a:gd name="T87" fmla="*/ 2147483646 h 1039"/>
              <a:gd name="T88" fmla="*/ 2147483646 w 1169"/>
              <a:gd name="T89" fmla="*/ 0 h 1039"/>
              <a:gd name="T90" fmla="*/ 2147483646 w 1169"/>
              <a:gd name="T91" fmla="*/ 0 h 1039"/>
              <a:gd name="T92" fmla="*/ 2147483646 w 1169"/>
              <a:gd name="T93" fmla="*/ 2147483646 h 1039"/>
              <a:gd name="T94" fmla="*/ 2147483646 w 1169"/>
              <a:gd name="T95" fmla="*/ 2147483646 h 1039"/>
              <a:gd name="T96" fmla="*/ 2147483646 w 1169"/>
              <a:gd name="T97" fmla="*/ 2147483646 h 10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69" h="103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Rectangle 8" descr="25%">
            <a:extLst>
              <a:ext uri="{FF2B5EF4-FFF2-40B4-BE49-F238E27FC236}">
                <a16:creationId xmlns:a16="http://schemas.microsoft.com/office/drawing/2014/main" id="{2347FE04-3E32-467C-B117-77F72EB3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209800"/>
            <a:ext cx="2501900" cy="647700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7275E49A-338F-4F9C-A168-9CBCE738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211389"/>
            <a:ext cx="2501900" cy="644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0538" name="Rectangle 10">
            <a:extLst>
              <a:ext uri="{FF2B5EF4-FFF2-40B4-BE49-F238E27FC236}">
                <a16:creationId xmlns:a16="http://schemas.microsoft.com/office/drawing/2014/main" id="{011DEAF7-B6B7-44B8-A835-5AAB5E06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4" y="2168526"/>
            <a:ext cx="1242968" cy="643766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4013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50539" name="Rectangle 11">
            <a:extLst>
              <a:ext uri="{FF2B5EF4-FFF2-40B4-BE49-F238E27FC236}">
                <a16:creationId xmlns:a16="http://schemas.microsoft.com/office/drawing/2014/main" id="{F7A33164-242C-441B-B95F-D2F304D67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4" y="2445525"/>
            <a:ext cx="104836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401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401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nterface</a:t>
            </a:r>
            <a:endParaRPr lang="en-US" b="1" dirty="0">
              <a:solidFill>
                <a:srgbClr val="0401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40" name="Rectangle 12">
            <a:extLst>
              <a:ext uri="{FF2B5EF4-FFF2-40B4-BE49-F238E27FC236}">
                <a16:creationId xmlns:a16="http://schemas.microsoft.com/office/drawing/2014/main" id="{C54AEE4F-0AD2-4BB9-BF8E-7BD90A23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4" y="3970339"/>
            <a:ext cx="108042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"secret"</a:t>
            </a:r>
          </a:p>
        </p:txBody>
      </p:sp>
      <p:sp>
        <p:nvSpPr>
          <p:cNvPr id="150541" name="Rectangle 13">
            <a:extLst>
              <a:ext uri="{FF2B5EF4-FFF2-40B4-BE49-F238E27FC236}">
                <a16:creationId xmlns:a16="http://schemas.microsoft.com/office/drawing/2014/main" id="{406DA2E1-8E78-44E0-91FE-BC749EDEF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1855789"/>
            <a:ext cx="3441700" cy="2003425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0542" name="Rectangle 14">
            <a:extLst>
              <a:ext uri="{FF2B5EF4-FFF2-40B4-BE49-F238E27FC236}">
                <a16:creationId xmlns:a16="http://schemas.microsoft.com/office/drawing/2014/main" id="{FDDDE509-2DB5-4A8E-9552-866EBF6B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4" y="1912938"/>
            <a:ext cx="1501775" cy="658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•  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algorithm</a:t>
            </a:r>
          </a:p>
          <a:p>
            <a:pPr>
              <a:defRPr/>
            </a:pPr>
            <a:endParaRPr lang="en-US" b="1" dirty="0">
              <a:solidFill>
                <a:srgbClr val="04013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0543" name="Rectangle 15">
            <a:extLst>
              <a:ext uri="{FF2B5EF4-FFF2-40B4-BE49-F238E27FC236}">
                <a16:creationId xmlns:a16="http://schemas.microsoft.com/office/drawing/2014/main" id="{7539288C-DBF6-4B6C-91D4-642CF738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2141538"/>
            <a:ext cx="18280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0544" name="Rectangle 16">
            <a:extLst>
              <a:ext uri="{FF2B5EF4-FFF2-40B4-BE49-F238E27FC236}">
                <a16:creationId xmlns:a16="http://schemas.microsoft.com/office/drawing/2014/main" id="{2DD116CC-F4CC-4D95-9596-1EC017C2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4" y="2370138"/>
            <a:ext cx="2020887" cy="658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•  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data structure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0545" name="Rectangle 17">
            <a:extLst>
              <a:ext uri="{FF2B5EF4-FFF2-40B4-BE49-F238E27FC236}">
                <a16:creationId xmlns:a16="http://schemas.microsoft.com/office/drawing/2014/main" id="{1C6C562B-CFB1-4AAB-85E8-582DF6554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2598738"/>
            <a:ext cx="18280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0546" name="Rectangle 18">
            <a:extLst>
              <a:ext uri="{FF2B5EF4-FFF2-40B4-BE49-F238E27FC236}">
                <a16:creationId xmlns:a16="http://schemas.microsoft.com/office/drawing/2014/main" id="{0038A783-8E91-415B-8C2E-E48731C48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2827339"/>
            <a:ext cx="3556000" cy="674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•  </a:t>
            </a: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details of external interface</a:t>
            </a:r>
          </a:p>
          <a:p>
            <a:pPr>
              <a:defRPr/>
            </a:pPr>
            <a:endParaRPr lang="en-US" sz="1900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0547" name="Rectangle 19">
            <a:extLst>
              <a:ext uri="{FF2B5EF4-FFF2-40B4-BE49-F238E27FC236}">
                <a16:creationId xmlns:a16="http://schemas.microsoft.com/office/drawing/2014/main" id="{B267CE6E-0238-4227-AA81-8012383B8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3055938"/>
            <a:ext cx="18280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0548" name="Rectangle 20">
            <a:extLst>
              <a:ext uri="{FF2B5EF4-FFF2-40B4-BE49-F238E27FC236}">
                <a16:creationId xmlns:a16="http://schemas.microsoft.com/office/drawing/2014/main" id="{718B3538-6D60-4656-A37E-64327337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3284539"/>
            <a:ext cx="3414712" cy="382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•  resource allocation policy</a:t>
            </a:r>
          </a:p>
        </p:txBody>
      </p:sp>
      <p:sp>
        <p:nvSpPr>
          <p:cNvPr id="150549" name="Rectangle 21">
            <a:extLst>
              <a:ext uri="{FF2B5EF4-FFF2-40B4-BE49-F238E27FC236}">
                <a16:creationId xmlns:a16="http://schemas.microsoft.com/office/drawing/2014/main" id="{EF474727-287B-42ED-AA4C-FDEEDD063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27200"/>
            <a:ext cx="838200" cy="787400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34" name="Rectangle 22">
            <a:extLst>
              <a:ext uri="{FF2B5EF4-FFF2-40B4-BE49-F238E27FC236}">
                <a16:creationId xmlns:a16="http://schemas.microsoft.com/office/drawing/2014/main" id="{170EEB93-941C-4B28-ADFB-CEE19871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28789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11F07CB5-6C2A-45C4-ABED-9637EAFE8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019300"/>
            <a:ext cx="850900" cy="788988"/>
          </a:xfrm>
          <a:prstGeom prst="rect">
            <a:avLst/>
          </a:prstGeom>
          <a:solidFill>
            <a:srgbClr val="6E004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36" name="Rectangle 24">
            <a:extLst>
              <a:ext uri="{FF2B5EF4-FFF2-40B4-BE49-F238E27FC236}">
                <a16:creationId xmlns:a16="http://schemas.microsoft.com/office/drawing/2014/main" id="{EA4FD960-1994-4E47-B85B-3BEB97BB7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022475"/>
            <a:ext cx="850900" cy="782638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37" name="Rectangle 25">
            <a:extLst>
              <a:ext uri="{FF2B5EF4-FFF2-40B4-BE49-F238E27FC236}">
                <a16:creationId xmlns:a16="http://schemas.microsoft.com/office/drawing/2014/main" id="{C2C92324-BE7D-4DAB-B74E-4262B940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413000"/>
            <a:ext cx="838200" cy="787400"/>
          </a:xfrm>
          <a:prstGeom prst="rect">
            <a:avLst/>
          </a:prstGeom>
          <a:solidFill>
            <a:srgbClr val="B5006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38" name="Rectangle 26">
            <a:extLst>
              <a:ext uri="{FF2B5EF4-FFF2-40B4-BE49-F238E27FC236}">
                <a16:creationId xmlns:a16="http://schemas.microsoft.com/office/drawing/2014/main" id="{9B0522FA-074F-42B4-853A-9CF986DC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414589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39" name="Rectangle 27">
            <a:extLst>
              <a:ext uri="{FF2B5EF4-FFF2-40B4-BE49-F238E27FC236}">
                <a16:creationId xmlns:a16="http://schemas.microsoft.com/office/drawing/2014/main" id="{30743DB7-FA4B-4025-8EF1-A3C57179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2984500"/>
            <a:ext cx="838200" cy="787400"/>
          </a:xfrm>
          <a:prstGeom prst="rect">
            <a:avLst/>
          </a:prstGeom>
          <a:solidFill>
            <a:srgbClr val="D9319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8940" name="Rectangle 28">
            <a:extLst>
              <a:ext uri="{FF2B5EF4-FFF2-40B4-BE49-F238E27FC236}">
                <a16:creationId xmlns:a16="http://schemas.microsoft.com/office/drawing/2014/main" id="{10F89F39-7174-4A46-B2C8-139A8BF95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2986089"/>
            <a:ext cx="838200" cy="784225"/>
          </a:xfrm>
          <a:prstGeom prst="rect">
            <a:avLst/>
          </a:prstGeom>
          <a:solidFill>
            <a:srgbClr val="92D05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0557" name="Rectangle 29">
            <a:extLst>
              <a:ext uri="{FF2B5EF4-FFF2-40B4-BE49-F238E27FC236}">
                <a16:creationId xmlns:a16="http://schemas.microsoft.com/office/drawing/2014/main" id="{23FC5723-0113-4F88-91B0-F34FDF42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590" y="3822701"/>
            <a:ext cx="1158971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</p:txBody>
      </p:sp>
      <p:sp>
        <p:nvSpPr>
          <p:cNvPr id="150558" name="Rectangle 30">
            <a:extLst>
              <a:ext uri="{FF2B5EF4-FFF2-40B4-BE49-F238E27FC236}">
                <a16:creationId xmlns:a16="http://schemas.microsoft.com/office/drawing/2014/main" id="{BD58506C-E129-4AAC-BF28-AD7C81B9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5508626"/>
            <a:ext cx="3980256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specific design decision</a:t>
            </a:r>
          </a:p>
        </p:txBody>
      </p:sp>
      <p:sp>
        <p:nvSpPr>
          <p:cNvPr id="38943" name="Line 31">
            <a:extLst>
              <a:ext uri="{FF2B5EF4-FFF2-40B4-BE49-F238E27FC236}">
                <a16:creationId xmlns:a16="http://schemas.microsoft.com/office/drawing/2014/main" id="{39E6E4BB-87DA-426F-8362-0DBA9215AB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5900" y="4446589"/>
            <a:ext cx="787400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2">
            <a:extLst>
              <a:ext uri="{FF2B5EF4-FFF2-40B4-BE49-F238E27FC236}">
                <a16:creationId xmlns:a16="http://schemas.microsoft.com/office/drawing/2014/main" id="{14C59241-8EB2-4373-8930-552C27612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03475"/>
            <a:ext cx="711200" cy="44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3">
            <a:extLst>
              <a:ext uri="{FF2B5EF4-FFF2-40B4-BE49-F238E27FC236}">
                <a16:creationId xmlns:a16="http://schemas.microsoft.com/office/drawing/2014/main" id="{48E7764D-1AFB-4B39-A776-209DA7B91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1958975"/>
            <a:ext cx="990600" cy="311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10283BF5-26E8-4805-A2AA-26AC7E50B8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0800" y="2628900"/>
            <a:ext cx="1117600" cy="114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5">
            <a:extLst>
              <a:ext uri="{FF2B5EF4-FFF2-40B4-BE49-F238E27FC236}">
                <a16:creationId xmlns:a16="http://schemas.microsoft.com/office/drawing/2014/main" id="{F5F88FE4-3FF0-4838-8BA3-B896B160A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6900" y="2755900"/>
            <a:ext cx="558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84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B4727E3-22AD-4280-AB8B-52E05347B5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13305" y="294931"/>
            <a:ext cx="7226300" cy="699052"/>
          </a:xfrm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</a:rPr>
              <a:t>Why Information Hiding?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17C904C-616F-4C73-98D8-0D9AC7D80F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44749" y="1556426"/>
            <a:ext cx="10943617" cy="49027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likelihood of “side effects”.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 the global impact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local design decisions.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Emphasizes communication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controlled interfaces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Discourages the use of global data. Leads to encapsulation—an attribute of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design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Results in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quality software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benefit is when modifications are required (during testing &amp; maintenance); less 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of errors</a:t>
            </a:r>
          </a:p>
          <a:p>
            <a:pPr lvl="2" eaLnBrk="1" hangingPunct="1">
              <a:lnSpc>
                <a:spcPct val="90000"/>
              </a:lnSpc>
              <a:buClr>
                <a:srgbClr val="04013F"/>
              </a:buClr>
              <a:buFont typeface="Wingdings" panose="05000000000000000000" pitchFamily="2" charset="2"/>
              <a:buChar char="Ø"/>
            </a:pPr>
            <a:endParaRPr lang="en-US" altLang="en-US" sz="2900" dirty="0"/>
          </a:p>
          <a:p>
            <a:pPr eaLnBrk="1" hangingPunct="1">
              <a:lnSpc>
                <a:spcPct val="90000"/>
              </a:lnSpc>
              <a:buClr>
                <a:srgbClr val="04013F"/>
              </a:buClr>
              <a:buFont typeface="Wingdings" panose="05000000000000000000" pitchFamily="2" charset="2"/>
              <a:buChar char="Ø"/>
            </a:pPr>
            <a:endParaRPr lang="en-US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24529114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3126" y="1687060"/>
            <a:ext cx="12108873" cy="1545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marR="11192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iple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hidi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 that a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s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modules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when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28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</a:t>
            </a:r>
            <a:r>
              <a:rPr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</a:t>
            </a:r>
            <a:r>
              <a:rPr sz="2800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one 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only the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sz="28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s/w fun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69900" marR="11192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1192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information hidi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e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a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traints to both</a:t>
            </a:r>
          </a:p>
          <a:p>
            <a:pPr marL="471423" marR="49606" lvl="1"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 b="1" spc="-1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spc="-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8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en-US" sz="2800"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r>
              <a:rPr lang="en-US" sz="2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8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marL="471423" marR="49606" lvl="1" algn="just">
              <a:lnSpc>
                <a:spcPct val="110000"/>
              </a:lnSpc>
            </a:pPr>
            <a:endParaRPr lang="en-US" sz="2800" spc="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423" marR="49606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sz="2800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en-US" sz="2800" b="1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wh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mod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en-US"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reate.</a:t>
            </a:r>
          </a:p>
          <a:p>
            <a:pPr marL="471423" marR="49606" lvl="1">
              <a:lnSpc>
                <a:spcPct val="11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423" marR="49606" lvl="1">
              <a:lnSpc>
                <a:spcPct val="95825"/>
              </a:lnSpc>
              <a:spcBef>
                <a:spcPts val="638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423" marR="49606" lvl="1">
              <a:lnSpc>
                <a:spcPct val="95825"/>
              </a:lnSpc>
              <a:spcBef>
                <a:spcPts val="63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2841" y="3351650"/>
            <a:ext cx="7352235" cy="1558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68699" y="3351650"/>
            <a:ext cx="35081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2840" y="5028304"/>
            <a:ext cx="207612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7827" y="5028304"/>
            <a:ext cx="508887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1" y="5503874"/>
            <a:ext cx="5570195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89915" y="279385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1"/>
              </a:spcBef>
            </a:pPr>
            <a:endParaRPr lang="en-US" sz="650" dirty="0"/>
          </a:p>
          <a:p>
            <a:pPr marL="167640" algn="ctr" fontAlgn="base">
              <a:lnSpc>
                <a:spcPts val="411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+mj-cs"/>
              </a:rPr>
              <a:t>Information Hiding </a:t>
            </a:r>
          </a:p>
        </p:txBody>
      </p:sp>
    </p:spTree>
    <p:extLst>
      <p:ext uri="{BB962C8B-B14F-4D97-AF65-F5344CB8AC3E}">
        <p14:creationId xmlns:p14="http://schemas.microsoft.com/office/powerpoint/2010/main" val="30398247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0" y="1489844"/>
            <a:ext cx="12192000" cy="5368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marR="57150" indent="-457200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educes</a:t>
            </a:r>
            <a:r>
              <a:rPr sz="28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side</a:t>
            </a:r>
            <a:r>
              <a:rPr sz="2800" spc="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>
              <a:lnSpc>
                <a:spcPct val="95825"/>
              </a:lnSpc>
              <a:spcBef>
                <a:spcPts val="715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mits</a:t>
            </a:r>
            <a:r>
              <a:rPr sz="28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8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local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lvl="1">
              <a:lnSpc>
                <a:spcPct val="95825"/>
              </a:lnSpc>
              <a:spcBef>
                <a:spcPts val="715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ough controlled inter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</a:t>
            </a:r>
          </a:p>
          <a:p>
            <a:pPr marL="469900" marR="57150" lvl="1">
              <a:lnSpc>
                <a:spcPct val="95825"/>
              </a:lnSpc>
              <a:spcBef>
                <a:spcPts val="872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Discourages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obal</a:t>
            </a:r>
            <a:r>
              <a:rPr lang="en-US" sz="28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marR="21760" lvl="1">
              <a:lnSpc>
                <a:spcPct val="100041"/>
              </a:lnSpc>
              <a:spcBef>
                <a:spcPts val="870"/>
              </a:spcBef>
              <a:tabLst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Leads</a:t>
            </a:r>
            <a:r>
              <a:rPr lang="en-US"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—an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ibute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results</a:t>
            </a:r>
            <a:r>
              <a:rPr lang="en-US"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800" b="1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</a:t>
            </a:r>
            <a:r>
              <a:rPr lang="en-US"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8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</a:t>
            </a:r>
            <a:r>
              <a:rPr lang="en-US" sz="28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lvl="1">
              <a:lnSpc>
                <a:spcPct val="95825"/>
              </a:lnSpc>
              <a:spcBef>
                <a:spcPts val="71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824" y="2445265"/>
            <a:ext cx="8356499" cy="2967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0376" y="6509057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76638" y="142459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6"/>
              </a:spcBef>
            </a:pPr>
            <a:endParaRPr sz="650" dirty="0"/>
          </a:p>
          <a:p>
            <a:pPr marL="167640" algn="ctr" fontAlgn="base">
              <a:lnSpc>
                <a:spcPts val="411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+mj-cs"/>
              </a:rPr>
              <a:t>Information Hiding (Benefits)</a:t>
            </a:r>
          </a:p>
        </p:txBody>
      </p:sp>
    </p:spTree>
    <p:extLst>
      <p:ext uri="{BB962C8B-B14F-4D97-AF65-F5344CB8AC3E}">
        <p14:creationId xmlns:p14="http://schemas.microsoft.com/office/powerpoint/2010/main" val="42086057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3C578D4-C8FA-4B61-A704-6A378AF483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40705" y="368425"/>
            <a:ext cx="8510588" cy="58640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</a:rPr>
              <a:t>Functional Independence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1D3072D-14BD-43A0-A4B3-39D295CC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66" y="1420238"/>
            <a:ext cx="11391089" cy="565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lang="en-US" altLang="en-US" sz="2800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“Design software so that each module addresses a specific sub-function of requirements and has  a simple interface when viewed from other parts of the program structure”</a:t>
            </a:r>
            <a:endParaRPr lang="en-US" altLang="en-US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  <a:defRPr/>
            </a:pPr>
            <a:endParaRPr lang="en-US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  <a:defRPr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develop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maintain &amp; test</a:t>
            </a:r>
          </a:p>
          <a:p>
            <a:pPr marL="457200" lvl="1" indent="0" algn="just">
              <a:buClr>
                <a:srgbClr val="04013F"/>
              </a:buClr>
              <a:buNone/>
              <a:defRPr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Independence</a:t>
            </a: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  <a:p>
            <a:pPr lvl="2" algn="just"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endParaRPr lang="en-US" altLang="en-US" sz="28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371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605822" y="1914209"/>
            <a:ext cx="6806335" cy="4009552"/>
          </a:xfrm>
          <a:custGeom>
            <a:avLst/>
            <a:gdLst/>
            <a:ahLst/>
            <a:cxnLst/>
            <a:rect l="l" t="t" r="r" b="b"/>
            <a:pathLst>
              <a:path w="5253948" h="3102446">
                <a:moveTo>
                  <a:pt x="0" y="3102446"/>
                </a:moveTo>
                <a:lnTo>
                  <a:pt x="5253948" y="3102446"/>
                </a:lnTo>
                <a:lnTo>
                  <a:pt x="5253948" y="0"/>
                </a:lnTo>
                <a:lnTo>
                  <a:pt x="0" y="0"/>
                </a:lnTo>
                <a:lnTo>
                  <a:pt x="0" y="3102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2296" y="1871599"/>
            <a:ext cx="6986697" cy="4637458"/>
          </a:xfrm>
          <a:custGeom>
            <a:avLst/>
            <a:gdLst/>
            <a:ahLst/>
            <a:cxnLst/>
            <a:rect l="l" t="t" r="r" b="b"/>
            <a:pathLst>
              <a:path w="5393173" h="3002897">
                <a:moveTo>
                  <a:pt x="0" y="3002897"/>
                </a:moveTo>
                <a:lnTo>
                  <a:pt x="5393173" y="3002897"/>
                </a:lnTo>
                <a:lnTo>
                  <a:pt x="5393173" y="0"/>
                </a:lnTo>
                <a:lnTo>
                  <a:pt x="0" y="0"/>
                </a:lnTo>
                <a:lnTo>
                  <a:pt x="0" y="3002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1876" y="1857297"/>
            <a:ext cx="7002765" cy="3899380"/>
          </a:xfrm>
          <a:custGeom>
            <a:avLst/>
            <a:gdLst/>
            <a:ahLst/>
            <a:cxnLst/>
            <a:rect l="l" t="t" r="r" b="b"/>
            <a:pathLst>
              <a:path w="5405576" h="3017199">
                <a:moveTo>
                  <a:pt x="5405576" y="0"/>
                </a:moveTo>
                <a:lnTo>
                  <a:pt x="0" y="0"/>
                </a:lnTo>
                <a:lnTo>
                  <a:pt x="0" y="3017199"/>
                </a:lnTo>
                <a:lnTo>
                  <a:pt x="5405576" y="3017199"/>
                </a:lnTo>
                <a:lnTo>
                  <a:pt x="5405576" y="0"/>
                </a:lnTo>
              </a:path>
            </a:pathLst>
          </a:custGeom>
          <a:ln w="550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40169" y="323520"/>
            <a:ext cx="537807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225"/>
              </a:lnSpc>
              <a:spcBef>
                <a:spcPts val="211"/>
              </a:spcBef>
            </a:pPr>
            <a:r>
              <a:rPr sz="3600" b="1" dirty="0">
                <a:solidFill>
                  <a:schemeClr val="bg1"/>
                </a:solidFill>
                <a:latin typeface="Times New Roman"/>
                <a:cs typeface="Times New Roman"/>
              </a:rPr>
              <a:t>Functional</a:t>
            </a:r>
            <a:r>
              <a:rPr sz="3600" b="1" spc="3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chemeClr val="bg1"/>
                </a:solidFill>
                <a:latin typeface="Times New Roman"/>
                <a:cs typeface="Times New Roman"/>
              </a:rPr>
              <a:t>Inde</a:t>
            </a:r>
            <a:r>
              <a:rPr sz="3600" b="1" spc="9" dirty="0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  <a:r>
              <a:rPr sz="3600" b="1" dirty="0">
                <a:solidFill>
                  <a:schemeClr val="bg1"/>
                </a:solidFill>
                <a:latin typeface="Times New Roman"/>
                <a:cs typeface="Times New Roman"/>
              </a:rPr>
              <a:t>ende</a:t>
            </a:r>
            <a:r>
              <a:rPr sz="3600" b="1" spc="9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3600" b="1" dirty="0">
                <a:solidFill>
                  <a:schemeClr val="bg1"/>
                </a:solidFill>
                <a:latin typeface="Times New Roman"/>
                <a:cs typeface="Times New Roman"/>
              </a:rPr>
              <a:t>ce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237539" y="2195114"/>
            <a:ext cx="6782062" cy="1370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r>
              <a:rPr sz="2800" spc="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en-US" sz="28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1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28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spc="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lang="en-US" sz="265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lang="en-US" sz="265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0040" y="2165547"/>
            <a:ext cx="230922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8144" y="2177868"/>
            <a:ext cx="4309904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6577" y="2522071"/>
            <a:ext cx="6184223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3255" y="2889382"/>
            <a:ext cx="3557620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4596" y="3576624"/>
            <a:ext cx="6658619" cy="1374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r>
              <a:rPr sz="2800" spc="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spc="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</a:t>
            </a:r>
            <a:r>
              <a:rPr lang="en-US"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8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nne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other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lang="en-US" sz="265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lang="en-US" sz="265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lang="en-US" sz="265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lang="en-US" sz="265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lang="en-US" sz="2650" dirty="0">
              <a:latin typeface="Arial"/>
              <a:cs typeface="Arial"/>
            </a:endParaRPr>
          </a:p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9376" y="3588899"/>
            <a:ext cx="230922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3868" y="3588899"/>
            <a:ext cx="4285080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7814" y="4299807"/>
            <a:ext cx="4478535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58993" y="4273499"/>
            <a:ext cx="2332519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576" y="3955767"/>
            <a:ext cx="1737433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7737" y="3955767"/>
            <a:ext cx="400936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3353" y="3944656"/>
            <a:ext cx="662681" cy="474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endParaRPr sz="26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0376" y="6509057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0168" y="1857297"/>
            <a:ext cx="7002765" cy="73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45745" y="1857297"/>
            <a:ext cx="147717" cy="73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05823" y="1914210"/>
            <a:ext cx="6658618" cy="3825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745717" y="1914210"/>
            <a:ext cx="147717" cy="3825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340168" y="4874494"/>
            <a:ext cx="344147" cy="18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05822" y="4874494"/>
            <a:ext cx="6806335" cy="18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8714527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>
            <a:extLst>
              <a:ext uri="{FF2B5EF4-FFF2-40B4-BE49-F238E27FC236}">
                <a16:creationId xmlns:a16="http://schemas.microsoft.com/office/drawing/2014/main" id="{B5AA4A1C-7A67-4A86-99E3-9456B686414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16906" y="170659"/>
            <a:ext cx="8510588" cy="838200"/>
          </a:xfrm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dirty="0">
                <a:solidFill>
                  <a:schemeClr val="bg1"/>
                </a:solidFill>
                <a:latin typeface="Times New Roman" pitchFamily="18" charset="0"/>
              </a:rPr>
              <a:t>Coupling</a:t>
            </a:r>
          </a:p>
        </p:txBody>
      </p:sp>
      <p:sp>
        <p:nvSpPr>
          <p:cNvPr id="73731" name="Rectangle 1027">
            <a:extLst>
              <a:ext uri="{FF2B5EF4-FFF2-40B4-BE49-F238E27FC236}">
                <a16:creationId xmlns:a16="http://schemas.microsoft.com/office/drawing/2014/main" id="{71B12E27-E2AF-47A1-8A12-0B2EF110F11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08562" y="1575881"/>
            <a:ext cx="11546732" cy="5155659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indicates the degree of interdependence between two modules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for low coupling by</a:t>
            </a:r>
          </a:p>
          <a:p>
            <a:pPr marL="393700" lvl="1" indent="0" algn="just" eaLnBrk="1" hangingPunct="1">
              <a:buClr>
                <a:srgbClr val="04013F"/>
              </a:buClr>
              <a:buNone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unnecessary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L="393700" lvl="1" indent="0" algn="just" eaLnBrk="1" hangingPunct="1">
              <a:buClr>
                <a:srgbClr val="04013F"/>
              </a:buClr>
              <a:buNone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L="393700" lvl="1" indent="0" algn="just" eaLnBrk="1" hangingPunct="1">
              <a:buClr>
                <a:srgbClr val="04013F"/>
              </a:buClr>
              <a:buNone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Easing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“tightness” of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1535774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A2887D3-7B7E-46F6-95A9-9EBAEA34BE3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238961"/>
            <a:ext cx="10972800" cy="668407"/>
          </a:xfrm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dirty="0">
                <a:solidFill>
                  <a:schemeClr val="bg1"/>
                </a:solidFill>
                <a:latin typeface="Times New Roman" pitchFamily="18" charset="0"/>
              </a:rPr>
              <a:t>Principles of Coupling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33704B-E29B-4151-B54F-3945D62EF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587834"/>
              </p:ext>
            </p:extLst>
          </p:nvPr>
        </p:nvGraphicFramePr>
        <p:xfrm>
          <a:off x="1147864" y="1284051"/>
          <a:ext cx="10564238" cy="533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18277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>
            <a:extLst>
              <a:ext uri="{FF2B5EF4-FFF2-40B4-BE49-F238E27FC236}">
                <a16:creationId xmlns:a16="http://schemas.microsoft.com/office/drawing/2014/main" id="{71CB455D-38D0-4471-A052-1568E26E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082" y="520810"/>
            <a:ext cx="4356514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Where Do We Begin?</a:t>
            </a:r>
          </a:p>
        </p:txBody>
      </p:sp>
      <p:sp>
        <p:nvSpPr>
          <p:cNvPr id="9219" name="Oval 5">
            <a:extLst>
              <a:ext uri="{FF2B5EF4-FFF2-40B4-BE49-F238E27FC236}">
                <a16:creationId xmlns:a16="http://schemas.microsoft.com/office/drawing/2014/main" id="{ADDC1124-4BEF-4545-BFF0-F6DFFDB24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1928814"/>
            <a:ext cx="2573338" cy="14811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0" name="Oval 6">
            <a:extLst>
              <a:ext uri="{FF2B5EF4-FFF2-40B4-BE49-F238E27FC236}">
                <a16:creationId xmlns:a16="http://schemas.microsoft.com/office/drawing/2014/main" id="{54D07BF0-32A4-482F-9DC5-320E0FB1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16114"/>
            <a:ext cx="2598738" cy="1506537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AE9257C5-AF35-44AE-A0E5-0B1BEA64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6" y="2865439"/>
            <a:ext cx="1141413" cy="1798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2" name="Rectangle 8">
            <a:extLst>
              <a:ext uri="{FF2B5EF4-FFF2-40B4-BE49-F238E27FC236}">
                <a16:creationId xmlns:a16="http://schemas.microsoft.com/office/drawing/2014/main" id="{B16DF732-69CF-4D2E-B06A-29A0A48B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6" y="2852739"/>
            <a:ext cx="1166813" cy="1824037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3" name="Rectangle 9">
            <a:extLst>
              <a:ext uri="{FF2B5EF4-FFF2-40B4-BE49-F238E27FC236}">
                <a16:creationId xmlns:a16="http://schemas.microsoft.com/office/drawing/2014/main" id="{722BBE05-A7A3-4DFE-95E7-1C2EA756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6" y="2890839"/>
            <a:ext cx="1141413" cy="1798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4" name="Rectangle 10">
            <a:extLst>
              <a:ext uri="{FF2B5EF4-FFF2-40B4-BE49-F238E27FC236}">
                <a16:creationId xmlns:a16="http://schemas.microsoft.com/office/drawing/2014/main" id="{6AEF8CD7-DB69-4C84-A3FF-B9D33153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6" y="2878139"/>
            <a:ext cx="1166813" cy="1824037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5" name="Rectangle 11">
            <a:extLst>
              <a:ext uri="{FF2B5EF4-FFF2-40B4-BE49-F238E27FC236}">
                <a16:creationId xmlns:a16="http://schemas.microsoft.com/office/drawing/2014/main" id="{E9933D0D-01E9-4DD9-9C81-89A62357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6" y="2916239"/>
            <a:ext cx="1141413" cy="1798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6" name="Rectangle 12">
            <a:extLst>
              <a:ext uri="{FF2B5EF4-FFF2-40B4-BE49-F238E27FC236}">
                <a16:creationId xmlns:a16="http://schemas.microsoft.com/office/drawing/2014/main" id="{FC8DFFF5-CB10-4B5C-917C-14A43693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6" y="2903539"/>
            <a:ext cx="1166813" cy="1824037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7" name="Rectangle 13">
            <a:extLst>
              <a:ext uri="{FF2B5EF4-FFF2-40B4-BE49-F238E27FC236}">
                <a16:creationId xmlns:a16="http://schemas.microsoft.com/office/drawing/2014/main" id="{54D7F656-7759-4B61-A2EC-F888C211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2954339"/>
            <a:ext cx="1141413" cy="1785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8" name="Rectangle 14">
            <a:extLst>
              <a:ext uri="{FF2B5EF4-FFF2-40B4-BE49-F238E27FC236}">
                <a16:creationId xmlns:a16="http://schemas.microsoft.com/office/drawing/2014/main" id="{2484560B-2C77-4E38-8E6E-21601B9D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6" y="2941639"/>
            <a:ext cx="1166813" cy="1811337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9" name="Rectangle 15">
            <a:extLst>
              <a:ext uri="{FF2B5EF4-FFF2-40B4-BE49-F238E27FC236}">
                <a16:creationId xmlns:a16="http://schemas.microsoft.com/office/drawing/2014/main" id="{54BA392C-BDF4-4D6A-A367-0B7BC7B2D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6" y="2979739"/>
            <a:ext cx="1141413" cy="1798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30" name="Rectangle 16">
            <a:extLst>
              <a:ext uri="{FF2B5EF4-FFF2-40B4-BE49-F238E27FC236}">
                <a16:creationId xmlns:a16="http://schemas.microsoft.com/office/drawing/2014/main" id="{C0A0AC69-4364-42B5-94D1-2756A289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6" y="2967039"/>
            <a:ext cx="1165225" cy="1824037"/>
          </a:xfrm>
          <a:prstGeom prst="rect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31" name="Rectangle 17">
            <a:extLst>
              <a:ext uri="{FF2B5EF4-FFF2-40B4-BE49-F238E27FC236}">
                <a16:creationId xmlns:a16="http://schemas.microsoft.com/office/drawing/2014/main" id="{07C02B69-5A17-4799-B741-66A29FF5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6" y="3267076"/>
            <a:ext cx="71814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</a:p>
        </p:txBody>
      </p:sp>
      <p:sp>
        <p:nvSpPr>
          <p:cNvPr id="9232" name="Rectangle 18">
            <a:extLst>
              <a:ext uri="{FF2B5EF4-FFF2-40B4-BE49-F238E27FC236}">
                <a16:creationId xmlns:a16="http://schemas.microsoft.com/office/drawing/2014/main" id="{87BF3953-1523-4212-B555-D5C32BE61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1422401"/>
            <a:ext cx="811212" cy="733425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33" name="AutoShape 19">
            <a:extLst>
              <a:ext uri="{FF2B5EF4-FFF2-40B4-BE49-F238E27FC236}">
                <a16:creationId xmlns:a16="http://schemas.microsoft.com/office/drawing/2014/main" id="{D55017B9-59B9-499C-BF82-562A2F08B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1460501"/>
            <a:ext cx="760412" cy="671513"/>
          </a:xfrm>
          <a:prstGeom prst="roundRect">
            <a:avLst>
              <a:gd name="adj" fmla="val 25884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34" name="Rectangle 20">
            <a:extLst>
              <a:ext uri="{FF2B5EF4-FFF2-40B4-BE49-F238E27FC236}">
                <a16:creationId xmlns:a16="http://schemas.microsoft.com/office/drawing/2014/main" id="{4D2162BD-9193-484F-99ED-F6813988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2168525"/>
            <a:ext cx="811212" cy="2032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35" name="Rectangle 21">
            <a:extLst>
              <a:ext uri="{FF2B5EF4-FFF2-40B4-BE49-F238E27FC236}">
                <a16:creationId xmlns:a16="http://schemas.microsoft.com/office/drawing/2014/main" id="{ACB0836E-8975-4D3C-941B-00220374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2308225"/>
            <a:ext cx="811212" cy="10160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36" name="Freeform 22">
            <a:extLst>
              <a:ext uri="{FF2B5EF4-FFF2-40B4-BE49-F238E27FC236}">
                <a16:creationId xmlns:a16="http://schemas.microsoft.com/office/drawing/2014/main" id="{88E989B9-24E5-4961-BA0F-F292B761311C}"/>
              </a:ext>
            </a:extLst>
          </p:cNvPr>
          <p:cNvSpPr>
            <a:spLocks/>
          </p:cNvSpPr>
          <p:nvPr/>
        </p:nvSpPr>
        <p:spPr bwMode="auto">
          <a:xfrm>
            <a:off x="7078663" y="2232026"/>
            <a:ext cx="925512" cy="519113"/>
          </a:xfrm>
          <a:custGeom>
            <a:avLst/>
            <a:gdLst>
              <a:gd name="T0" fmla="*/ 2147483646 w 583"/>
              <a:gd name="T1" fmla="*/ 0 h 327"/>
              <a:gd name="T2" fmla="*/ 2147483646 w 583"/>
              <a:gd name="T3" fmla="*/ 2147483646 h 327"/>
              <a:gd name="T4" fmla="*/ 2147483646 w 583"/>
              <a:gd name="T5" fmla="*/ 2147483646 h 327"/>
              <a:gd name="T6" fmla="*/ 0 w 583"/>
              <a:gd name="T7" fmla="*/ 2147483646 h 327"/>
              <a:gd name="T8" fmla="*/ 2147483646 w 583"/>
              <a:gd name="T9" fmla="*/ 0 h 3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3"/>
              <a:gd name="T16" fmla="*/ 0 h 327"/>
              <a:gd name="T17" fmla="*/ 583 w 583"/>
              <a:gd name="T18" fmla="*/ 327 h 3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3" h="327">
                <a:moveTo>
                  <a:pt x="64" y="0"/>
                </a:move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Freeform 23">
            <a:extLst>
              <a:ext uri="{FF2B5EF4-FFF2-40B4-BE49-F238E27FC236}">
                <a16:creationId xmlns:a16="http://schemas.microsoft.com/office/drawing/2014/main" id="{1799ABE8-C20E-4750-B2FD-05805878EDEB}"/>
              </a:ext>
            </a:extLst>
          </p:cNvPr>
          <p:cNvSpPr>
            <a:spLocks/>
          </p:cNvSpPr>
          <p:nvPr/>
        </p:nvSpPr>
        <p:spPr bwMode="auto">
          <a:xfrm>
            <a:off x="7078663" y="2232026"/>
            <a:ext cx="925512" cy="519113"/>
          </a:xfrm>
          <a:custGeom>
            <a:avLst/>
            <a:gdLst>
              <a:gd name="T0" fmla="*/ 2147483646 w 583"/>
              <a:gd name="T1" fmla="*/ 0 h 327"/>
              <a:gd name="T2" fmla="*/ 2147483646 w 583"/>
              <a:gd name="T3" fmla="*/ 2147483646 h 327"/>
              <a:gd name="T4" fmla="*/ 2147483646 w 583"/>
              <a:gd name="T5" fmla="*/ 2147483646 h 327"/>
              <a:gd name="T6" fmla="*/ 2147483646 w 583"/>
              <a:gd name="T7" fmla="*/ 2147483646 h 327"/>
              <a:gd name="T8" fmla="*/ 2147483646 w 583"/>
              <a:gd name="T9" fmla="*/ 2147483646 h 327"/>
              <a:gd name="T10" fmla="*/ 0 w 583"/>
              <a:gd name="T11" fmla="*/ 2147483646 h 327"/>
              <a:gd name="T12" fmla="*/ 0 w 583"/>
              <a:gd name="T13" fmla="*/ 2147483646 h 327"/>
              <a:gd name="T14" fmla="*/ 2147483646 w 583"/>
              <a:gd name="T15" fmla="*/ 0 h 327"/>
              <a:gd name="T16" fmla="*/ 2147483646 w 583"/>
              <a:gd name="T17" fmla="*/ 0 h 327"/>
              <a:gd name="T18" fmla="*/ 2147483646 w 583"/>
              <a:gd name="T19" fmla="*/ 2147483646 h 327"/>
              <a:gd name="T20" fmla="*/ 2147483646 w 583"/>
              <a:gd name="T21" fmla="*/ 2147483646 h 327"/>
              <a:gd name="T22" fmla="*/ 0 w 583"/>
              <a:gd name="T23" fmla="*/ 2147483646 h 327"/>
              <a:gd name="T24" fmla="*/ 2147483646 w 583"/>
              <a:gd name="T25" fmla="*/ 0 h 3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83"/>
              <a:gd name="T40" fmla="*/ 0 h 327"/>
              <a:gd name="T41" fmla="*/ 583 w 583"/>
              <a:gd name="T42" fmla="*/ 327 h 32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83" h="327">
                <a:moveTo>
                  <a:pt x="64" y="0"/>
                </a:move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Freeform 24">
            <a:extLst>
              <a:ext uri="{FF2B5EF4-FFF2-40B4-BE49-F238E27FC236}">
                <a16:creationId xmlns:a16="http://schemas.microsoft.com/office/drawing/2014/main" id="{1493B32F-CA74-4A1C-9CC7-183A79A060ED}"/>
              </a:ext>
            </a:extLst>
          </p:cNvPr>
          <p:cNvSpPr>
            <a:spLocks/>
          </p:cNvSpPr>
          <p:nvPr/>
        </p:nvSpPr>
        <p:spPr bwMode="auto">
          <a:xfrm>
            <a:off x="7078663" y="2346326"/>
            <a:ext cx="925512" cy="442913"/>
          </a:xfrm>
          <a:custGeom>
            <a:avLst/>
            <a:gdLst>
              <a:gd name="T0" fmla="*/ 2147483646 w 583"/>
              <a:gd name="T1" fmla="*/ 2147483646 h 279"/>
              <a:gd name="T2" fmla="*/ 2147483646 w 583"/>
              <a:gd name="T3" fmla="*/ 2147483646 h 279"/>
              <a:gd name="T4" fmla="*/ 2147483646 w 583"/>
              <a:gd name="T5" fmla="*/ 2147483646 h 279"/>
              <a:gd name="T6" fmla="*/ 2147483646 w 583"/>
              <a:gd name="T7" fmla="*/ 2147483646 h 279"/>
              <a:gd name="T8" fmla="*/ 2147483646 w 583"/>
              <a:gd name="T9" fmla="*/ 2147483646 h 279"/>
              <a:gd name="T10" fmla="*/ 0 w 583"/>
              <a:gd name="T11" fmla="*/ 0 h 279"/>
              <a:gd name="T12" fmla="*/ 0 w 583"/>
              <a:gd name="T13" fmla="*/ 0 h 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3"/>
              <a:gd name="T22" fmla="*/ 0 h 279"/>
              <a:gd name="T23" fmla="*/ 583 w 583"/>
              <a:gd name="T24" fmla="*/ 279 h 2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3" h="279">
                <a:moveTo>
                  <a:pt x="583" y="104"/>
                </a:moveTo>
                <a:lnTo>
                  <a:pt x="583" y="176"/>
                </a:lnTo>
                <a:lnTo>
                  <a:pt x="447" y="279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Freeform 25">
            <a:extLst>
              <a:ext uri="{FF2B5EF4-FFF2-40B4-BE49-F238E27FC236}">
                <a16:creationId xmlns:a16="http://schemas.microsoft.com/office/drawing/2014/main" id="{6AB3E5E3-47E2-4F4B-AD31-5C3E1B0719FA}"/>
              </a:ext>
            </a:extLst>
          </p:cNvPr>
          <p:cNvSpPr>
            <a:spLocks/>
          </p:cNvSpPr>
          <p:nvPr/>
        </p:nvSpPr>
        <p:spPr bwMode="auto">
          <a:xfrm>
            <a:off x="7078663" y="2346326"/>
            <a:ext cx="925512" cy="442913"/>
          </a:xfrm>
          <a:custGeom>
            <a:avLst/>
            <a:gdLst>
              <a:gd name="T0" fmla="*/ 2147483646 w 583"/>
              <a:gd name="T1" fmla="*/ 2147483646 h 279"/>
              <a:gd name="T2" fmla="*/ 2147483646 w 583"/>
              <a:gd name="T3" fmla="*/ 2147483646 h 279"/>
              <a:gd name="T4" fmla="*/ 2147483646 w 583"/>
              <a:gd name="T5" fmla="*/ 2147483646 h 279"/>
              <a:gd name="T6" fmla="*/ 0 w 583"/>
              <a:gd name="T7" fmla="*/ 0 h 279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79"/>
              <a:gd name="T14" fmla="*/ 583 w 583"/>
              <a:gd name="T15" fmla="*/ 279 h 2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79">
                <a:moveTo>
                  <a:pt x="583" y="104"/>
                </a:moveTo>
                <a:lnTo>
                  <a:pt x="583" y="176"/>
                </a:lnTo>
                <a:lnTo>
                  <a:pt x="447" y="279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6">
            <a:extLst>
              <a:ext uri="{FF2B5EF4-FFF2-40B4-BE49-F238E27FC236}">
                <a16:creationId xmlns:a16="http://schemas.microsoft.com/office/drawing/2014/main" id="{402A9884-9792-4ECA-A253-CE8B29E74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275" y="2751138"/>
            <a:ext cx="1588" cy="38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Freeform 27">
            <a:extLst>
              <a:ext uri="{FF2B5EF4-FFF2-40B4-BE49-F238E27FC236}">
                <a16:creationId xmlns:a16="http://schemas.microsoft.com/office/drawing/2014/main" id="{AB756B7F-1576-4451-BA2C-9434BE73DB33}"/>
              </a:ext>
            </a:extLst>
          </p:cNvPr>
          <p:cNvSpPr>
            <a:spLocks/>
          </p:cNvSpPr>
          <p:nvPr/>
        </p:nvSpPr>
        <p:spPr bwMode="auto">
          <a:xfrm>
            <a:off x="6875463" y="2435225"/>
            <a:ext cx="215900" cy="139700"/>
          </a:xfrm>
          <a:custGeom>
            <a:avLst/>
            <a:gdLst>
              <a:gd name="T0" fmla="*/ 2147483646 w 136"/>
              <a:gd name="T1" fmla="*/ 0 h 88"/>
              <a:gd name="T2" fmla="*/ 2147483646 w 136"/>
              <a:gd name="T3" fmla="*/ 2147483646 h 88"/>
              <a:gd name="T4" fmla="*/ 2147483646 w 136"/>
              <a:gd name="T5" fmla="*/ 2147483646 h 88"/>
              <a:gd name="T6" fmla="*/ 0 w 136"/>
              <a:gd name="T7" fmla="*/ 2147483646 h 88"/>
              <a:gd name="T8" fmla="*/ 2147483646 w 136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88"/>
              <a:gd name="T17" fmla="*/ 136 w 13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88">
                <a:moveTo>
                  <a:pt x="88" y="0"/>
                </a:move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Freeform 28">
            <a:extLst>
              <a:ext uri="{FF2B5EF4-FFF2-40B4-BE49-F238E27FC236}">
                <a16:creationId xmlns:a16="http://schemas.microsoft.com/office/drawing/2014/main" id="{3D51375A-CC0F-4D11-B477-2D3101E5DF8F}"/>
              </a:ext>
            </a:extLst>
          </p:cNvPr>
          <p:cNvSpPr>
            <a:spLocks/>
          </p:cNvSpPr>
          <p:nvPr/>
        </p:nvSpPr>
        <p:spPr bwMode="auto">
          <a:xfrm>
            <a:off x="6875463" y="2435225"/>
            <a:ext cx="215900" cy="139700"/>
          </a:xfrm>
          <a:custGeom>
            <a:avLst/>
            <a:gdLst>
              <a:gd name="T0" fmla="*/ 2147483646 w 136"/>
              <a:gd name="T1" fmla="*/ 0 h 88"/>
              <a:gd name="T2" fmla="*/ 2147483646 w 136"/>
              <a:gd name="T3" fmla="*/ 2147483646 h 88"/>
              <a:gd name="T4" fmla="*/ 2147483646 w 136"/>
              <a:gd name="T5" fmla="*/ 2147483646 h 88"/>
              <a:gd name="T6" fmla="*/ 2147483646 w 136"/>
              <a:gd name="T7" fmla="*/ 2147483646 h 88"/>
              <a:gd name="T8" fmla="*/ 2147483646 w 136"/>
              <a:gd name="T9" fmla="*/ 2147483646 h 88"/>
              <a:gd name="T10" fmla="*/ 0 w 136"/>
              <a:gd name="T11" fmla="*/ 2147483646 h 88"/>
              <a:gd name="T12" fmla="*/ 0 w 136"/>
              <a:gd name="T13" fmla="*/ 2147483646 h 88"/>
              <a:gd name="T14" fmla="*/ 2147483646 w 136"/>
              <a:gd name="T15" fmla="*/ 0 h 88"/>
              <a:gd name="T16" fmla="*/ 2147483646 w 136"/>
              <a:gd name="T17" fmla="*/ 0 h 88"/>
              <a:gd name="T18" fmla="*/ 2147483646 w 136"/>
              <a:gd name="T19" fmla="*/ 2147483646 h 88"/>
              <a:gd name="T20" fmla="*/ 2147483646 w 136"/>
              <a:gd name="T21" fmla="*/ 2147483646 h 88"/>
              <a:gd name="T22" fmla="*/ 0 w 136"/>
              <a:gd name="T23" fmla="*/ 2147483646 h 88"/>
              <a:gd name="T24" fmla="*/ 2147483646 w 136"/>
              <a:gd name="T25" fmla="*/ 0 h 8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88"/>
              <a:gd name="T41" fmla="*/ 136 w 136"/>
              <a:gd name="T42" fmla="*/ 88 h 8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88">
                <a:moveTo>
                  <a:pt x="88" y="0"/>
                </a:move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Freeform 29">
            <a:extLst>
              <a:ext uri="{FF2B5EF4-FFF2-40B4-BE49-F238E27FC236}">
                <a16:creationId xmlns:a16="http://schemas.microsoft.com/office/drawing/2014/main" id="{63355445-0B8F-4CDE-B26C-6E8054F1861A}"/>
              </a:ext>
            </a:extLst>
          </p:cNvPr>
          <p:cNvSpPr>
            <a:spLocks/>
          </p:cNvSpPr>
          <p:nvPr/>
        </p:nvSpPr>
        <p:spPr bwMode="auto">
          <a:xfrm>
            <a:off x="6875463" y="2498725"/>
            <a:ext cx="215900" cy="114300"/>
          </a:xfrm>
          <a:custGeom>
            <a:avLst/>
            <a:gdLst>
              <a:gd name="T0" fmla="*/ 2147483646 w 136"/>
              <a:gd name="T1" fmla="*/ 0 h 72"/>
              <a:gd name="T2" fmla="*/ 2147483646 w 136"/>
              <a:gd name="T3" fmla="*/ 2147483646 h 72"/>
              <a:gd name="T4" fmla="*/ 2147483646 w 136"/>
              <a:gd name="T5" fmla="*/ 2147483646 h 72"/>
              <a:gd name="T6" fmla="*/ 2147483646 w 136"/>
              <a:gd name="T7" fmla="*/ 2147483646 h 72"/>
              <a:gd name="T8" fmla="*/ 2147483646 w 136"/>
              <a:gd name="T9" fmla="*/ 2147483646 h 72"/>
              <a:gd name="T10" fmla="*/ 0 w 136"/>
              <a:gd name="T11" fmla="*/ 2147483646 h 72"/>
              <a:gd name="T12" fmla="*/ 0 w 136"/>
              <a:gd name="T13" fmla="*/ 2147483646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72"/>
              <a:gd name="T23" fmla="*/ 136 w 136"/>
              <a:gd name="T24" fmla="*/ 72 h 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72">
                <a:moveTo>
                  <a:pt x="136" y="0"/>
                </a:moveTo>
                <a:lnTo>
                  <a:pt x="136" y="32"/>
                </a:lnTo>
                <a:lnTo>
                  <a:pt x="32" y="72"/>
                </a:lnTo>
                <a:lnTo>
                  <a:pt x="0" y="4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Freeform 30">
            <a:extLst>
              <a:ext uri="{FF2B5EF4-FFF2-40B4-BE49-F238E27FC236}">
                <a16:creationId xmlns:a16="http://schemas.microsoft.com/office/drawing/2014/main" id="{D8033ADA-702D-48B7-A07D-25FF3623154F}"/>
              </a:ext>
            </a:extLst>
          </p:cNvPr>
          <p:cNvSpPr>
            <a:spLocks/>
          </p:cNvSpPr>
          <p:nvPr/>
        </p:nvSpPr>
        <p:spPr bwMode="auto">
          <a:xfrm>
            <a:off x="6875463" y="2498725"/>
            <a:ext cx="215900" cy="114300"/>
          </a:xfrm>
          <a:custGeom>
            <a:avLst/>
            <a:gdLst>
              <a:gd name="T0" fmla="*/ 2147483646 w 136"/>
              <a:gd name="T1" fmla="*/ 0 h 72"/>
              <a:gd name="T2" fmla="*/ 2147483646 w 136"/>
              <a:gd name="T3" fmla="*/ 2147483646 h 72"/>
              <a:gd name="T4" fmla="*/ 2147483646 w 136"/>
              <a:gd name="T5" fmla="*/ 2147483646 h 72"/>
              <a:gd name="T6" fmla="*/ 0 w 136"/>
              <a:gd name="T7" fmla="*/ 2147483646 h 72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72"/>
              <a:gd name="T14" fmla="*/ 136 w 136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72">
                <a:moveTo>
                  <a:pt x="136" y="0"/>
                </a:moveTo>
                <a:lnTo>
                  <a:pt x="136" y="32"/>
                </a:lnTo>
                <a:lnTo>
                  <a:pt x="32" y="72"/>
                </a:lnTo>
                <a:lnTo>
                  <a:pt x="0" y="4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31">
            <a:extLst>
              <a:ext uri="{FF2B5EF4-FFF2-40B4-BE49-F238E27FC236}">
                <a16:creationId xmlns:a16="http://schemas.microsoft.com/office/drawing/2014/main" id="{65F53964-8BBD-4DB3-914C-8833C0F2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6264" y="2574925"/>
            <a:ext cx="1587" cy="38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2">
            <a:extLst>
              <a:ext uri="{FF2B5EF4-FFF2-40B4-BE49-F238E27FC236}">
                <a16:creationId xmlns:a16="http://schemas.microsoft.com/office/drawing/2014/main" id="{2A23E2FC-B255-453B-AD02-2FC202BCD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4" y="2536825"/>
            <a:ext cx="1587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Freeform 33">
            <a:extLst>
              <a:ext uri="{FF2B5EF4-FFF2-40B4-BE49-F238E27FC236}">
                <a16:creationId xmlns:a16="http://schemas.microsoft.com/office/drawing/2014/main" id="{0AFD7178-B889-442D-9957-0A6D71A38615}"/>
              </a:ext>
            </a:extLst>
          </p:cNvPr>
          <p:cNvSpPr>
            <a:spLocks/>
          </p:cNvSpPr>
          <p:nvPr/>
        </p:nvSpPr>
        <p:spPr bwMode="auto">
          <a:xfrm>
            <a:off x="7015163" y="2282825"/>
            <a:ext cx="127000" cy="228600"/>
          </a:xfrm>
          <a:custGeom>
            <a:avLst/>
            <a:gdLst>
              <a:gd name="T0" fmla="*/ 2147483646 w 80"/>
              <a:gd name="T1" fmla="*/ 2147483646 h 144"/>
              <a:gd name="T2" fmla="*/ 2147483646 w 80"/>
              <a:gd name="T3" fmla="*/ 2147483646 h 144"/>
              <a:gd name="T4" fmla="*/ 2147483646 w 80"/>
              <a:gd name="T5" fmla="*/ 2147483646 h 144"/>
              <a:gd name="T6" fmla="*/ 2147483646 w 80"/>
              <a:gd name="T7" fmla="*/ 2147483646 h 144"/>
              <a:gd name="T8" fmla="*/ 2147483646 w 80"/>
              <a:gd name="T9" fmla="*/ 2147483646 h 144"/>
              <a:gd name="T10" fmla="*/ 2147483646 w 80"/>
              <a:gd name="T11" fmla="*/ 2147483646 h 144"/>
              <a:gd name="T12" fmla="*/ 2147483646 w 80"/>
              <a:gd name="T13" fmla="*/ 2147483646 h 144"/>
              <a:gd name="T14" fmla="*/ 2147483646 w 80"/>
              <a:gd name="T15" fmla="*/ 2147483646 h 144"/>
              <a:gd name="T16" fmla="*/ 2147483646 w 80"/>
              <a:gd name="T17" fmla="*/ 2147483646 h 144"/>
              <a:gd name="T18" fmla="*/ 2147483646 w 80"/>
              <a:gd name="T19" fmla="*/ 2147483646 h 144"/>
              <a:gd name="T20" fmla="*/ 2147483646 w 80"/>
              <a:gd name="T21" fmla="*/ 2147483646 h 144"/>
              <a:gd name="T22" fmla="*/ 2147483646 w 80"/>
              <a:gd name="T23" fmla="*/ 2147483646 h 144"/>
              <a:gd name="T24" fmla="*/ 2147483646 w 80"/>
              <a:gd name="T25" fmla="*/ 2147483646 h 144"/>
              <a:gd name="T26" fmla="*/ 2147483646 w 80"/>
              <a:gd name="T27" fmla="*/ 2147483646 h 144"/>
              <a:gd name="T28" fmla="*/ 2147483646 w 80"/>
              <a:gd name="T29" fmla="*/ 2147483646 h 144"/>
              <a:gd name="T30" fmla="*/ 0 w 80"/>
              <a:gd name="T31" fmla="*/ 2147483646 h 144"/>
              <a:gd name="T32" fmla="*/ 0 w 80"/>
              <a:gd name="T33" fmla="*/ 2147483646 h 144"/>
              <a:gd name="T34" fmla="*/ 0 w 80"/>
              <a:gd name="T35" fmla="*/ 2147483646 h 144"/>
              <a:gd name="T36" fmla="*/ 0 w 80"/>
              <a:gd name="T37" fmla="*/ 2147483646 h 144"/>
              <a:gd name="T38" fmla="*/ 2147483646 w 80"/>
              <a:gd name="T39" fmla="*/ 2147483646 h 144"/>
              <a:gd name="T40" fmla="*/ 2147483646 w 80"/>
              <a:gd name="T41" fmla="*/ 2147483646 h 144"/>
              <a:gd name="T42" fmla="*/ 2147483646 w 80"/>
              <a:gd name="T43" fmla="*/ 2147483646 h 144"/>
              <a:gd name="T44" fmla="*/ 2147483646 w 80"/>
              <a:gd name="T45" fmla="*/ 2147483646 h 144"/>
              <a:gd name="T46" fmla="*/ 2147483646 w 80"/>
              <a:gd name="T47" fmla="*/ 0 h 144"/>
              <a:gd name="T48" fmla="*/ 2147483646 w 80"/>
              <a:gd name="T49" fmla="*/ 0 h 144"/>
              <a:gd name="T50" fmla="*/ 2147483646 w 80"/>
              <a:gd name="T51" fmla="*/ 2147483646 h 144"/>
              <a:gd name="T52" fmla="*/ 2147483646 w 80"/>
              <a:gd name="T53" fmla="*/ 2147483646 h 144"/>
              <a:gd name="T54" fmla="*/ 2147483646 w 80"/>
              <a:gd name="T55" fmla="*/ 2147483646 h 144"/>
              <a:gd name="T56" fmla="*/ 2147483646 w 80"/>
              <a:gd name="T57" fmla="*/ 2147483646 h 144"/>
              <a:gd name="T58" fmla="*/ 2147483646 w 80"/>
              <a:gd name="T59" fmla="*/ 2147483646 h 144"/>
              <a:gd name="T60" fmla="*/ 2147483646 w 80"/>
              <a:gd name="T61" fmla="*/ 2147483646 h 1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80"/>
              <a:gd name="T94" fmla="*/ 0 h 144"/>
              <a:gd name="T95" fmla="*/ 80 w 80"/>
              <a:gd name="T96" fmla="*/ 144 h 14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80" h="144">
                <a:moveTo>
                  <a:pt x="48" y="144"/>
                </a:moveTo>
                <a:lnTo>
                  <a:pt x="64" y="144"/>
                </a:lnTo>
                <a:lnTo>
                  <a:pt x="80" y="120"/>
                </a:lnTo>
                <a:lnTo>
                  <a:pt x="80" y="104"/>
                </a:lnTo>
                <a:lnTo>
                  <a:pt x="56" y="88"/>
                </a:lnTo>
                <a:lnTo>
                  <a:pt x="40" y="80"/>
                </a:lnTo>
                <a:lnTo>
                  <a:pt x="24" y="64"/>
                </a:lnTo>
                <a:lnTo>
                  <a:pt x="8" y="56"/>
                </a:lnTo>
                <a:lnTo>
                  <a:pt x="0" y="32"/>
                </a:lnTo>
                <a:lnTo>
                  <a:pt x="0" y="16"/>
                </a:lnTo>
                <a:lnTo>
                  <a:pt x="16" y="8"/>
                </a:lnTo>
                <a:lnTo>
                  <a:pt x="32" y="8"/>
                </a:lnTo>
                <a:lnTo>
                  <a:pt x="48" y="0"/>
                </a:lnTo>
                <a:lnTo>
                  <a:pt x="72" y="8"/>
                </a:lnTo>
                <a:lnTo>
                  <a:pt x="80" y="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Freeform 34">
            <a:extLst>
              <a:ext uri="{FF2B5EF4-FFF2-40B4-BE49-F238E27FC236}">
                <a16:creationId xmlns:a16="http://schemas.microsoft.com/office/drawing/2014/main" id="{5BD6F041-9A41-4B47-A592-779FB15380FC}"/>
              </a:ext>
            </a:extLst>
          </p:cNvPr>
          <p:cNvSpPr>
            <a:spLocks/>
          </p:cNvSpPr>
          <p:nvPr/>
        </p:nvSpPr>
        <p:spPr bwMode="auto">
          <a:xfrm>
            <a:off x="7015163" y="2282825"/>
            <a:ext cx="127000" cy="228600"/>
          </a:xfrm>
          <a:custGeom>
            <a:avLst/>
            <a:gdLst>
              <a:gd name="T0" fmla="*/ 2147483646 w 80"/>
              <a:gd name="T1" fmla="*/ 2147483646 h 144"/>
              <a:gd name="T2" fmla="*/ 2147483646 w 80"/>
              <a:gd name="T3" fmla="*/ 2147483646 h 144"/>
              <a:gd name="T4" fmla="*/ 2147483646 w 80"/>
              <a:gd name="T5" fmla="*/ 2147483646 h 144"/>
              <a:gd name="T6" fmla="*/ 2147483646 w 80"/>
              <a:gd name="T7" fmla="*/ 2147483646 h 144"/>
              <a:gd name="T8" fmla="*/ 2147483646 w 80"/>
              <a:gd name="T9" fmla="*/ 2147483646 h 144"/>
              <a:gd name="T10" fmla="*/ 2147483646 w 80"/>
              <a:gd name="T11" fmla="*/ 2147483646 h 144"/>
              <a:gd name="T12" fmla="*/ 2147483646 w 80"/>
              <a:gd name="T13" fmla="*/ 2147483646 h 144"/>
              <a:gd name="T14" fmla="*/ 2147483646 w 80"/>
              <a:gd name="T15" fmla="*/ 2147483646 h 144"/>
              <a:gd name="T16" fmla="*/ 0 w 80"/>
              <a:gd name="T17" fmla="*/ 2147483646 h 144"/>
              <a:gd name="T18" fmla="*/ 0 w 80"/>
              <a:gd name="T19" fmla="*/ 2147483646 h 144"/>
              <a:gd name="T20" fmla="*/ 2147483646 w 80"/>
              <a:gd name="T21" fmla="*/ 2147483646 h 144"/>
              <a:gd name="T22" fmla="*/ 2147483646 w 80"/>
              <a:gd name="T23" fmla="*/ 2147483646 h 144"/>
              <a:gd name="T24" fmla="*/ 2147483646 w 80"/>
              <a:gd name="T25" fmla="*/ 0 h 144"/>
              <a:gd name="T26" fmla="*/ 2147483646 w 80"/>
              <a:gd name="T27" fmla="*/ 2147483646 h 144"/>
              <a:gd name="T28" fmla="*/ 2147483646 w 80"/>
              <a:gd name="T29" fmla="*/ 2147483646 h 144"/>
              <a:gd name="T30" fmla="*/ 2147483646 w 80"/>
              <a:gd name="T31" fmla="*/ 2147483646 h 1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0"/>
              <a:gd name="T49" fmla="*/ 0 h 144"/>
              <a:gd name="T50" fmla="*/ 80 w 80"/>
              <a:gd name="T51" fmla="*/ 144 h 14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0" h="144">
                <a:moveTo>
                  <a:pt x="48" y="144"/>
                </a:moveTo>
                <a:lnTo>
                  <a:pt x="64" y="144"/>
                </a:lnTo>
                <a:lnTo>
                  <a:pt x="80" y="120"/>
                </a:lnTo>
                <a:lnTo>
                  <a:pt x="80" y="104"/>
                </a:lnTo>
                <a:lnTo>
                  <a:pt x="56" y="88"/>
                </a:lnTo>
                <a:lnTo>
                  <a:pt x="40" y="80"/>
                </a:lnTo>
                <a:lnTo>
                  <a:pt x="24" y="64"/>
                </a:lnTo>
                <a:lnTo>
                  <a:pt x="8" y="56"/>
                </a:lnTo>
                <a:lnTo>
                  <a:pt x="0" y="32"/>
                </a:lnTo>
                <a:lnTo>
                  <a:pt x="0" y="16"/>
                </a:lnTo>
                <a:lnTo>
                  <a:pt x="16" y="8"/>
                </a:lnTo>
                <a:lnTo>
                  <a:pt x="32" y="8"/>
                </a:lnTo>
                <a:lnTo>
                  <a:pt x="48" y="0"/>
                </a:lnTo>
                <a:lnTo>
                  <a:pt x="72" y="8"/>
                </a:lnTo>
                <a:lnTo>
                  <a:pt x="80" y="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Freeform 35">
            <a:extLst>
              <a:ext uri="{FF2B5EF4-FFF2-40B4-BE49-F238E27FC236}">
                <a16:creationId xmlns:a16="http://schemas.microsoft.com/office/drawing/2014/main" id="{575BB329-5AF9-4330-A958-6913CBFB28DF}"/>
              </a:ext>
            </a:extLst>
          </p:cNvPr>
          <p:cNvSpPr>
            <a:spLocks/>
          </p:cNvSpPr>
          <p:nvPr/>
        </p:nvSpPr>
        <p:spPr bwMode="auto">
          <a:xfrm>
            <a:off x="6330951" y="1738314"/>
            <a:ext cx="2066925" cy="1798637"/>
          </a:xfrm>
          <a:custGeom>
            <a:avLst/>
            <a:gdLst>
              <a:gd name="T0" fmla="*/ 2147483646 w 1302"/>
              <a:gd name="T1" fmla="*/ 0 h 1133"/>
              <a:gd name="T2" fmla="*/ 0 w 1302"/>
              <a:gd name="T3" fmla="*/ 2147483646 h 1133"/>
              <a:gd name="T4" fmla="*/ 0 w 1302"/>
              <a:gd name="T5" fmla="*/ 2147483646 h 1133"/>
              <a:gd name="T6" fmla="*/ 2147483646 w 1302"/>
              <a:gd name="T7" fmla="*/ 2147483646 h 1133"/>
              <a:gd name="T8" fmla="*/ 2147483646 w 1302"/>
              <a:gd name="T9" fmla="*/ 2147483646 h 1133"/>
              <a:gd name="T10" fmla="*/ 2147483646 w 1302"/>
              <a:gd name="T11" fmla="*/ 2147483646 h 1133"/>
              <a:gd name="T12" fmla="*/ 2147483646 w 1302"/>
              <a:gd name="T13" fmla="*/ 2147483646 h 11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02"/>
              <a:gd name="T22" fmla="*/ 0 h 1133"/>
              <a:gd name="T23" fmla="*/ 1302 w 1302"/>
              <a:gd name="T24" fmla="*/ 1133 h 11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02" h="1133">
                <a:moveTo>
                  <a:pt x="599" y="0"/>
                </a:moveTo>
                <a:lnTo>
                  <a:pt x="0" y="263"/>
                </a:lnTo>
                <a:lnTo>
                  <a:pt x="990" y="1133"/>
                </a:lnTo>
                <a:lnTo>
                  <a:pt x="1302" y="224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Freeform 36">
            <a:extLst>
              <a:ext uri="{FF2B5EF4-FFF2-40B4-BE49-F238E27FC236}">
                <a16:creationId xmlns:a16="http://schemas.microsoft.com/office/drawing/2014/main" id="{C01D030A-AD78-4AAA-8A41-934140279E0F}"/>
              </a:ext>
            </a:extLst>
          </p:cNvPr>
          <p:cNvSpPr>
            <a:spLocks/>
          </p:cNvSpPr>
          <p:nvPr/>
        </p:nvSpPr>
        <p:spPr bwMode="auto">
          <a:xfrm>
            <a:off x="6318251" y="1725614"/>
            <a:ext cx="2066925" cy="1798637"/>
          </a:xfrm>
          <a:custGeom>
            <a:avLst/>
            <a:gdLst>
              <a:gd name="T0" fmla="*/ 2147483646 w 1302"/>
              <a:gd name="T1" fmla="*/ 0 h 1133"/>
              <a:gd name="T2" fmla="*/ 0 w 1302"/>
              <a:gd name="T3" fmla="*/ 2147483646 h 1133"/>
              <a:gd name="T4" fmla="*/ 2147483646 w 1302"/>
              <a:gd name="T5" fmla="*/ 2147483646 h 1133"/>
              <a:gd name="T6" fmla="*/ 2147483646 w 1302"/>
              <a:gd name="T7" fmla="*/ 2147483646 h 1133"/>
              <a:gd name="T8" fmla="*/ 0 60000 65536"/>
              <a:gd name="T9" fmla="*/ 0 60000 65536"/>
              <a:gd name="T10" fmla="*/ 0 60000 65536"/>
              <a:gd name="T11" fmla="*/ 0 60000 65536"/>
              <a:gd name="T12" fmla="*/ 0 w 1302"/>
              <a:gd name="T13" fmla="*/ 0 h 1133"/>
              <a:gd name="T14" fmla="*/ 1302 w 1302"/>
              <a:gd name="T15" fmla="*/ 1133 h 11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2" h="1133">
                <a:moveTo>
                  <a:pt x="599" y="0"/>
                </a:moveTo>
                <a:lnTo>
                  <a:pt x="0" y="264"/>
                </a:lnTo>
                <a:lnTo>
                  <a:pt x="990" y="1133"/>
                </a:lnTo>
                <a:lnTo>
                  <a:pt x="1302" y="224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Freeform 37">
            <a:extLst>
              <a:ext uri="{FF2B5EF4-FFF2-40B4-BE49-F238E27FC236}">
                <a16:creationId xmlns:a16="http://schemas.microsoft.com/office/drawing/2014/main" id="{5F869478-D94F-47AB-8392-D364F97A6A0A}"/>
              </a:ext>
            </a:extLst>
          </p:cNvPr>
          <p:cNvSpPr>
            <a:spLocks/>
          </p:cNvSpPr>
          <p:nvPr/>
        </p:nvSpPr>
        <p:spPr bwMode="auto">
          <a:xfrm>
            <a:off x="6394451" y="1966914"/>
            <a:ext cx="392113" cy="1190625"/>
          </a:xfrm>
          <a:custGeom>
            <a:avLst/>
            <a:gdLst>
              <a:gd name="T0" fmla="*/ 2147483646 w 247"/>
              <a:gd name="T1" fmla="*/ 2147483646 h 750"/>
              <a:gd name="T2" fmla="*/ 2147483646 w 247"/>
              <a:gd name="T3" fmla="*/ 2147483646 h 750"/>
              <a:gd name="T4" fmla="*/ 2147483646 w 247"/>
              <a:gd name="T5" fmla="*/ 2147483646 h 750"/>
              <a:gd name="T6" fmla="*/ 2147483646 w 247"/>
              <a:gd name="T7" fmla="*/ 2147483646 h 750"/>
              <a:gd name="T8" fmla="*/ 0 w 247"/>
              <a:gd name="T9" fmla="*/ 0 h 750"/>
              <a:gd name="T10" fmla="*/ 2147483646 w 247"/>
              <a:gd name="T11" fmla="*/ 2147483646 h 7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7"/>
              <a:gd name="T19" fmla="*/ 0 h 750"/>
              <a:gd name="T20" fmla="*/ 247 w 247"/>
              <a:gd name="T21" fmla="*/ 750 h 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7" h="750">
                <a:moveTo>
                  <a:pt x="8" y="8"/>
                </a:moveTo>
                <a:lnTo>
                  <a:pt x="247" y="56"/>
                </a:lnTo>
                <a:lnTo>
                  <a:pt x="207" y="710"/>
                </a:lnTo>
                <a:lnTo>
                  <a:pt x="32" y="75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Freeform 38">
            <a:extLst>
              <a:ext uri="{FF2B5EF4-FFF2-40B4-BE49-F238E27FC236}">
                <a16:creationId xmlns:a16="http://schemas.microsoft.com/office/drawing/2014/main" id="{2E3BCBE3-7E80-48FC-B149-63B28345E067}"/>
              </a:ext>
            </a:extLst>
          </p:cNvPr>
          <p:cNvSpPr>
            <a:spLocks/>
          </p:cNvSpPr>
          <p:nvPr/>
        </p:nvSpPr>
        <p:spPr bwMode="auto">
          <a:xfrm>
            <a:off x="6381751" y="1954214"/>
            <a:ext cx="404813" cy="1203325"/>
          </a:xfrm>
          <a:custGeom>
            <a:avLst/>
            <a:gdLst>
              <a:gd name="T0" fmla="*/ 2147483646 w 255"/>
              <a:gd name="T1" fmla="*/ 2147483646 h 758"/>
              <a:gd name="T2" fmla="*/ 2147483646 w 255"/>
              <a:gd name="T3" fmla="*/ 2147483646 h 758"/>
              <a:gd name="T4" fmla="*/ 2147483646 w 255"/>
              <a:gd name="T5" fmla="*/ 2147483646 h 758"/>
              <a:gd name="T6" fmla="*/ 2147483646 w 255"/>
              <a:gd name="T7" fmla="*/ 2147483646 h 758"/>
              <a:gd name="T8" fmla="*/ 2147483646 w 255"/>
              <a:gd name="T9" fmla="*/ 2147483646 h 758"/>
              <a:gd name="T10" fmla="*/ 2147483646 w 255"/>
              <a:gd name="T11" fmla="*/ 2147483646 h 758"/>
              <a:gd name="T12" fmla="*/ 2147483646 w 255"/>
              <a:gd name="T13" fmla="*/ 2147483646 h 758"/>
              <a:gd name="T14" fmla="*/ 2147483646 w 255"/>
              <a:gd name="T15" fmla="*/ 2147483646 h 758"/>
              <a:gd name="T16" fmla="*/ 2147483646 w 255"/>
              <a:gd name="T17" fmla="*/ 2147483646 h 758"/>
              <a:gd name="T18" fmla="*/ 2147483646 w 255"/>
              <a:gd name="T19" fmla="*/ 2147483646 h 758"/>
              <a:gd name="T20" fmla="*/ 2147483646 w 255"/>
              <a:gd name="T21" fmla="*/ 2147483646 h 758"/>
              <a:gd name="T22" fmla="*/ 2147483646 w 255"/>
              <a:gd name="T23" fmla="*/ 2147483646 h 758"/>
              <a:gd name="T24" fmla="*/ 0 w 255"/>
              <a:gd name="T25" fmla="*/ 0 h 7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55"/>
              <a:gd name="T40" fmla="*/ 0 h 758"/>
              <a:gd name="T41" fmla="*/ 255 w 255"/>
              <a:gd name="T42" fmla="*/ 758 h 7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55" h="758">
                <a:moveTo>
                  <a:pt x="16" y="16"/>
                </a:moveTo>
                <a:lnTo>
                  <a:pt x="255" y="64"/>
                </a:lnTo>
                <a:lnTo>
                  <a:pt x="215" y="718"/>
                </a:lnTo>
                <a:lnTo>
                  <a:pt x="40" y="758"/>
                </a:lnTo>
                <a:lnTo>
                  <a:pt x="8" y="8"/>
                </a:lnTo>
                <a:lnTo>
                  <a:pt x="247" y="56"/>
                </a:lnTo>
                <a:lnTo>
                  <a:pt x="207" y="710"/>
                </a:lnTo>
                <a:lnTo>
                  <a:pt x="32" y="750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Oval 39">
            <a:extLst>
              <a:ext uri="{FF2B5EF4-FFF2-40B4-BE49-F238E27FC236}">
                <a16:creationId xmlns:a16="http://schemas.microsoft.com/office/drawing/2014/main" id="{48219581-312B-4265-ACFE-F5DAC3DC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1" y="1346201"/>
            <a:ext cx="227013" cy="6588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54" name="Oval 40">
            <a:extLst>
              <a:ext uri="{FF2B5EF4-FFF2-40B4-BE49-F238E27FC236}">
                <a16:creationId xmlns:a16="http://schemas.microsoft.com/office/drawing/2014/main" id="{9A392D3F-027A-4C27-A0B2-89B9AC6A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1" y="1333501"/>
            <a:ext cx="252413" cy="684213"/>
          </a:xfrm>
          <a:prstGeom prst="ellips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55" name="Freeform 41">
            <a:extLst>
              <a:ext uri="{FF2B5EF4-FFF2-40B4-BE49-F238E27FC236}">
                <a16:creationId xmlns:a16="http://schemas.microsoft.com/office/drawing/2014/main" id="{BFEBB73A-0B88-4928-82B0-6F6DF842CBAC}"/>
              </a:ext>
            </a:extLst>
          </p:cNvPr>
          <p:cNvSpPr>
            <a:spLocks/>
          </p:cNvSpPr>
          <p:nvPr/>
        </p:nvSpPr>
        <p:spPr bwMode="auto">
          <a:xfrm>
            <a:off x="6318250" y="1979614"/>
            <a:ext cx="254000" cy="962025"/>
          </a:xfrm>
          <a:custGeom>
            <a:avLst/>
            <a:gdLst>
              <a:gd name="T0" fmla="*/ 2147483646 w 160"/>
              <a:gd name="T1" fmla="*/ 0 h 606"/>
              <a:gd name="T2" fmla="*/ 0 w 160"/>
              <a:gd name="T3" fmla="*/ 2147483646 h 606"/>
              <a:gd name="T4" fmla="*/ 0 w 160"/>
              <a:gd name="T5" fmla="*/ 2147483646 h 606"/>
              <a:gd name="T6" fmla="*/ 2147483646 w 160"/>
              <a:gd name="T7" fmla="*/ 2147483646 h 606"/>
              <a:gd name="T8" fmla="*/ 2147483646 w 160"/>
              <a:gd name="T9" fmla="*/ 2147483646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606"/>
              <a:gd name="T17" fmla="*/ 160 w 160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606">
                <a:moveTo>
                  <a:pt x="40" y="0"/>
                </a:moveTo>
                <a:lnTo>
                  <a:pt x="0" y="319"/>
                </a:lnTo>
                <a:lnTo>
                  <a:pt x="160" y="60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Freeform 42">
            <a:extLst>
              <a:ext uri="{FF2B5EF4-FFF2-40B4-BE49-F238E27FC236}">
                <a16:creationId xmlns:a16="http://schemas.microsoft.com/office/drawing/2014/main" id="{46219A63-2D1A-471E-B36F-B6B75E994EA1}"/>
              </a:ext>
            </a:extLst>
          </p:cNvPr>
          <p:cNvSpPr>
            <a:spLocks/>
          </p:cNvSpPr>
          <p:nvPr/>
        </p:nvSpPr>
        <p:spPr bwMode="auto">
          <a:xfrm>
            <a:off x="6305550" y="1966914"/>
            <a:ext cx="254000" cy="962025"/>
          </a:xfrm>
          <a:custGeom>
            <a:avLst/>
            <a:gdLst>
              <a:gd name="T0" fmla="*/ 2147483646 w 160"/>
              <a:gd name="T1" fmla="*/ 0 h 606"/>
              <a:gd name="T2" fmla="*/ 0 w 160"/>
              <a:gd name="T3" fmla="*/ 2147483646 h 606"/>
              <a:gd name="T4" fmla="*/ 2147483646 w 160"/>
              <a:gd name="T5" fmla="*/ 2147483646 h 606"/>
              <a:gd name="T6" fmla="*/ 0 60000 65536"/>
              <a:gd name="T7" fmla="*/ 0 60000 65536"/>
              <a:gd name="T8" fmla="*/ 0 60000 65536"/>
              <a:gd name="T9" fmla="*/ 0 w 160"/>
              <a:gd name="T10" fmla="*/ 0 h 606"/>
              <a:gd name="T11" fmla="*/ 160 w 160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606">
                <a:moveTo>
                  <a:pt x="40" y="0"/>
                </a:moveTo>
                <a:lnTo>
                  <a:pt x="0" y="319"/>
                </a:lnTo>
                <a:lnTo>
                  <a:pt x="160" y="606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Freeform 43">
            <a:extLst>
              <a:ext uri="{FF2B5EF4-FFF2-40B4-BE49-F238E27FC236}">
                <a16:creationId xmlns:a16="http://schemas.microsoft.com/office/drawing/2014/main" id="{4FAAAD8A-159F-482A-B117-F4534D93E696}"/>
              </a:ext>
            </a:extLst>
          </p:cNvPr>
          <p:cNvSpPr>
            <a:spLocks/>
          </p:cNvSpPr>
          <p:nvPr/>
        </p:nvSpPr>
        <p:spPr bwMode="auto">
          <a:xfrm>
            <a:off x="6773863" y="2068513"/>
            <a:ext cx="798512" cy="455612"/>
          </a:xfrm>
          <a:custGeom>
            <a:avLst/>
            <a:gdLst>
              <a:gd name="T0" fmla="*/ 0 w 503"/>
              <a:gd name="T1" fmla="*/ 0 h 287"/>
              <a:gd name="T2" fmla="*/ 2147483646 w 503"/>
              <a:gd name="T3" fmla="*/ 2147483646 h 287"/>
              <a:gd name="T4" fmla="*/ 2147483646 w 503"/>
              <a:gd name="T5" fmla="*/ 2147483646 h 287"/>
              <a:gd name="T6" fmla="*/ 2147483646 w 503"/>
              <a:gd name="T7" fmla="*/ 2147483646 h 287"/>
              <a:gd name="T8" fmla="*/ 2147483646 w 503"/>
              <a:gd name="T9" fmla="*/ 2147483646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3"/>
              <a:gd name="T16" fmla="*/ 0 h 287"/>
              <a:gd name="T17" fmla="*/ 503 w 503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3" h="287">
                <a:moveTo>
                  <a:pt x="0" y="0"/>
                </a:moveTo>
                <a:lnTo>
                  <a:pt x="160" y="191"/>
                </a:lnTo>
                <a:lnTo>
                  <a:pt x="503" y="287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Freeform 44">
            <a:extLst>
              <a:ext uri="{FF2B5EF4-FFF2-40B4-BE49-F238E27FC236}">
                <a16:creationId xmlns:a16="http://schemas.microsoft.com/office/drawing/2014/main" id="{DA7EBE0A-7916-4326-9596-A65C60CAD6EB}"/>
              </a:ext>
            </a:extLst>
          </p:cNvPr>
          <p:cNvSpPr>
            <a:spLocks/>
          </p:cNvSpPr>
          <p:nvPr/>
        </p:nvSpPr>
        <p:spPr bwMode="auto">
          <a:xfrm>
            <a:off x="6761163" y="2055813"/>
            <a:ext cx="798512" cy="455612"/>
          </a:xfrm>
          <a:custGeom>
            <a:avLst/>
            <a:gdLst>
              <a:gd name="T0" fmla="*/ 0 w 503"/>
              <a:gd name="T1" fmla="*/ 0 h 287"/>
              <a:gd name="T2" fmla="*/ 2147483646 w 503"/>
              <a:gd name="T3" fmla="*/ 2147483646 h 287"/>
              <a:gd name="T4" fmla="*/ 2147483646 w 503"/>
              <a:gd name="T5" fmla="*/ 2147483646 h 287"/>
              <a:gd name="T6" fmla="*/ 0 60000 65536"/>
              <a:gd name="T7" fmla="*/ 0 60000 65536"/>
              <a:gd name="T8" fmla="*/ 0 60000 65536"/>
              <a:gd name="T9" fmla="*/ 0 w 503"/>
              <a:gd name="T10" fmla="*/ 0 h 287"/>
              <a:gd name="T11" fmla="*/ 503 w 503"/>
              <a:gd name="T12" fmla="*/ 287 h 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3" h="287">
                <a:moveTo>
                  <a:pt x="0" y="0"/>
                </a:moveTo>
                <a:lnTo>
                  <a:pt x="160" y="191"/>
                </a:lnTo>
                <a:lnTo>
                  <a:pt x="503" y="287"/>
                </a:lnTo>
              </a:path>
            </a:pathLst>
          </a:custGeom>
          <a:noFill/>
          <a:ln w="301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33" name="Rectangle 45">
            <a:extLst>
              <a:ext uri="{FF2B5EF4-FFF2-40B4-BE49-F238E27FC236}">
                <a16:creationId xmlns:a16="http://schemas.microsoft.com/office/drawing/2014/main" id="{221D62A3-34B1-4558-8550-656EF84C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4" y="2709864"/>
            <a:ext cx="150996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grpSp>
        <p:nvGrpSpPr>
          <p:cNvPr id="9260" name="Group 46">
            <a:extLst>
              <a:ext uri="{FF2B5EF4-FFF2-40B4-BE49-F238E27FC236}">
                <a16:creationId xmlns:a16="http://schemas.microsoft.com/office/drawing/2014/main" id="{8524E244-62F1-4241-8801-6284F0B84AAE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4335464"/>
            <a:ext cx="2117725" cy="1063625"/>
            <a:chOff x="2708" y="2462"/>
            <a:chExt cx="1334" cy="670"/>
          </a:xfrm>
        </p:grpSpPr>
        <p:sp>
          <p:nvSpPr>
            <p:cNvPr id="9269" name="Freeform 47">
              <a:extLst>
                <a:ext uri="{FF2B5EF4-FFF2-40B4-BE49-F238E27FC236}">
                  <a16:creationId xmlns:a16="http://schemas.microsoft.com/office/drawing/2014/main" id="{01A7C93B-3557-45B8-B991-627429BB8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988"/>
              <a:ext cx="224" cy="144"/>
            </a:xfrm>
            <a:custGeom>
              <a:avLst/>
              <a:gdLst>
                <a:gd name="T0" fmla="*/ 224 w 224"/>
                <a:gd name="T1" fmla="*/ 144 h 144"/>
                <a:gd name="T2" fmla="*/ 0 w 224"/>
                <a:gd name="T3" fmla="*/ 96 h 144"/>
                <a:gd name="T4" fmla="*/ 24 w 224"/>
                <a:gd name="T5" fmla="*/ 48 h 144"/>
                <a:gd name="T6" fmla="*/ 56 w 224"/>
                <a:gd name="T7" fmla="*/ 0 h 144"/>
                <a:gd name="T8" fmla="*/ 224 w 22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144"/>
                <a:gd name="T17" fmla="*/ 224 w 22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144">
                  <a:moveTo>
                    <a:pt x="224" y="144"/>
                  </a:moveTo>
                  <a:lnTo>
                    <a:pt x="0" y="96"/>
                  </a:lnTo>
                  <a:lnTo>
                    <a:pt x="24" y="48"/>
                  </a:lnTo>
                  <a:lnTo>
                    <a:pt x="56" y="0"/>
                  </a:lnTo>
                  <a:lnTo>
                    <a:pt x="224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48">
              <a:extLst>
                <a:ext uri="{FF2B5EF4-FFF2-40B4-BE49-F238E27FC236}">
                  <a16:creationId xmlns:a16="http://schemas.microsoft.com/office/drawing/2014/main" id="{DA724FE7-7B40-49D2-8228-17B21C22F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2462"/>
              <a:ext cx="1110" cy="550"/>
            </a:xfrm>
            <a:prstGeom prst="line">
              <a:avLst/>
            </a:prstGeom>
            <a:noFill/>
            <a:ln w="809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61" name="Group 49">
            <a:extLst>
              <a:ext uri="{FF2B5EF4-FFF2-40B4-BE49-F238E27FC236}">
                <a16:creationId xmlns:a16="http://schemas.microsoft.com/office/drawing/2014/main" id="{9BB315E9-107B-46A3-A5E9-8E6F708FFC07}"/>
              </a:ext>
            </a:extLst>
          </p:cNvPr>
          <p:cNvGrpSpPr>
            <a:grpSpLocks/>
          </p:cNvGrpSpPr>
          <p:nvPr/>
        </p:nvGrpSpPr>
        <p:grpSpPr bwMode="auto">
          <a:xfrm>
            <a:off x="7800975" y="3625850"/>
            <a:ext cx="406400" cy="1570038"/>
            <a:chOff x="3898" y="2015"/>
            <a:chExt cx="256" cy="989"/>
          </a:xfrm>
        </p:grpSpPr>
        <p:sp>
          <p:nvSpPr>
            <p:cNvPr id="9267" name="Freeform 50">
              <a:extLst>
                <a:ext uri="{FF2B5EF4-FFF2-40B4-BE49-F238E27FC236}">
                  <a16:creationId xmlns:a16="http://schemas.microsoft.com/office/drawing/2014/main" id="{EC7B9C46-B7A8-4EAE-9F77-1EB1AEC09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781"/>
              <a:ext cx="104" cy="223"/>
            </a:xfrm>
            <a:custGeom>
              <a:avLst/>
              <a:gdLst>
                <a:gd name="T0" fmla="*/ 104 w 104"/>
                <a:gd name="T1" fmla="*/ 223 h 223"/>
                <a:gd name="T2" fmla="*/ 0 w 104"/>
                <a:gd name="T3" fmla="*/ 24 h 223"/>
                <a:gd name="T4" fmla="*/ 48 w 104"/>
                <a:gd name="T5" fmla="*/ 8 h 223"/>
                <a:gd name="T6" fmla="*/ 104 w 104"/>
                <a:gd name="T7" fmla="*/ 0 h 223"/>
                <a:gd name="T8" fmla="*/ 104 w 104"/>
                <a:gd name="T9" fmla="*/ 223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223"/>
                <a:gd name="T17" fmla="*/ 104 w 104"/>
                <a:gd name="T18" fmla="*/ 223 h 2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223">
                  <a:moveTo>
                    <a:pt x="104" y="223"/>
                  </a:moveTo>
                  <a:lnTo>
                    <a:pt x="0" y="24"/>
                  </a:lnTo>
                  <a:lnTo>
                    <a:pt x="48" y="8"/>
                  </a:lnTo>
                  <a:lnTo>
                    <a:pt x="104" y="0"/>
                  </a:lnTo>
                  <a:lnTo>
                    <a:pt x="104" y="2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51">
              <a:extLst>
                <a:ext uri="{FF2B5EF4-FFF2-40B4-BE49-F238E27FC236}">
                  <a16:creationId xmlns:a16="http://schemas.microsoft.com/office/drawing/2014/main" id="{682D401B-A5DC-448C-9487-3C259D1B4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2015"/>
              <a:ext cx="176" cy="750"/>
            </a:xfrm>
            <a:prstGeom prst="line">
              <a:avLst/>
            </a:prstGeom>
            <a:noFill/>
            <a:ln w="809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940" name="Rectangle 52">
            <a:extLst>
              <a:ext uri="{FF2B5EF4-FFF2-40B4-BE49-F238E27FC236}">
                <a16:creationId xmlns:a16="http://schemas.microsoft.com/office/drawing/2014/main" id="{C4AB84F8-B514-4800-99D7-88BCD63D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4" y="5297488"/>
            <a:ext cx="10371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9263" name="Rectangle 53">
            <a:extLst>
              <a:ext uri="{FF2B5EF4-FFF2-40B4-BE49-F238E27FC236}">
                <a16:creationId xmlns:a16="http://schemas.microsoft.com/office/drawing/2014/main" id="{A1B2E13D-9CDB-473A-A6E0-7A30AA04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562226"/>
            <a:ext cx="950912" cy="227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64" name="Rectangle 54">
            <a:extLst>
              <a:ext uri="{FF2B5EF4-FFF2-40B4-BE49-F238E27FC236}">
                <a16:creationId xmlns:a16="http://schemas.microsoft.com/office/drawing/2014/main" id="{9A990E4C-448C-47A6-8DCD-B84EE429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541588"/>
            <a:ext cx="872034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5" name="Text Box 55">
            <a:extLst>
              <a:ext uri="{FF2B5EF4-FFF2-40B4-BE49-F238E27FC236}">
                <a16:creationId xmlns:a16="http://schemas.microsoft.com/office/drawing/2014/main" id="{FDA6072D-39FB-440D-8DFC-8FB951657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3846513"/>
            <a:ext cx="13003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9266" name="Text Box 56">
            <a:extLst>
              <a:ext uri="{FF2B5EF4-FFF2-40B4-BE49-F238E27FC236}">
                <a16:creationId xmlns:a16="http://schemas.microsoft.com/office/drawing/2014/main" id="{DC25A148-0A30-45C1-96E0-6CC306A8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484" y="4877519"/>
            <a:ext cx="2541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765933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25146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146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146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146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052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052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052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052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32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532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38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3800" y="22098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9000" y="2324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300" y="44450"/>
                </a:moveTo>
                <a:lnTo>
                  <a:pt x="228599" y="44450"/>
                </a:lnTo>
                <a:lnTo>
                  <a:pt x="228600" y="76200"/>
                </a:lnTo>
                <a:lnTo>
                  <a:pt x="304800" y="38100"/>
                </a:lnTo>
                <a:lnTo>
                  <a:pt x="241300" y="44450"/>
                </a:lnTo>
                <a:close/>
              </a:path>
              <a:path w="304800" h="76200">
                <a:moveTo>
                  <a:pt x="241300" y="31750"/>
                </a:moveTo>
                <a:lnTo>
                  <a:pt x="228600" y="0"/>
                </a:lnTo>
                <a:lnTo>
                  <a:pt x="228600" y="31749"/>
                </a:lnTo>
                <a:lnTo>
                  <a:pt x="241300" y="31750"/>
                </a:lnTo>
                <a:close/>
              </a:path>
              <a:path w="304800" h="76200">
                <a:moveTo>
                  <a:pt x="0" y="31750"/>
                </a:moveTo>
                <a:lnTo>
                  <a:pt x="0" y="44450"/>
                </a:lnTo>
                <a:lnTo>
                  <a:pt x="241300" y="44450"/>
                </a:lnTo>
                <a:lnTo>
                  <a:pt x="304800" y="38100"/>
                </a:lnTo>
                <a:lnTo>
                  <a:pt x="228600" y="0"/>
                </a:lnTo>
                <a:lnTo>
                  <a:pt x="2413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532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532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67500" y="2590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49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lnTo>
                  <a:pt x="44450" y="228599"/>
                </a:lnTo>
                <a:lnTo>
                  <a:pt x="44450" y="241300"/>
                </a:lnTo>
                <a:lnTo>
                  <a:pt x="31750" y="241300"/>
                </a:lnTo>
                <a:lnTo>
                  <a:pt x="31749" y="228600"/>
                </a:lnTo>
                <a:close/>
              </a:path>
              <a:path w="76200" h="304800">
                <a:moveTo>
                  <a:pt x="31750" y="241300"/>
                </a:moveTo>
                <a:lnTo>
                  <a:pt x="44450" y="2413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438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43800" y="2895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10500" y="2590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49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lnTo>
                  <a:pt x="44450" y="228599"/>
                </a:lnTo>
                <a:lnTo>
                  <a:pt x="44450" y="241300"/>
                </a:lnTo>
                <a:lnTo>
                  <a:pt x="31750" y="241300"/>
                </a:lnTo>
                <a:lnTo>
                  <a:pt x="31749" y="228600"/>
                </a:lnTo>
                <a:close/>
              </a:path>
              <a:path w="76200" h="304800">
                <a:moveTo>
                  <a:pt x="31750" y="241300"/>
                </a:moveTo>
                <a:lnTo>
                  <a:pt x="44450" y="2413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96100" y="2590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39100" y="2590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9000" y="3117850"/>
            <a:ext cx="304800" cy="44450"/>
          </a:xfrm>
          <a:custGeom>
            <a:avLst/>
            <a:gdLst/>
            <a:ahLst/>
            <a:cxnLst/>
            <a:rect l="l" t="t" r="r" b="b"/>
            <a:pathLst>
              <a:path w="304800" h="44450">
                <a:moveTo>
                  <a:pt x="76199" y="12700"/>
                </a:moveTo>
                <a:lnTo>
                  <a:pt x="304800" y="12700"/>
                </a:lnTo>
                <a:lnTo>
                  <a:pt x="30480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304800" h="44450">
                <a:moveTo>
                  <a:pt x="76200" y="0"/>
                </a:moveTo>
                <a:lnTo>
                  <a:pt x="76200" y="-31750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4038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4038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4400" y="4724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00" y="4724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8700" y="4419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1100" y="4419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3500" y="4419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4724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4724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4038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4038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53100" y="4419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05500" y="4419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0200" y="40767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300" y="44450"/>
                </a:moveTo>
                <a:lnTo>
                  <a:pt x="228599" y="44450"/>
                </a:lnTo>
                <a:lnTo>
                  <a:pt x="228600" y="76200"/>
                </a:lnTo>
                <a:lnTo>
                  <a:pt x="304800" y="38100"/>
                </a:lnTo>
                <a:lnTo>
                  <a:pt x="241300" y="44450"/>
                </a:lnTo>
                <a:close/>
              </a:path>
              <a:path w="304800" h="76200">
                <a:moveTo>
                  <a:pt x="241300" y="31750"/>
                </a:moveTo>
                <a:lnTo>
                  <a:pt x="228600" y="0"/>
                </a:lnTo>
                <a:lnTo>
                  <a:pt x="228600" y="31749"/>
                </a:lnTo>
                <a:lnTo>
                  <a:pt x="241300" y="31750"/>
                </a:lnTo>
                <a:close/>
              </a:path>
              <a:path w="304800" h="76200">
                <a:moveTo>
                  <a:pt x="0" y="31750"/>
                </a:moveTo>
                <a:lnTo>
                  <a:pt x="0" y="44450"/>
                </a:lnTo>
                <a:lnTo>
                  <a:pt x="241300" y="44450"/>
                </a:lnTo>
                <a:lnTo>
                  <a:pt x="304800" y="38100"/>
                </a:lnTo>
                <a:lnTo>
                  <a:pt x="228600" y="0"/>
                </a:lnTo>
                <a:lnTo>
                  <a:pt x="2413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0200" y="43053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300" y="44450"/>
                </a:moveTo>
                <a:lnTo>
                  <a:pt x="228599" y="44450"/>
                </a:lnTo>
                <a:lnTo>
                  <a:pt x="228600" y="76200"/>
                </a:lnTo>
                <a:lnTo>
                  <a:pt x="304800" y="38100"/>
                </a:lnTo>
                <a:lnTo>
                  <a:pt x="241300" y="44450"/>
                </a:lnTo>
                <a:close/>
              </a:path>
              <a:path w="304800" h="76200">
                <a:moveTo>
                  <a:pt x="241300" y="31750"/>
                </a:moveTo>
                <a:lnTo>
                  <a:pt x="228600" y="0"/>
                </a:lnTo>
                <a:lnTo>
                  <a:pt x="228600" y="31749"/>
                </a:lnTo>
                <a:lnTo>
                  <a:pt x="241300" y="31750"/>
                </a:lnTo>
                <a:close/>
              </a:path>
              <a:path w="304800" h="76200">
                <a:moveTo>
                  <a:pt x="0" y="31750"/>
                </a:moveTo>
                <a:lnTo>
                  <a:pt x="0" y="44450"/>
                </a:lnTo>
                <a:lnTo>
                  <a:pt x="241300" y="44450"/>
                </a:lnTo>
                <a:lnTo>
                  <a:pt x="304800" y="38100"/>
                </a:lnTo>
                <a:lnTo>
                  <a:pt x="228600" y="0"/>
                </a:lnTo>
                <a:lnTo>
                  <a:pt x="2413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10200" y="48387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300" y="44450"/>
                </a:moveTo>
                <a:lnTo>
                  <a:pt x="228599" y="44450"/>
                </a:lnTo>
                <a:lnTo>
                  <a:pt x="228600" y="76200"/>
                </a:lnTo>
                <a:lnTo>
                  <a:pt x="304800" y="38100"/>
                </a:lnTo>
                <a:lnTo>
                  <a:pt x="241300" y="44450"/>
                </a:lnTo>
                <a:close/>
              </a:path>
              <a:path w="304800" h="76200">
                <a:moveTo>
                  <a:pt x="241300" y="31750"/>
                </a:moveTo>
                <a:lnTo>
                  <a:pt x="228600" y="0"/>
                </a:lnTo>
                <a:lnTo>
                  <a:pt x="228600" y="31749"/>
                </a:lnTo>
                <a:lnTo>
                  <a:pt x="241300" y="31750"/>
                </a:lnTo>
                <a:close/>
              </a:path>
              <a:path w="304800" h="76200">
                <a:moveTo>
                  <a:pt x="0" y="31750"/>
                </a:moveTo>
                <a:lnTo>
                  <a:pt x="0" y="44450"/>
                </a:lnTo>
                <a:lnTo>
                  <a:pt x="241300" y="44450"/>
                </a:lnTo>
                <a:lnTo>
                  <a:pt x="304800" y="38100"/>
                </a:lnTo>
                <a:lnTo>
                  <a:pt x="228600" y="0"/>
                </a:lnTo>
                <a:lnTo>
                  <a:pt x="2413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0200" y="4184650"/>
            <a:ext cx="304800" cy="44450"/>
          </a:xfrm>
          <a:custGeom>
            <a:avLst/>
            <a:gdLst/>
            <a:ahLst/>
            <a:cxnLst/>
            <a:rect l="l" t="t" r="r" b="b"/>
            <a:pathLst>
              <a:path w="304800" h="44450">
                <a:moveTo>
                  <a:pt x="76199" y="12700"/>
                </a:moveTo>
                <a:lnTo>
                  <a:pt x="304800" y="12700"/>
                </a:lnTo>
                <a:lnTo>
                  <a:pt x="30480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304800" h="44450">
                <a:moveTo>
                  <a:pt x="76200" y="0"/>
                </a:moveTo>
                <a:lnTo>
                  <a:pt x="76200" y="-31750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0200" y="4229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300" y="44450"/>
                </a:moveTo>
                <a:lnTo>
                  <a:pt x="228599" y="44450"/>
                </a:lnTo>
                <a:lnTo>
                  <a:pt x="228600" y="76200"/>
                </a:lnTo>
                <a:lnTo>
                  <a:pt x="304800" y="38100"/>
                </a:lnTo>
                <a:lnTo>
                  <a:pt x="241300" y="44450"/>
                </a:lnTo>
                <a:close/>
              </a:path>
              <a:path w="304800" h="76200">
                <a:moveTo>
                  <a:pt x="241300" y="31750"/>
                </a:moveTo>
                <a:lnTo>
                  <a:pt x="228600" y="0"/>
                </a:lnTo>
                <a:lnTo>
                  <a:pt x="228600" y="31749"/>
                </a:lnTo>
                <a:lnTo>
                  <a:pt x="241300" y="31750"/>
                </a:lnTo>
                <a:close/>
              </a:path>
              <a:path w="304800" h="76200">
                <a:moveTo>
                  <a:pt x="0" y="31750"/>
                </a:moveTo>
                <a:lnTo>
                  <a:pt x="0" y="44450"/>
                </a:lnTo>
                <a:lnTo>
                  <a:pt x="241300" y="44450"/>
                </a:lnTo>
                <a:lnTo>
                  <a:pt x="304800" y="38100"/>
                </a:lnTo>
                <a:lnTo>
                  <a:pt x="228600" y="0"/>
                </a:lnTo>
                <a:lnTo>
                  <a:pt x="2413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0200" y="4946650"/>
            <a:ext cx="304800" cy="44450"/>
          </a:xfrm>
          <a:custGeom>
            <a:avLst/>
            <a:gdLst/>
            <a:ahLst/>
            <a:cxnLst/>
            <a:rect l="l" t="t" r="r" b="b"/>
            <a:pathLst>
              <a:path w="304800" h="44450">
                <a:moveTo>
                  <a:pt x="76199" y="12700"/>
                </a:moveTo>
                <a:lnTo>
                  <a:pt x="304800" y="12700"/>
                </a:lnTo>
                <a:lnTo>
                  <a:pt x="30480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304800" h="44450">
                <a:moveTo>
                  <a:pt x="76200" y="0"/>
                </a:moveTo>
                <a:lnTo>
                  <a:pt x="76200" y="-31750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0200" y="5022850"/>
            <a:ext cx="304800" cy="44450"/>
          </a:xfrm>
          <a:custGeom>
            <a:avLst/>
            <a:gdLst/>
            <a:ahLst/>
            <a:cxnLst/>
            <a:rect l="l" t="t" r="r" b="b"/>
            <a:pathLst>
              <a:path w="304800" h="44450">
                <a:moveTo>
                  <a:pt x="76199" y="12700"/>
                </a:moveTo>
                <a:lnTo>
                  <a:pt x="304800" y="12700"/>
                </a:lnTo>
                <a:lnTo>
                  <a:pt x="30480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304800" h="44450">
                <a:moveTo>
                  <a:pt x="76200" y="0"/>
                </a:moveTo>
                <a:lnTo>
                  <a:pt x="76200" y="-31750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0699" y="4419601"/>
            <a:ext cx="384301" cy="234061"/>
          </a:xfrm>
          <a:custGeom>
            <a:avLst/>
            <a:gdLst/>
            <a:ahLst/>
            <a:cxnLst/>
            <a:rect l="l" t="t" r="r" b="b"/>
            <a:pathLst>
              <a:path w="384301" h="234061">
                <a:moveTo>
                  <a:pt x="0" y="223138"/>
                </a:moveTo>
                <a:lnTo>
                  <a:pt x="6603" y="234061"/>
                </a:lnTo>
                <a:lnTo>
                  <a:pt x="322233" y="44634"/>
                </a:lnTo>
                <a:lnTo>
                  <a:pt x="333121" y="38100"/>
                </a:lnTo>
                <a:lnTo>
                  <a:pt x="338581" y="71881"/>
                </a:lnTo>
                <a:lnTo>
                  <a:pt x="384301" y="0"/>
                </a:lnTo>
                <a:lnTo>
                  <a:pt x="326643" y="27177"/>
                </a:lnTo>
                <a:lnTo>
                  <a:pt x="315699" y="33743"/>
                </a:lnTo>
                <a:lnTo>
                  <a:pt x="0" y="223138"/>
                </a:lnTo>
                <a:close/>
              </a:path>
              <a:path w="384301" h="234061">
                <a:moveTo>
                  <a:pt x="326643" y="27177"/>
                </a:moveTo>
                <a:lnTo>
                  <a:pt x="384301" y="0"/>
                </a:lnTo>
                <a:lnTo>
                  <a:pt x="299338" y="6476"/>
                </a:lnTo>
                <a:lnTo>
                  <a:pt x="315699" y="33743"/>
                </a:lnTo>
                <a:lnTo>
                  <a:pt x="326643" y="27177"/>
                </a:lnTo>
                <a:close/>
              </a:path>
              <a:path w="384301" h="234061">
                <a:moveTo>
                  <a:pt x="338581" y="71881"/>
                </a:moveTo>
                <a:lnTo>
                  <a:pt x="333121" y="38100"/>
                </a:lnTo>
                <a:lnTo>
                  <a:pt x="322233" y="44634"/>
                </a:lnTo>
                <a:lnTo>
                  <a:pt x="338581" y="71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30699" y="4495801"/>
            <a:ext cx="384301" cy="234061"/>
          </a:xfrm>
          <a:custGeom>
            <a:avLst/>
            <a:gdLst/>
            <a:ahLst/>
            <a:cxnLst/>
            <a:rect l="l" t="t" r="r" b="b"/>
            <a:pathLst>
              <a:path w="384301" h="234061">
                <a:moveTo>
                  <a:pt x="0" y="223138"/>
                </a:moveTo>
                <a:lnTo>
                  <a:pt x="6603" y="234061"/>
                </a:lnTo>
                <a:lnTo>
                  <a:pt x="322233" y="44634"/>
                </a:lnTo>
                <a:lnTo>
                  <a:pt x="333121" y="38100"/>
                </a:lnTo>
                <a:lnTo>
                  <a:pt x="338581" y="71881"/>
                </a:lnTo>
                <a:lnTo>
                  <a:pt x="384301" y="0"/>
                </a:lnTo>
                <a:lnTo>
                  <a:pt x="326643" y="27177"/>
                </a:lnTo>
                <a:lnTo>
                  <a:pt x="315699" y="33743"/>
                </a:lnTo>
                <a:lnTo>
                  <a:pt x="0" y="223138"/>
                </a:lnTo>
                <a:close/>
              </a:path>
              <a:path w="384301" h="234061">
                <a:moveTo>
                  <a:pt x="326643" y="27177"/>
                </a:moveTo>
                <a:lnTo>
                  <a:pt x="384301" y="0"/>
                </a:lnTo>
                <a:lnTo>
                  <a:pt x="299338" y="6476"/>
                </a:lnTo>
                <a:lnTo>
                  <a:pt x="315699" y="33743"/>
                </a:lnTo>
                <a:lnTo>
                  <a:pt x="326643" y="27177"/>
                </a:lnTo>
                <a:close/>
              </a:path>
              <a:path w="384301" h="234061">
                <a:moveTo>
                  <a:pt x="338581" y="71881"/>
                </a:moveTo>
                <a:lnTo>
                  <a:pt x="333121" y="38100"/>
                </a:lnTo>
                <a:lnTo>
                  <a:pt x="322233" y="44634"/>
                </a:lnTo>
                <a:lnTo>
                  <a:pt x="338581" y="71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96922" y="1389381"/>
            <a:ext cx="6404886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2800" dirty="0">
                <a:latin typeface="Times New Roman"/>
                <a:cs typeface="Times New Roman"/>
              </a:rPr>
              <a:t>Degree of dependence</a:t>
            </a:r>
            <a:r>
              <a:rPr sz="2800" spc="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among</a:t>
            </a:r>
            <a:r>
              <a:rPr sz="2800" spc="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componen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88541" y="3451453"/>
            <a:ext cx="2626359" cy="292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10200" y="3451495"/>
            <a:ext cx="5695122" cy="341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 co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-some</a:t>
            </a:r>
            <a:r>
              <a:rPr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91069" y="5289240"/>
            <a:ext cx="5705061" cy="444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 co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es-many</a:t>
            </a:r>
            <a:r>
              <a:rPr sz="28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15000" y="47244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724400" y="47244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715000" y="40386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724400" y="40386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543800" y="28956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553200" y="28956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505200" y="28956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514600" y="28956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543800" y="22098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553200" y="22098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05200" y="22098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14600" y="2209800"/>
            <a:ext cx="6858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81200" y="284481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"/>
              </a:spcBef>
            </a:pPr>
            <a:endParaRPr sz="1200" dirty="0">
              <a:solidFill>
                <a:schemeClr val="bg1"/>
              </a:solidFill>
            </a:endParaRPr>
          </a:p>
          <a:p>
            <a:pPr marL="91440" algn="ctr">
              <a:lnSpc>
                <a:spcPts val="3590"/>
              </a:lnSpc>
              <a:spcBef>
                <a:spcPts val="179"/>
              </a:spcBef>
            </a:pPr>
            <a:r>
              <a:rPr sz="5400" b="1" baseline="-5115" dirty="0">
                <a:solidFill>
                  <a:schemeClr val="bg1"/>
                </a:solidFill>
                <a:latin typeface="Times New Roman"/>
                <a:cs typeface="Times New Roman"/>
              </a:rPr>
              <a:t>Coupling</a:t>
            </a:r>
            <a:r>
              <a:rPr lang="en-US" sz="5400" b="1" baseline="-5115" dirty="0">
                <a:solidFill>
                  <a:schemeClr val="bg1"/>
                </a:solidFill>
                <a:latin typeface="Times New Roman"/>
                <a:cs typeface="Times New Roman"/>
              </a:rPr>
              <a:t> cont’d…</a:t>
            </a:r>
            <a:endParaRPr sz="5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91726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03115" y="1488332"/>
            <a:ext cx="11178068" cy="5694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marR="35492" indent="-457200" algn="just">
              <a:lnSpc>
                <a:spcPts val="2550"/>
              </a:lnSpc>
              <a:spcBef>
                <a:spcPts val="127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</a:t>
            </a:r>
            <a:r>
              <a:rPr sz="24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</a:t>
            </a:r>
          </a:p>
          <a:p>
            <a:pPr marL="357123" marR="35492" indent="-342900" algn="just">
              <a:lnSpc>
                <a:spcPct val="95825"/>
              </a:lnSpc>
              <a:spcBef>
                <a:spcPts val="51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</a:t>
            </a:r>
            <a:r>
              <a:rPr sz="2400" spc="-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357123" marR="35492" indent="-342900" algn="just">
              <a:lnSpc>
                <a:spcPct val="95825"/>
              </a:lnSpc>
              <a:spcBef>
                <a:spcPts val="638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etion</a:t>
            </a:r>
            <a:r>
              <a:rPr sz="2400" spc="-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ncti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ocess</a:t>
            </a:r>
          </a:p>
          <a:p>
            <a:pPr marL="469900" marR="35492" indent="-457200" algn="just">
              <a:lnSpc>
                <a:spcPct val="95825"/>
              </a:lnSpc>
              <a:spcBef>
                <a:spcPts val="694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ount of data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from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</a:p>
          <a:p>
            <a:pPr marL="357124" indent="-342900" algn="just">
              <a:lnSpc>
                <a:spcPct val="100041"/>
              </a:lnSpc>
              <a:spcBef>
                <a:spcPts val="642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30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400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a para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eter,</a:t>
            </a:r>
            <a:r>
              <a:rPr sz="24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tents</a:t>
            </a:r>
            <a:r>
              <a:rPr sz="2400" spc="-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</a:t>
            </a:r>
            <a:r>
              <a:rPr sz="24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</a:t>
            </a:r>
          </a:p>
          <a:p>
            <a:pPr marL="469900" marR="35492" indent="-457200" algn="just">
              <a:lnSpc>
                <a:spcPct val="95825"/>
              </a:lnSpc>
              <a:spcBef>
                <a:spcPts val="584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ount of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ov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the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357123" marR="35492" indent="-342900" algn="just">
              <a:lnSpc>
                <a:spcPct val="95825"/>
              </a:lnSpc>
              <a:spcBef>
                <a:spcPts val="644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nent</a:t>
            </a:r>
            <a:r>
              <a:rPr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4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 fl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23" indent="-342900" algn="just">
              <a:lnSpc>
                <a:spcPct val="110000"/>
              </a:lnSpc>
              <a:spcBef>
                <a:spcPts val="117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</a:t>
            </a:r>
            <a:r>
              <a:rPr lang="en-US" sz="24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B</a:t>
            </a:r>
            <a:r>
              <a:rPr lang="en-US" sz="24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</a:t>
            </a:r>
            <a:r>
              <a:rPr lang="en-US"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rce</a:t>
            </a:r>
            <a:r>
              <a:rPr lang="en-US" sz="2400" spc="-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US"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to</a:t>
            </a:r>
            <a:r>
              <a:rPr lang="en-US"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ke,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469900" marR="41833" indent="-457200" algn="just">
              <a:lnSpc>
                <a:spcPct val="95825"/>
              </a:lnSpc>
              <a:spcBef>
                <a:spcPts val="691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US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</a:t>
            </a:r>
            <a:r>
              <a:rPr lang="en-US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sz="2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ween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ponen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357123" marR="41833" indent="-342900" algn="just">
              <a:lnSpc>
                <a:spcPct val="95825"/>
              </a:lnSpc>
              <a:spcBef>
                <a:spcPts val="645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</a:t>
            </a:r>
            <a:r>
              <a:rPr lang="en-US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nents</a:t>
            </a:r>
            <a:r>
              <a:rPr lang="en-US" sz="24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alues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plete executi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57123" marR="35492" indent="-342900">
              <a:lnSpc>
                <a:spcPct val="95825"/>
              </a:lnSpc>
              <a:spcBef>
                <a:spcPts val="644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329" y="4538428"/>
            <a:ext cx="9619228" cy="181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3">
              <a:lnSpc>
                <a:spcPct val="110000"/>
              </a:lnSpc>
              <a:spcBef>
                <a:spcPts val="117"/>
              </a:spcBef>
            </a:pPr>
            <a:r>
              <a:rPr lang="en-US" sz="1300" spc="106" dirty="0">
                <a:solidFill>
                  <a:srgbClr val="3A812E"/>
                </a:solidFill>
                <a:latin typeface="Times New Roman"/>
                <a:cs typeface="Times New Roman"/>
              </a:rPr>
              <a:t>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09695" y="340999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7"/>
              </a:spcBef>
            </a:pPr>
            <a:endParaRPr sz="500" dirty="0">
              <a:solidFill>
                <a:schemeClr val="bg1"/>
              </a:solidFill>
            </a:endParaRPr>
          </a:p>
          <a:p>
            <a:pPr marL="58216">
              <a:lnSpc>
                <a:spcPts val="3290"/>
              </a:lnSpc>
              <a:spcBef>
                <a:spcPts val="1164"/>
              </a:spcBef>
            </a:pPr>
            <a:r>
              <a:rPr sz="5400" b="1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Ways</a:t>
            </a:r>
            <a:r>
              <a:rPr sz="5400" b="1" spc="66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5400" b="1" spc="66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5400" b="1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5400" b="1" spc="-9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5400" b="1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  <a:r>
              <a:rPr sz="5400" b="1" spc="-9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5400" b="1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nents</a:t>
            </a:r>
            <a:r>
              <a:rPr sz="5400" b="1" spc="-85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400" b="1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can</a:t>
            </a:r>
            <a:r>
              <a:rPr sz="5400" b="1" spc="-188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400" b="1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be</a:t>
            </a:r>
            <a:r>
              <a:rPr sz="5400" b="1" spc="-64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400" b="1" baseline="-9378" dirty="0">
                <a:solidFill>
                  <a:schemeClr val="bg1"/>
                </a:solidFill>
                <a:latin typeface="Times New Roman"/>
                <a:cs typeface="Times New Roman"/>
              </a:rPr>
              <a:t>dependent</a:t>
            </a:r>
            <a:endParaRPr sz="5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30601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>
            <a:extLst>
              <a:ext uri="{FF2B5EF4-FFF2-40B4-BE49-F238E27FC236}">
                <a16:creationId xmlns:a16="http://schemas.microsoft.com/office/drawing/2014/main" id="{81F72928-FC3E-4038-B881-E51188FB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+mj-cs"/>
              </a:rPr>
              <a:t>Types of Coupling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F8329C71-00C9-4EE6-991E-FA78639B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2565400"/>
            <a:ext cx="7993062" cy="647700"/>
          </a:xfrm>
          <a:prstGeom prst="rect">
            <a:avLst/>
          </a:prstGeom>
          <a:gradFill rotWithShape="1">
            <a:gsLst>
              <a:gs pos="0">
                <a:srgbClr val="FF3399">
                  <a:alpha val="32001"/>
                </a:srgbClr>
              </a:gs>
              <a:gs pos="25000">
                <a:srgbClr val="FF6633">
                  <a:alpha val="37500"/>
                </a:srgbClr>
              </a:gs>
              <a:gs pos="50000">
                <a:srgbClr val="FFFF00">
                  <a:alpha val="43000"/>
                </a:srgbClr>
              </a:gs>
              <a:gs pos="75000">
                <a:srgbClr val="01A78F">
                  <a:alpha val="48500"/>
                </a:srgbClr>
              </a:gs>
              <a:gs pos="100000">
                <a:srgbClr val="3366FF">
                  <a:alpha val="53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AU" sz="1600" b="1" dirty="0">
                <a:latin typeface="Comic Sans MS" pitchFamily="66" charset="0"/>
              </a:rPr>
              <a:t>Low	               Coupling Spectrum	               </a:t>
            </a:r>
            <a:r>
              <a:rPr lang="en-AU" sz="1600" b="1" dirty="0">
                <a:solidFill>
                  <a:schemeClr val="bg1"/>
                </a:solidFill>
                <a:latin typeface="Comic Sans MS" pitchFamily="66" charset="0"/>
              </a:rPr>
              <a:t>High</a:t>
            </a:r>
          </a:p>
        </p:txBody>
      </p:sp>
      <p:sp>
        <p:nvSpPr>
          <p:cNvPr id="47112" name="Text Box 6">
            <a:extLst>
              <a:ext uri="{FF2B5EF4-FFF2-40B4-BE49-F238E27FC236}">
                <a16:creationId xmlns:a16="http://schemas.microsoft.com/office/drawing/2014/main" id="{73AC5446-7FAD-42BC-812C-74D15C704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487488"/>
            <a:ext cx="1611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Direct Coupling</a:t>
            </a:r>
          </a:p>
        </p:txBody>
      </p:sp>
      <p:sp>
        <p:nvSpPr>
          <p:cNvPr id="47113" name="Text Box 7">
            <a:extLst>
              <a:ext uri="{FF2B5EF4-FFF2-40B4-BE49-F238E27FC236}">
                <a16:creationId xmlns:a16="http://schemas.microsoft.com/office/drawing/2014/main" id="{23664043-2D3A-470C-BA39-01ABCB42E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1992313"/>
            <a:ext cx="12378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Coupling</a:t>
            </a:r>
          </a:p>
        </p:txBody>
      </p:sp>
      <p:sp>
        <p:nvSpPr>
          <p:cNvPr id="47114" name="Text Box 8">
            <a:extLst>
              <a:ext uri="{FF2B5EF4-FFF2-40B4-BE49-F238E27FC236}">
                <a16:creationId xmlns:a16="http://schemas.microsoft.com/office/drawing/2014/main" id="{8FF73EE4-5B03-458B-A7AB-3C656C00F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87488"/>
            <a:ext cx="1356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Stamp Coupling</a:t>
            </a:r>
          </a:p>
        </p:txBody>
      </p:sp>
      <p:sp>
        <p:nvSpPr>
          <p:cNvPr id="47115" name="Text Box 9">
            <a:extLst>
              <a:ext uri="{FF2B5EF4-FFF2-40B4-BE49-F238E27FC236}">
                <a16:creationId xmlns:a16="http://schemas.microsoft.com/office/drawing/2014/main" id="{ACD43119-B95C-4F10-B4AE-93149AA7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1919288"/>
            <a:ext cx="1446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Coupling</a:t>
            </a:r>
          </a:p>
        </p:txBody>
      </p:sp>
      <p:sp>
        <p:nvSpPr>
          <p:cNvPr id="47116" name="Text Box 10">
            <a:extLst>
              <a:ext uri="{FF2B5EF4-FFF2-40B4-BE49-F238E27FC236}">
                <a16:creationId xmlns:a16="http://schemas.microsoft.com/office/drawing/2014/main" id="{5C2FCABA-8FAA-4740-AC96-BC880A95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3" y="1560513"/>
            <a:ext cx="792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</a:p>
        </p:txBody>
      </p:sp>
      <p:sp>
        <p:nvSpPr>
          <p:cNvPr id="47117" name="Text Box 11">
            <a:extLst>
              <a:ext uri="{FF2B5EF4-FFF2-40B4-BE49-F238E27FC236}">
                <a16:creationId xmlns:a16="http://schemas.microsoft.com/office/drawing/2014/main" id="{C1AADF84-45E7-41E0-935D-F553B6FFD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1919288"/>
            <a:ext cx="157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Coupling</a:t>
            </a:r>
          </a:p>
        </p:txBody>
      </p:sp>
      <p:sp>
        <p:nvSpPr>
          <p:cNvPr id="47118" name="Text Box 12">
            <a:extLst>
              <a:ext uri="{FF2B5EF4-FFF2-40B4-BE49-F238E27FC236}">
                <a16:creationId xmlns:a16="http://schemas.microsoft.com/office/drawing/2014/main" id="{B1B1E082-CA22-4EB1-AD92-F3C6EC79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6" y="1560513"/>
            <a:ext cx="753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7119" name="Line 13">
            <a:extLst>
              <a:ext uri="{FF2B5EF4-FFF2-40B4-BE49-F238E27FC236}">
                <a16:creationId xmlns:a16="http://schemas.microsoft.com/office/drawing/2014/main" id="{A9923B42-7934-4AF6-AEC7-E853FC5A2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17732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4">
            <a:extLst>
              <a:ext uri="{FF2B5EF4-FFF2-40B4-BE49-F238E27FC236}">
                <a16:creationId xmlns:a16="http://schemas.microsoft.com/office/drawing/2014/main" id="{882DA985-53D8-47ED-A3CC-ACC9D1BD2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22764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15">
            <a:extLst>
              <a:ext uri="{FF2B5EF4-FFF2-40B4-BE49-F238E27FC236}">
                <a16:creationId xmlns:a16="http://schemas.microsoft.com/office/drawing/2014/main" id="{E0D2DF6E-4C46-4C52-BE0D-3C101F28E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17732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16">
            <a:extLst>
              <a:ext uri="{FF2B5EF4-FFF2-40B4-BE49-F238E27FC236}">
                <a16:creationId xmlns:a16="http://schemas.microsoft.com/office/drawing/2014/main" id="{AE24B357-8776-421A-8668-0D44E7135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2205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17">
            <a:extLst>
              <a:ext uri="{FF2B5EF4-FFF2-40B4-BE49-F238E27FC236}">
                <a16:creationId xmlns:a16="http://schemas.microsoft.com/office/drawing/2014/main" id="{C7E00ECF-36CA-4F87-AE42-15F1D9C48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8" y="184467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18">
            <a:extLst>
              <a:ext uri="{FF2B5EF4-FFF2-40B4-BE49-F238E27FC236}">
                <a16:creationId xmlns:a16="http://schemas.microsoft.com/office/drawing/2014/main" id="{75925260-E541-4BB4-BC21-80864AA21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6588" y="2205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19">
            <a:extLst>
              <a:ext uri="{FF2B5EF4-FFF2-40B4-BE49-F238E27FC236}">
                <a16:creationId xmlns:a16="http://schemas.microsoft.com/office/drawing/2014/main" id="{414A647C-AC21-445A-A5B2-8EF1F08CA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184467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Text Box 20">
            <a:extLst>
              <a:ext uri="{FF2B5EF4-FFF2-40B4-BE49-F238E27FC236}">
                <a16:creationId xmlns:a16="http://schemas.microsoft.com/office/drawing/2014/main" id="{6457C600-C870-4A00-8F90-7B7448A4B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197" y="3852862"/>
            <a:ext cx="87601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the interdependence among software modules</a:t>
            </a:r>
          </a:p>
        </p:txBody>
      </p:sp>
      <p:sp>
        <p:nvSpPr>
          <p:cNvPr id="47127" name="Rectangle 21">
            <a:extLst>
              <a:ext uri="{FF2B5EF4-FFF2-40B4-BE49-F238E27FC236}">
                <a16:creationId xmlns:a16="http://schemas.microsoft.com/office/drawing/2014/main" id="{5CE098B9-16D9-4787-A088-0756C99B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760" y="4622801"/>
            <a:ext cx="7855917" cy="1938992"/>
          </a:xfrm>
          <a:prstGeom prst="rect">
            <a:avLst/>
          </a:prstGeom>
          <a:solidFill>
            <a:srgbClr val="D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Simple argument passing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Stamp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  Data structure passing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  One module passes the element of control (flag) to another.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Modules are tied to environment external to software (device)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Modules have access to the same global data.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One module directly references the content of another</a:t>
            </a:r>
          </a:p>
        </p:txBody>
      </p:sp>
      <p:sp>
        <p:nvSpPr>
          <p:cNvPr id="47128" name="AutoShape 22">
            <a:extLst>
              <a:ext uri="{FF2B5EF4-FFF2-40B4-BE49-F238E27FC236}">
                <a16:creationId xmlns:a16="http://schemas.microsoft.com/office/drawing/2014/main" id="{362B67F3-8493-4FE5-BEF6-BCBD5CEE38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91038" y="3309938"/>
            <a:ext cx="2667000" cy="533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107 h 21600"/>
              <a:gd name="T14" fmla="*/ 19257 w 21600"/>
              <a:gd name="T15" fmla="*/ 1549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9" y="0"/>
                </a:moveTo>
                <a:lnTo>
                  <a:pt x="16209" y="6107"/>
                </a:lnTo>
                <a:lnTo>
                  <a:pt x="3375" y="6107"/>
                </a:lnTo>
                <a:lnTo>
                  <a:pt x="3375" y="15493"/>
                </a:lnTo>
                <a:lnTo>
                  <a:pt x="16209" y="15493"/>
                </a:lnTo>
                <a:lnTo>
                  <a:pt x="16209" y="21600"/>
                </a:lnTo>
                <a:lnTo>
                  <a:pt x="21600" y="10800"/>
                </a:lnTo>
                <a:lnTo>
                  <a:pt x="16209" y="0"/>
                </a:lnTo>
                <a:close/>
              </a:path>
              <a:path w="21600" h="21600">
                <a:moveTo>
                  <a:pt x="1350" y="6107"/>
                </a:moveTo>
                <a:lnTo>
                  <a:pt x="1350" y="15493"/>
                </a:lnTo>
                <a:lnTo>
                  <a:pt x="2700" y="15493"/>
                </a:lnTo>
                <a:lnTo>
                  <a:pt x="2700" y="6107"/>
                </a:lnTo>
                <a:lnTo>
                  <a:pt x="1350" y="6107"/>
                </a:lnTo>
                <a:close/>
              </a:path>
              <a:path w="21600" h="21600">
                <a:moveTo>
                  <a:pt x="0" y="6107"/>
                </a:moveTo>
                <a:lnTo>
                  <a:pt x="0" y="15493"/>
                </a:lnTo>
                <a:lnTo>
                  <a:pt x="675" y="15493"/>
                </a:lnTo>
                <a:lnTo>
                  <a:pt x="675" y="6107"/>
                </a:lnTo>
                <a:lnTo>
                  <a:pt x="0" y="6107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Text Box 23">
            <a:extLst>
              <a:ext uri="{FF2B5EF4-FFF2-40B4-BE49-F238E27FC236}">
                <a16:creationId xmlns:a16="http://schemas.microsoft.com/office/drawing/2014/main" id="{6A733155-09AE-45B4-B05E-B16FE3241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3429000"/>
            <a:ext cx="59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>
                <a:latin typeface="Comic Sans MS" panose="030F0702030302020204" pitchFamily="66" charset="0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188358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9348282" y="1321236"/>
            <a:ext cx="2250326" cy="220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2800" y="1676400"/>
            <a:ext cx="5029200" cy="4191000"/>
          </a:xfrm>
          <a:custGeom>
            <a:avLst/>
            <a:gdLst/>
            <a:ahLst/>
            <a:cxnLst/>
            <a:rect l="l" t="t" r="r" b="b"/>
            <a:pathLst>
              <a:path w="5029200" h="4191000">
                <a:moveTo>
                  <a:pt x="2514600" y="0"/>
                </a:moveTo>
                <a:lnTo>
                  <a:pt x="0" y="2279269"/>
                </a:lnTo>
                <a:lnTo>
                  <a:pt x="1147826" y="2279269"/>
                </a:lnTo>
                <a:lnTo>
                  <a:pt x="1147826" y="4191000"/>
                </a:lnTo>
                <a:lnTo>
                  <a:pt x="3881374" y="4191000"/>
                </a:lnTo>
                <a:lnTo>
                  <a:pt x="3881374" y="2279269"/>
                </a:lnTo>
                <a:lnTo>
                  <a:pt x="5029200" y="2279269"/>
                </a:lnTo>
                <a:lnTo>
                  <a:pt x="2514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2800" y="1676400"/>
            <a:ext cx="5029200" cy="4191000"/>
          </a:xfrm>
          <a:custGeom>
            <a:avLst/>
            <a:gdLst/>
            <a:ahLst/>
            <a:cxnLst/>
            <a:rect l="l" t="t" r="r" b="b"/>
            <a:pathLst>
              <a:path w="5029200" h="4191000">
                <a:moveTo>
                  <a:pt x="0" y="2279269"/>
                </a:moveTo>
                <a:lnTo>
                  <a:pt x="2514600" y="0"/>
                </a:lnTo>
                <a:lnTo>
                  <a:pt x="5029200" y="2279269"/>
                </a:lnTo>
                <a:lnTo>
                  <a:pt x="3881374" y="2279269"/>
                </a:lnTo>
                <a:lnTo>
                  <a:pt x="3881374" y="4191000"/>
                </a:lnTo>
                <a:lnTo>
                  <a:pt x="1147826" y="4191000"/>
                </a:lnTo>
                <a:lnTo>
                  <a:pt x="1147826" y="2279269"/>
                </a:lnTo>
                <a:lnTo>
                  <a:pt x="0" y="22792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1755" y="1989891"/>
            <a:ext cx="16217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2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</a:t>
            </a:r>
            <a:r>
              <a:rPr sz="22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9899" y="2280474"/>
            <a:ext cx="987628" cy="211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sz="2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411" y="2801522"/>
            <a:ext cx="1143788" cy="281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z="2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2016" y="3392713"/>
            <a:ext cx="1100123" cy="239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22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1827" y="3926514"/>
            <a:ext cx="1055700" cy="25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22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2754" y="4047679"/>
            <a:ext cx="73431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899" y="4475281"/>
            <a:ext cx="903451" cy="25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</a:t>
            </a:r>
            <a:r>
              <a:rPr sz="22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1015" y="4996665"/>
            <a:ext cx="802335" cy="25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9671" y="5518049"/>
            <a:ext cx="1404814" cy="19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Uncou</a:t>
            </a:r>
            <a:r>
              <a:rPr sz="22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5155" y="5634105"/>
            <a:ext cx="581917" cy="233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-204716" y="490320"/>
            <a:ext cx="11914495" cy="876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93"/>
              </a:spcBef>
            </a:pP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algn="ctr">
              <a:lnSpc>
                <a:spcPts val="3604"/>
              </a:lnSpc>
              <a:spcBef>
                <a:spcPts val="180"/>
              </a:spcBef>
            </a:pPr>
            <a:r>
              <a:rPr sz="5400" b="1" baseline="-51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5400" b="1" spc="50" baseline="-51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="1" baseline="-51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5400" b="1" spc="-28" baseline="-51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="1" baseline="-51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endParaRPr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2032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457200" y="2120630"/>
            <a:ext cx="11147898" cy="3715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 algn="just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ü"/>
            </a:pPr>
            <a:r>
              <a:rPr sz="2800" b="1" dirty="0">
                <a:latin typeface="Times New Roman"/>
                <a:cs typeface="Times New Roman"/>
              </a:rPr>
              <a:t>Content</a:t>
            </a:r>
            <a:r>
              <a:rPr lang="en-US" sz="2800" b="1" dirty="0">
                <a:latin typeface="Times New Roman"/>
                <a:cs typeface="Times New Roman"/>
              </a:rPr>
              <a:t>  Coup</a:t>
            </a:r>
            <a:r>
              <a:rPr lang="en-US" sz="2800" b="1" spc="-9" dirty="0">
                <a:latin typeface="Times New Roman"/>
                <a:cs typeface="Times New Roman"/>
              </a:rPr>
              <a:t>l</a:t>
            </a:r>
            <a:r>
              <a:rPr lang="en-US" sz="2800" b="1" dirty="0">
                <a:latin typeface="Times New Roman"/>
                <a:cs typeface="Times New Roman"/>
              </a:rPr>
              <a:t>ing : (worst)</a:t>
            </a:r>
            <a:r>
              <a:rPr lang="en-US" sz="2800" dirty="0">
                <a:latin typeface="Times New Roman"/>
                <a:cs typeface="Times New Roman"/>
              </a:rPr>
              <a:t> When a module uses/alters data in another module</a:t>
            </a:r>
          </a:p>
          <a:p>
            <a:pPr marL="469900" indent="-457200" algn="just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ü"/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/>
                <a:cs typeface="Times New Roman"/>
              </a:rPr>
              <a:t>Common Coupling: </a:t>
            </a:r>
            <a:r>
              <a:rPr lang="en-US" sz="2800" dirty="0">
                <a:latin typeface="Times New Roman"/>
                <a:cs typeface="Times New Roman"/>
              </a:rPr>
              <a:t>2 modules communicating via global data</a:t>
            </a:r>
          </a:p>
          <a:p>
            <a:pPr marL="469900" indent="-457200" algn="just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ü"/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/>
                <a:cs typeface="Times New Roman"/>
              </a:rPr>
              <a:t>External  Coupling: </a:t>
            </a:r>
            <a:r>
              <a:rPr lang="en-US" sz="2800" dirty="0">
                <a:latin typeface="Times New Roman"/>
                <a:cs typeface="Times New Roman"/>
              </a:rPr>
              <a:t>Modules are tied to an environment external to the software</a:t>
            </a:r>
          </a:p>
          <a:p>
            <a:pPr marL="469900" indent="-457200" algn="just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ü"/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ts val="3165"/>
              </a:lnSpc>
              <a:spcBef>
                <a:spcPts val="158"/>
              </a:spcBef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/>
                <a:cs typeface="Times New Roman"/>
              </a:rPr>
              <a:t>Control    Coupling: </a:t>
            </a:r>
            <a:r>
              <a:rPr lang="en-US" sz="2800" dirty="0">
                <a:latin typeface="Times New Roman"/>
                <a:cs typeface="Times New Roman"/>
              </a:rPr>
              <a:t>2 modules communicating with a control flag</a:t>
            </a:r>
          </a:p>
          <a:p>
            <a:pPr marL="12700" algn="just">
              <a:lnSpc>
                <a:spcPts val="3165"/>
              </a:lnSpc>
              <a:spcBef>
                <a:spcPts val="158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algn="just">
              <a:lnSpc>
                <a:spcPts val="3165"/>
              </a:lnSpc>
              <a:spcBef>
                <a:spcPts val="158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algn="just">
              <a:lnSpc>
                <a:spcPts val="3165"/>
              </a:lnSpc>
              <a:spcBef>
                <a:spcPts val="158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algn="just">
              <a:lnSpc>
                <a:spcPts val="3165"/>
              </a:lnSpc>
              <a:spcBef>
                <a:spcPts val="158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ts val="3165"/>
              </a:lnSpc>
              <a:spcBef>
                <a:spcPts val="158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879D3253-758F-481C-B370-8CAE8062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949" y="10284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+mj-cs"/>
              </a:rPr>
              <a:t>Types of Coupling </a:t>
            </a:r>
          </a:p>
        </p:txBody>
      </p:sp>
    </p:spTree>
    <p:extLst>
      <p:ext uri="{BB962C8B-B14F-4D97-AF65-F5344CB8AC3E}">
        <p14:creationId xmlns:p14="http://schemas.microsoft.com/office/powerpoint/2010/main" val="368745831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13D7-D210-4B14-9CCC-00AABC1E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884" y="136524"/>
            <a:ext cx="6759079" cy="790231"/>
          </a:xfrm>
        </p:spPr>
        <p:txBody>
          <a:bodyPr/>
          <a:lstStyle/>
          <a:p>
            <a:r>
              <a:rPr lang="en-AU" altLang="en-US" sz="3600" b="1" dirty="0">
                <a:solidFill>
                  <a:schemeClr val="bg1"/>
                </a:solidFill>
                <a:latin typeface="Times New Roman" pitchFamily="18" charset="0"/>
              </a:rPr>
              <a:t>Types of Coupling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1075-6693-41B3-8BBD-DD67C78B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28" y="1935164"/>
            <a:ext cx="10749063" cy="4922836"/>
          </a:xfrm>
        </p:spPr>
        <p:txBody>
          <a:bodyPr/>
          <a:lstStyle/>
          <a:p>
            <a:pPr algn="just">
              <a:lnSpc>
                <a:spcPts val="3165"/>
              </a:lnSpc>
              <a:spcBef>
                <a:spcPts val="158"/>
              </a:spcBef>
              <a:buClrTx/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/>
                <a:cs typeface="Times New Roman"/>
              </a:rPr>
              <a:t>Stamp Coupling: </a:t>
            </a:r>
            <a:r>
              <a:rPr lang="en-US" sz="2800" dirty="0">
                <a:latin typeface="Times New Roman"/>
                <a:cs typeface="Times New Roman"/>
              </a:rPr>
              <a:t>Communicating via a data structure passed as a parameter. The data structure holds more information than the recipient needs.</a:t>
            </a:r>
          </a:p>
          <a:p>
            <a:pPr algn="just">
              <a:lnSpc>
                <a:spcPts val="3165"/>
              </a:lnSpc>
              <a:spcBef>
                <a:spcPts val="158"/>
              </a:spcBef>
              <a:buClrTx/>
              <a:buFont typeface="Wingdings" panose="05000000000000000000" pitchFamily="2" charset="2"/>
              <a:buChar char="ü"/>
            </a:pPr>
            <a:endParaRPr lang="en-US" sz="2800" dirty="0">
              <a:latin typeface="Times New Roman"/>
              <a:cs typeface="Times New Roman"/>
            </a:endParaRPr>
          </a:p>
          <a:p>
            <a:pPr algn="just">
              <a:lnSpc>
                <a:spcPts val="3165"/>
              </a:lnSpc>
              <a:spcBef>
                <a:spcPts val="158"/>
              </a:spcBef>
              <a:buClrTx/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/>
                <a:cs typeface="Times New Roman"/>
              </a:rPr>
              <a:t>Data Coupling : (best)</a:t>
            </a:r>
            <a:r>
              <a:rPr lang="en-US" sz="2800" dirty="0">
                <a:latin typeface="Times New Roman"/>
                <a:cs typeface="Times New Roman"/>
              </a:rPr>
              <a:t> communicating via parameter passing. </a:t>
            </a:r>
          </a:p>
          <a:p>
            <a:pPr algn="just">
              <a:lnSpc>
                <a:spcPts val="3165"/>
              </a:lnSpc>
              <a:spcBef>
                <a:spcPts val="158"/>
              </a:spcBef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/>
                <a:cs typeface="Times New Roman"/>
              </a:rPr>
              <a:t>The parameters passed are only those that the recipient needs.</a:t>
            </a:r>
          </a:p>
          <a:p>
            <a:pPr algn="just">
              <a:lnSpc>
                <a:spcPts val="3165"/>
              </a:lnSpc>
              <a:spcBef>
                <a:spcPts val="158"/>
              </a:spcBef>
              <a:buClrTx/>
              <a:buFont typeface="Wingdings" panose="05000000000000000000" pitchFamily="2" charset="2"/>
              <a:buChar char="ü"/>
            </a:pPr>
            <a:endParaRPr lang="en-US" sz="2800" dirty="0">
              <a:latin typeface="Times New Roman"/>
              <a:cs typeface="Times New Roman"/>
            </a:endParaRPr>
          </a:p>
          <a:p>
            <a:pPr algn="just">
              <a:lnSpc>
                <a:spcPts val="3165"/>
              </a:lnSpc>
              <a:spcBef>
                <a:spcPts val="158"/>
              </a:spcBef>
              <a:buClrTx/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/>
                <a:cs typeface="Times New Roman"/>
              </a:rPr>
              <a:t>No data Coupling</a:t>
            </a:r>
            <a:r>
              <a:rPr lang="en-US" sz="2800" dirty="0">
                <a:latin typeface="Times New Roman"/>
                <a:cs typeface="Times New Roman"/>
              </a:rPr>
              <a:t>: Independent modules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29A1-5885-4BF3-9AAE-CAD6D488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2E062-F767-4184-AD76-E30B9C1C98D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8BDBC-6E93-4E51-A8D3-7507200C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4042-282F-4A4C-AEE0-05D5E3952A87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6640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02AD4B9-7DAB-4AFD-B178-BD47706670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31691" y="316360"/>
            <a:ext cx="8510588" cy="589721"/>
          </a:xfrm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Low Coupling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7FCEDF3-4972-4E07-A37A-D864AE1C928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6928" y="1556426"/>
            <a:ext cx="10933889" cy="4766553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AU" sz="2900" b="1" dirty="0"/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connections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modules, the less chance of a defect in one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a defect in another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of having to change other modules as a result of changing one module is reduced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to know about the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internals of other modules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reduced when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details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other modules.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coupling is needed…!</a:t>
            </a:r>
          </a:p>
        </p:txBody>
      </p:sp>
    </p:spTree>
    <p:extLst>
      <p:ext uri="{BB962C8B-B14F-4D97-AF65-F5344CB8AC3E}">
        <p14:creationId xmlns:p14="http://schemas.microsoft.com/office/powerpoint/2010/main" val="125173319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26F6FE1-F945-4429-8D29-BE3364A39C2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14600" y="269838"/>
            <a:ext cx="7162800" cy="533400"/>
          </a:xfrm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kern="1200" dirty="0">
                <a:solidFill>
                  <a:schemeClr val="bg1"/>
                </a:solidFill>
                <a:latin typeface="Times New Roman" pitchFamily="18" charset="0"/>
              </a:rPr>
              <a:t>Cohesion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B8F68EC-2267-4C11-A5FA-417F536419F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82102" y="1536970"/>
            <a:ext cx="11400817" cy="4679004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measure of the strength of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relatedness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within a module</a:t>
            </a:r>
          </a:p>
          <a:p>
            <a:pPr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“Element” means</a:t>
            </a:r>
          </a:p>
          <a:p>
            <a:pPr lvl="1"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 instruction, a group of instructions</a:t>
            </a:r>
          </a:p>
          <a:p>
            <a:pPr lvl="1"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definition</a:t>
            </a:r>
          </a:p>
          <a:p>
            <a:pPr lvl="1"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 to another module</a:t>
            </a:r>
          </a:p>
          <a:p>
            <a:pPr lvl="1"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for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cohesion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modules whose elements are functionally related </a:t>
            </a:r>
          </a:p>
          <a:p>
            <a:pPr marL="0" indent="0" algn="just" eaLnBrk="1" hangingPunct="1">
              <a:buClr>
                <a:srgbClr val="04013F"/>
              </a:buClr>
              <a:buNone/>
              <a:defRPr/>
            </a:pP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893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68486" y="1857982"/>
            <a:ext cx="11089532" cy="4387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>
              <a:lnSpc>
                <a:spcPts val="2760"/>
              </a:lnSpc>
              <a:spcBef>
                <a:spcPts val="138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how well we have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the system.</a:t>
            </a:r>
          </a:p>
          <a:p>
            <a:pPr marL="469900" indent="-457200">
              <a:lnSpc>
                <a:spcPts val="2760"/>
              </a:lnSpc>
              <a:spcBef>
                <a:spcPts val="138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760"/>
              </a:lnSpc>
              <a:spcBef>
                <a:spcPts val="138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sz="2800" dirty="0">
                <a:latin typeface="Times New Roman"/>
                <a:cs typeface="Times New Roman"/>
              </a:rPr>
              <a:t>Inte</a:t>
            </a:r>
            <a:r>
              <a:rPr sz="2800" spc="-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nal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gl</a:t>
            </a:r>
            <a:r>
              <a:rPr sz="2800" spc="4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 w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component is constructed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marL="469900" indent="-457200">
              <a:lnSpc>
                <a:spcPts val="2760"/>
              </a:lnSpc>
              <a:spcBef>
                <a:spcPts val="138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760"/>
              </a:lnSpc>
              <a:spcBef>
                <a:spcPts val="138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All elements of component are </a:t>
            </a:r>
            <a:r>
              <a:rPr lang="en-US" sz="2800" b="1" dirty="0">
                <a:latin typeface="Times New Roman"/>
                <a:cs typeface="Times New Roman"/>
              </a:rPr>
              <a:t>directed toward essential </a:t>
            </a:r>
            <a:r>
              <a:rPr lang="en-US" sz="2800" dirty="0">
                <a:latin typeface="Times New Roman"/>
                <a:cs typeface="Times New Roman"/>
              </a:rPr>
              <a:t>for performing the </a:t>
            </a:r>
            <a:r>
              <a:rPr lang="en-US" sz="2800" b="1" dirty="0">
                <a:latin typeface="Times New Roman"/>
                <a:cs typeface="Times New Roman"/>
              </a:rPr>
              <a:t>same task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D20C6D5-AB48-4E3F-B850-340488FFBB0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335637" y="186442"/>
            <a:ext cx="7162800" cy="533400"/>
          </a:xfrm>
          <a:prstGeom prst="rect">
            <a:avLst/>
          </a:prstGeom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dirty="0">
                <a:solidFill>
                  <a:schemeClr val="bg1"/>
                </a:solidFill>
                <a:latin typeface="Times New Roman" pitchFamily="18" charset="0"/>
              </a:rPr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30824227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>
            <a:extLst>
              <a:ext uri="{FF2B5EF4-FFF2-40B4-BE49-F238E27FC236}">
                <a16:creationId xmlns:a16="http://schemas.microsoft.com/office/drawing/2014/main" id="{75B7D9C4-D0B8-4AA1-A27E-0784835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8282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AU" altLang="en-US"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+mj-cs"/>
              </a:rPr>
              <a:t>Types of Cohesion</a:t>
            </a:r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B0EE953D-BF88-4148-B1FB-13CD4E690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492375"/>
            <a:ext cx="7993062" cy="647700"/>
          </a:xfrm>
          <a:prstGeom prst="rect">
            <a:avLst/>
          </a:prstGeom>
          <a:gradFill rotWithShape="1">
            <a:gsLst>
              <a:gs pos="0">
                <a:srgbClr val="FF3399">
                  <a:alpha val="32001"/>
                </a:srgbClr>
              </a:gs>
              <a:gs pos="25000">
                <a:srgbClr val="FF6633">
                  <a:alpha val="37500"/>
                </a:srgbClr>
              </a:gs>
              <a:gs pos="50000">
                <a:srgbClr val="FFFF00">
                  <a:alpha val="43000"/>
                </a:srgbClr>
              </a:gs>
              <a:gs pos="75000">
                <a:srgbClr val="01A78F">
                  <a:alpha val="48500"/>
                </a:srgbClr>
              </a:gs>
              <a:gs pos="100000">
                <a:srgbClr val="3366FF">
                  <a:alpha val="53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AU" sz="1600" b="1" dirty="0">
                <a:latin typeface="Comic Sans MS" pitchFamily="66" charset="0"/>
              </a:rPr>
              <a:t>Low	               Cohesion Spectrum	               </a:t>
            </a:r>
            <a:r>
              <a:rPr lang="en-AU" sz="1600" b="1" dirty="0">
                <a:solidFill>
                  <a:schemeClr val="bg1"/>
                </a:solidFill>
                <a:latin typeface="Comic Sans MS" pitchFamily="66" charset="0"/>
              </a:rPr>
              <a:t>High</a:t>
            </a:r>
          </a:p>
        </p:txBody>
      </p:sp>
      <p:sp>
        <p:nvSpPr>
          <p:cNvPr id="52231" name="Text Box 6">
            <a:extLst>
              <a:ext uri="{FF2B5EF4-FFF2-40B4-BE49-F238E27FC236}">
                <a16:creationId xmlns:a16="http://schemas.microsoft.com/office/drawing/2014/main" id="{F9F9D075-BA9B-4455-8DAB-71DBF83A4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3189288"/>
            <a:ext cx="1763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600" b="1">
                <a:latin typeface="Comic Sans MS" panose="030F0702030302020204" pitchFamily="66" charset="0"/>
              </a:rPr>
              <a:t>“Single-Minded”</a:t>
            </a:r>
          </a:p>
        </p:txBody>
      </p:sp>
      <p:sp>
        <p:nvSpPr>
          <p:cNvPr id="52232" name="Text Box 7">
            <a:extLst>
              <a:ext uri="{FF2B5EF4-FFF2-40B4-BE49-F238E27FC236}">
                <a16:creationId xmlns:a16="http://schemas.microsoft.com/office/drawing/2014/main" id="{12F3A305-0BEC-41F5-A806-7DBEAB911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214688"/>
            <a:ext cx="168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>
                <a:latin typeface="Comic Sans MS" panose="030F0702030302020204" pitchFamily="66" charset="0"/>
              </a:rPr>
              <a:t>“Scatter-Brained”</a:t>
            </a:r>
          </a:p>
        </p:txBody>
      </p:sp>
      <p:sp>
        <p:nvSpPr>
          <p:cNvPr id="52233" name="Text Box 8">
            <a:extLst>
              <a:ext uri="{FF2B5EF4-FFF2-40B4-BE49-F238E27FC236}">
                <a16:creationId xmlns:a16="http://schemas.microsoft.com/office/drawing/2014/main" id="{7196CD61-DAC6-49DF-B083-FE04F862E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1414463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Coincidental</a:t>
            </a:r>
          </a:p>
        </p:txBody>
      </p:sp>
      <p:sp>
        <p:nvSpPr>
          <p:cNvPr id="52234" name="Text Box 9">
            <a:extLst>
              <a:ext uri="{FF2B5EF4-FFF2-40B4-BE49-F238E27FC236}">
                <a16:creationId xmlns:a16="http://schemas.microsoft.com/office/drawing/2014/main" id="{83C3851D-75DD-4F95-8122-CD7D92F4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9" y="1919288"/>
            <a:ext cx="750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sp>
        <p:nvSpPr>
          <p:cNvPr id="52235" name="Text Box 10">
            <a:extLst>
              <a:ext uri="{FF2B5EF4-FFF2-40B4-BE49-F238E27FC236}">
                <a16:creationId xmlns:a16="http://schemas.microsoft.com/office/drawing/2014/main" id="{70CF9B1F-D8DF-4928-B1FC-AB501835F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1414463"/>
            <a:ext cx="869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52236" name="Text Box 11">
            <a:extLst>
              <a:ext uri="{FF2B5EF4-FFF2-40B4-BE49-F238E27FC236}">
                <a16:creationId xmlns:a16="http://schemas.microsoft.com/office/drawing/2014/main" id="{14259840-C495-4DE0-9A3C-1C62D3AFE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846263"/>
            <a:ext cx="9621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</p:txBody>
      </p:sp>
      <p:sp>
        <p:nvSpPr>
          <p:cNvPr id="52237" name="Text Box 12">
            <a:extLst>
              <a:ext uri="{FF2B5EF4-FFF2-40B4-BE49-F238E27FC236}">
                <a16:creationId xmlns:a16="http://schemas.microsoft.com/office/drawing/2014/main" id="{69E5AF63-D765-4AB7-86DD-4D1FB50E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487488"/>
            <a:ext cx="14718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Communicational</a:t>
            </a:r>
          </a:p>
        </p:txBody>
      </p:sp>
      <p:sp>
        <p:nvSpPr>
          <p:cNvPr id="52238" name="Text Box 13">
            <a:extLst>
              <a:ext uri="{FF2B5EF4-FFF2-40B4-BE49-F238E27FC236}">
                <a16:creationId xmlns:a16="http://schemas.microsoft.com/office/drawing/2014/main" id="{9AAA5DFA-BF3E-4F38-A7C9-E825DCBEC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1487488"/>
            <a:ext cx="9525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</a:p>
        </p:txBody>
      </p:sp>
      <p:sp>
        <p:nvSpPr>
          <p:cNvPr id="52239" name="Line 14">
            <a:extLst>
              <a:ext uri="{FF2B5EF4-FFF2-40B4-BE49-F238E27FC236}">
                <a16:creationId xmlns:a16="http://schemas.microsoft.com/office/drawing/2014/main" id="{D6F131E1-9F00-4B54-9D47-4F936E31C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2675" y="170021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5">
            <a:extLst>
              <a:ext uri="{FF2B5EF4-FFF2-40B4-BE49-F238E27FC236}">
                <a16:creationId xmlns:a16="http://schemas.microsoft.com/office/drawing/2014/main" id="{E88EC37D-3726-45A9-95B2-B332F8075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22034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6">
            <a:extLst>
              <a:ext uri="{FF2B5EF4-FFF2-40B4-BE49-F238E27FC236}">
                <a16:creationId xmlns:a16="http://schemas.microsoft.com/office/drawing/2014/main" id="{11C4EB67-8251-43BB-B8AA-C086E8C59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3" y="170021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7">
            <a:extLst>
              <a:ext uri="{FF2B5EF4-FFF2-40B4-BE49-F238E27FC236}">
                <a16:creationId xmlns:a16="http://schemas.microsoft.com/office/drawing/2014/main" id="{9E6754BB-74BD-46B1-A712-B919AC7DF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1320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18">
            <a:extLst>
              <a:ext uri="{FF2B5EF4-FFF2-40B4-BE49-F238E27FC236}">
                <a16:creationId xmlns:a16="http://schemas.microsoft.com/office/drawing/2014/main" id="{D5F5E8C5-580C-4785-A3EF-5DD505D1B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563" y="177165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19">
            <a:extLst>
              <a:ext uri="{FF2B5EF4-FFF2-40B4-BE49-F238E27FC236}">
                <a16:creationId xmlns:a16="http://schemas.microsoft.com/office/drawing/2014/main" id="{834D6AFE-6EF1-49CD-A6CD-135063FB4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9475" y="177165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Text Box 20">
            <a:extLst>
              <a:ext uri="{FF2B5EF4-FFF2-40B4-BE49-F238E27FC236}">
                <a16:creationId xmlns:a16="http://schemas.microsoft.com/office/drawing/2014/main" id="{D23EBD2A-3ED5-45BC-B573-EC5EEB4A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924" y="3815832"/>
            <a:ext cx="9707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the relative functional strength of a software module</a:t>
            </a:r>
          </a:p>
        </p:txBody>
      </p:sp>
      <p:sp>
        <p:nvSpPr>
          <p:cNvPr id="52246" name="Rectangle 21">
            <a:extLst>
              <a:ext uri="{FF2B5EF4-FFF2-40B4-BE49-F238E27FC236}">
                <a16:creationId xmlns:a16="http://schemas.microsoft.com/office/drawing/2014/main" id="{2F8A26CD-FE26-40F2-981D-13AAF1EC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15" y="4537075"/>
            <a:ext cx="9130748" cy="1938992"/>
          </a:xfrm>
          <a:prstGeom prst="rect">
            <a:avLst/>
          </a:prstGeom>
          <a:solidFill>
            <a:srgbClr val="DFFFFF"/>
          </a:solidFill>
          <a:ln w="9525">
            <a:solidFill>
              <a:srgbClr val="E25068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Coincidental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 multiple, completely unrelated actions or components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               series of related actions or components (e.g. library of IO functions)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 series of actions related in time (e.g. initialisation modules)</a:t>
            </a:r>
            <a:b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 series of actions sharing sequences of steps.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Communicational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procedural cohesion but on the same data.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 u="sng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AU" altLang="en-US" sz="2000" dirty="0">
                <a:solidFill>
                  <a:srgbClr val="E25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  one action or function</a:t>
            </a:r>
          </a:p>
        </p:txBody>
      </p:sp>
      <p:sp>
        <p:nvSpPr>
          <p:cNvPr id="52247" name="AutoShape 22">
            <a:extLst>
              <a:ext uri="{FF2B5EF4-FFF2-40B4-BE49-F238E27FC236}">
                <a16:creationId xmlns:a16="http://schemas.microsoft.com/office/drawing/2014/main" id="{C0A61A76-8606-4F6C-9DFB-E0AF54AD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200400"/>
            <a:ext cx="2514600" cy="533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107 h 21600"/>
              <a:gd name="T14" fmla="*/ 19257 w 21600"/>
              <a:gd name="T15" fmla="*/ 1549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9" y="0"/>
                </a:moveTo>
                <a:lnTo>
                  <a:pt x="16209" y="6107"/>
                </a:lnTo>
                <a:lnTo>
                  <a:pt x="3375" y="6107"/>
                </a:lnTo>
                <a:lnTo>
                  <a:pt x="3375" y="15493"/>
                </a:lnTo>
                <a:lnTo>
                  <a:pt x="16209" y="15493"/>
                </a:lnTo>
                <a:lnTo>
                  <a:pt x="16209" y="21600"/>
                </a:lnTo>
                <a:lnTo>
                  <a:pt x="21600" y="10800"/>
                </a:lnTo>
                <a:lnTo>
                  <a:pt x="16209" y="0"/>
                </a:lnTo>
                <a:close/>
              </a:path>
              <a:path w="21600" h="21600">
                <a:moveTo>
                  <a:pt x="1350" y="6107"/>
                </a:moveTo>
                <a:lnTo>
                  <a:pt x="1350" y="15493"/>
                </a:lnTo>
                <a:lnTo>
                  <a:pt x="2700" y="15493"/>
                </a:lnTo>
                <a:lnTo>
                  <a:pt x="2700" y="6107"/>
                </a:lnTo>
                <a:lnTo>
                  <a:pt x="1350" y="6107"/>
                </a:lnTo>
                <a:close/>
              </a:path>
              <a:path w="21600" h="21600">
                <a:moveTo>
                  <a:pt x="0" y="6107"/>
                </a:moveTo>
                <a:lnTo>
                  <a:pt x="0" y="15493"/>
                </a:lnTo>
                <a:lnTo>
                  <a:pt x="675" y="15493"/>
                </a:lnTo>
                <a:lnTo>
                  <a:pt x="675" y="6107"/>
                </a:lnTo>
                <a:lnTo>
                  <a:pt x="0" y="6107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3">
            <a:extLst>
              <a:ext uri="{FF2B5EF4-FFF2-40B4-BE49-F238E27FC236}">
                <a16:creationId xmlns:a16="http://schemas.microsoft.com/office/drawing/2014/main" id="{11B2505C-E2D5-44A3-B199-7C6005C4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324225"/>
            <a:ext cx="59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400">
                <a:latin typeface="Comic Sans MS" panose="030F0702030302020204" pitchFamily="66" charset="0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9910889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2CE139-3185-4DA8-8C65-BE7B9EC7BB6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46074" y="353038"/>
            <a:ext cx="11347451" cy="5921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Model</a:t>
            </a: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EAEB439F-BE4C-46FB-BF58-04276FBB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1219200" cy="1219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7F9AD30F-4E80-4F91-9A26-67C5590F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86200"/>
            <a:ext cx="1219200" cy="1219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F60CB225-A582-4BFD-B926-BE68DB58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1219200" cy="12192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94B97AAF-EEA7-4388-ABC8-AF1435059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133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55731989-0AD0-4417-9EE2-A424D093E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384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FE3C1070-3713-4EE7-AB2D-6B8266184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581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109F046C-F2CE-4C94-92B1-45C0532FA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962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39EB690C-3DC4-4259-B8E5-3A1B716E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22" y="1981201"/>
            <a:ext cx="1447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90681481-44BC-4D3F-8521-5CA7746F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849" y="1872006"/>
            <a:ext cx="130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C1112D70-81E6-406F-8BD6-D50DC1CD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729" y="2910236"/>
            <a:ext cx="13195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C7E826FE-BA76-46CC-A4C0-843E0FAB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274" y="4572001"/>
            <a:ext cx="14972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572EB791-F238-4BA5-882F-8FD036CD0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444" y="3429000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040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568B2A0F-3187-4115-9C19-A81A47CC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975" y="4343400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0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141DD9C5-8BA2-4D51-9F1F-B39FEB79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544" y="4953000"/>
            <a:ext cx="58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40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C3EA18BA-CBBE-4F88-86AE-72B6D8FCF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635D55B8-FD3E-407E-AC27-39666433A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6482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83" name="AutoShape 19">
            <a:extLst>
              <a:ext uri="{FF2B5EF4-FFF2-40B4-BE49-F238E27FC236}">
                <a16:creationId xmlns:a16="http://schemas.microsoft.com/office/drawing/2014/main" id="{3277795C-A241-40A2-BFA2-58CC40BEE61C}"/>
              </a:ext>
            </a:extLst>
          </p:cNvPr>
          <p:cNvCxnSpPr>
            <a:cxnSpLocks noChangeShapeType="1"/>
            <a:stCxn id="12291" idx="7"/>
            <a:endCxn id="12292" idx="0"/>
          </p:cNvCxnSpPr>
          <p:nvPr/>
        </p:nvCxnSpPr>
        <p:spPr bwMode="auto">
          <a:xfrm rot="5400000" flipV="1">
            <a:off x="5257800" y="2590800"/>
            <a:ext cx="736600" cy="1854200"/>
          </a:xfrm>
          <a:prstGeom prst="bentConnector3">
            <a:avLst>
              <a:gd name="adj1" fmla="val -55171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>
            <a:extLst>
              <a:ext uri="{FF2B5EF4-FFF2-40B4-BE49-F238E27FC236}">
                <a16:creationId xmlns:a16="http://schemas.microsoft.com/office/drawing/2014/main" id="{B65D829D-DD88-47F4-B251-6C6F0EF35E2C}"/>
              </a:ext>
            </a:extLst>
          </p:cNvPr>
          <p:cNvCxnSpPr>
            <a:cxnSpLocks noChangeShapeType="1"/>
            <a:stCxn id="12291" idx="5"/>
            <a:endCxn id="12292" idx="4"/>
          </p:cNvCxnSpPr>
          <p:nvPr/>
        </p:nvCxnSpPr>
        <p:spPr bwMode="auto">
          <a:xfrm rot="16200000" flipH="1">
            <a:off x="5080000" y="3632200"/>
            <a:ext cx="1092200" cy="1854200"/>
          </a:xfrm>
          <a:prstGeom prst="bentConnector3">
            <a:avLst>
              <a:gd name="adj1" fmla="val 120931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Text Box 21">
            <a:extLst>
              <a:ext uri="{FF2B5EF4-FFF2-40B4-BE49-F238E27FC236}">
                <a16:creationId xmlns:a16="http://schemas.microsoft.com/office/drawing/2014/main" id="{0F8C6A61-7ADA-486E-84C7-8B953D31A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043" y="2971800"/>
            <a:ext cx="1345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design</a:t>
            </a: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9AE1EF3A-D33F-4E5E-8259-D2DD1EB1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480" y="3429001"/>
            <a:ext cx="15719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1287" name="Text Box 23">
            <a:extLst>
              <a:ext uri="{FF2B5EF4-FFF2-40B4-BE49-F238E27FC236}">
                <a16:creationId xmlns:a16="http://schemas.microsoft.com/office/drawing/2014/main" id="{664D791B-C7A5-4EB8-88D2-5E2CF045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277" y="4724401"/>
            <a:ext cx="13410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Procedural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2306BBFD-3A88-4386-846E-F68EE567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630" y="4724401"/>
            <a:ext cx="1065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6E3AC266-A9F2-4FBE-B59D-4F05501D1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334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464E272A-CA0F-4FAE-A938-636D3143E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157" y="4559299"/>
            <a:ext cx="13452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validated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75379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3429000" y="1371600"/>
            <a:ext cx="5029200" cy="4572000"/>
          </a:xfrm>
          <a:custGeom>
            <a:avLst/>
            <a:gdLst/>
            <a:ahLst/>
            <a:cxnLst/>
            <a:rect l="l" t="t" r="r" b="b"/>
            <a:pathLst>
              <a:path w="5029200" h="4572000">
                <a:moveTo>
                  <a:pt x="2514600" y="0"/>
                </a:moveTo>
                <a:lnTo>
                  <a:pt x="0" y="2486406"/>
                </a:lnTo>
                <a:lnTo>
                  <a:pt x="1147826" y="2486406"/>
                </a:lnTo>
                <a:lnTo>
                  <a:pt x="1147826" y="4572000"/>
                </a:lnTo>
                <a:lnTo>
                  <a:pt x="3881374" y="4572000"/>
                </a:lnTo>
                <a:lnTo>
                  <a:pt x="3881374" y="2486406"/>
                </a:lnTo>
                <a:lnTo>
                  <a:pt x="5029200" y="2486406"/>
                </a:lnTo>
                <a:lnTo>
                  <a:pt x="251460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9000" y="1371600"/>
            <a:ext cx="5029200" cy="4572000"/>
          </a:xfrm>
          <a:custGeom>
            <a:avLst/>
            <a:gdLst/>
            <a:ahLst/>
            <a:cxnLst/>
            <a:rect l="l" t="t" r="r" b="b"/>
            <a:pathLst>
              <a:path w="5029200" h="4572000">
                <a:moveTo>
                  <a:pt x="0" y="2486406"/>
                </a:moveTo>
                <a:lnTo>
                  <a:pt x="2514600" y="0"/>
                </a:lnTo>
                <a:lnTo>
                  <a:pt x="5029200" y="2486406"/>
                </a:lnTo>
                <a:lnTo>
                  <a:pt x="3881374" y="2486406"/>
                </a:lnTo>
                <a:lnTo>
                  <a:pt x="3881374" y="4572000"/>
                </a:lnTo>
                <a:lnTo>
                  <a:pt x="1147826" y="4572000"/>
                </a:lnTo>
                <a:lnTo>
                  <a:pt x="1147826" y="2486406"/>
                </a:lnTo>
                <a:lnTo>
                  <a:pt x="0" y="2486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8814" y="354071"/>
            <a:ext cx="5360232" cy="456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71"/>
              </a:spcBef>
              <a:defRPr/>
            </a:pPr>
            <a:r>
              <a:rPr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+mj-cs"/>
              </a:rPr>
              <a:t>Range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+mj-cs"/>
              </a:rPr>
              <a:t> of Cohesion</a:t>
            </a:r>
            <a:endParaRPr sz="3600" b="1" dirty="0">
              <a:solidFill>
                <a:schemeClr val="bg1"/>
              </a:solidFill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7955" y="1685091"/>
            <a:ext cx="16710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0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910" y="1975540"/>
            <a:ext cx="12170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ncti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909" y="2798881"/>
            <a:ext cx="12159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ential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8433" y="3347521"/>
            <a:ext cx="1977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621" y="3896415"/>
            <a:ext cx="12525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edur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061" y="4445055"/>
            <a:ext cx="10710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6217" y="4993695"/>
            <a:ext cx="8604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9704" y="5542665"/>
            <a:ext cx="14324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sz="20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cidental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1355" y="5571983"/>
            <a:ext cx="51662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9057" y="971072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0572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209800" y="1708150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09800" y="1708150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09800" y="208915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24200" y="20891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09800" y="25463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24200" y="254635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81600" y="1708150"/>
            <a:ext cx="2133600" cy="1295400"/>
          </a:xfrm>
          <a:custGeom>
            <a:avLst/>
            <a:gdLst/>
            <a:ahLst/>
            <a:cxnLst/>
            <a:rect l="l" t="t" r="r" b="b"/>
            <a:pathLst>
              <a:path w="2133600" h="1295400">
                <a:moveTo>
                  <a:pt x="0" y="1295400"/>
                </a:moveTo>
                <a:lnTo>
                  <a:pt x="2133600" y="1295400"/>
                </a:lnTo>
                <a:lnTo>
                  <a:pt x="21336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81600" y="1708150"/>
            <a:ext cx="2133600" cy="1295400"/>
          </a:xfrm>
          <a:custGeom>
            <a:avLst/>
            <a:gdLst/>
            <a:ahLst/>
            <a:cxnLst/>
            <a:rect l="l" t="t" r="r" b="b"/>
            <a:pathLst>
              <a:path w="2133600" h="1295400">
                <a:moveTo>
                  <a:pt x="0" y="1295400"/>
                </a:moveTo>
                <a:lnTo>
                  <a:pt x="2133600" y="1295400"/>
                </a:lnTo>
                <a:lnTo>
                  <a:pt x="21336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81600" y="216535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81600" y="262255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95900" y="201295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49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76200" y="304800"/>
                </a:lnTo>
                <a:lnTo>
                  <a:pt x="44450" y="304799"/>
                </a:lnTo>
                <a:lnTo>
                  <a:pt x="44450" y="317500"/>
                </a:lnTo>
                <a:lnTo>
                  <a:pt x="31750" y="317500"/>
                </a:lnTo>
                <a:lnTo>
                  <a:pt x="31749" y="304800"/>
                </a:lnTo>
                <a:close/>
              </a:path>
              <a:path w="76200" h="381000">
                <a:moveTo>
                  <a:pt x="31750" y="317500"/>
                </a:moveTo>
                <a:lnTo>
                  <a:pt x="44450" y="3175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17500"/>
                </a:lnTo>
                <a:close/>
              </a:path>
              <a:path w="76200" h="3810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810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95900" y="247015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49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76200" y="304800"/>
                </a:lnTo>
                <a:lnTo>
                  <a:pt x="44450" y="304799"/>
                </a:lnTo>
                <a:lnTo>
                  <a:pt x="44450" y="317500"/>
                </a:lnTo>
                <a:lnTo>
                  <a:pt x="31750" y="317500"/>
                </a:lnTo>
                <a:lnTo>
                  <a:pt x="31749" y="304800"/>
                </a:lnTo>
                <a:close/>
              </a:path>
              <a:path w="76200" h="381000">
                <a:moveTo>
                  <a:pt x="31750" y="317500"/>
                </a:moveTo>
                <a:lnTo>
                  <a:pt x="44450" y="3175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17500"/>
                </a:lnTo>
                <a:close/>
              </a:path>
              <a:path w="76200" h="3810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810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53400" y="1708150"/>
            <a:ext cx="1905000" cy="1295400"/>
          </a:xfrm>
          <a:custGeom>
            <a:avLst/>
            <a:gdLst/>
            <a:ahLst/>
            <a:cxnLst/>
            <a:rect l="l" t="t" r="r" b="b"/>
            <a:pathLst>
              <a:path w="1905000" h="1295400">
                <a:moveTo>
                  <a:pt x="0" y="1295400"/>
                </a:moveTo>
                <a:lnTo>
                  <a:pt x="1905000" y="1295400"/>
                </a:lnTo>
                <a:lnTo>
                  <a:pt x="1905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53400" y="1708150"/>
            <a:ext cx="1905000" cy="1295400"/>
          </a:xfrm>
          <a:custGeom>
            <a:avLst/>
            <a:gdLst/>
            <a:ahLst/>
            <a:cxnLst/>
            <a:rect l="l" t="t" r="r" b="b"/>
            <a:pathLst>
              <a:path w="1905000" h="1295400">
                <a:moveTo>
                  <a:pt x="0" y="1295400"/>
                </a:moveTo>
                <a:lnTo>
                  <a:pt x="1905000" y="1295400"/>
                </a:lnTo>
                <a:lnTo>
                  <a:pt x="1905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53400" y="208915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53400" y="254635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4450" y="4122801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24450" y="4122801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24450" y="4503674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24450" y="4960874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3401" y="2175880"/>
            <a:ext cx="558392" cy="330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60143" y="3195121"/>
            <a:ext cx="13128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39335" y="3226744"/>
            <a:ext cx="1715861" cy="528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8342" marR="475910" algn="ctr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</a:p>
          <a:p>
            <a:pPr algn="ctr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11388" y="3302944"/>
            <a:ext cx="1628420" cy="528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6196" marR="323215" algn="ctr">
              <a:lnSpc>
                <a:spcPts val="1939"/>
              </a:lnSpc>
              <a:spcBef>
                <a:spcPts val="97"/>
              </a:spcBef>
            </a:pPr>
            <a:r>
              <a:rPr spc="-1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time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60142" y="3469441"/>
            <a:ext cx="5925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56559" y="3469441"/>
            <a:ext cx="10092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96130" y="5602159"/>
            <a:ext cx="2960166" cy="528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17" marR="906508" algn="ctr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by or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24450" y="4122802"/>
            <a:ext cx="1981200" cy="380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3201">
              <a:lnSpc>
                <a:spcPct val="95825"/>
              </a:lnSpc>
              <a:spcBef>
                <a:spcPts val="1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4450" y="4503674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201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4450" y="4960874"/>
            <a:ext cx="1981200" cy="457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6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201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3400" y="1708150"/>
            <a:ext cx="1905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0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4050">
              <a:lnSpc>
                <a:spcPts val="1839"/>
              </a:lnSpc>
            </a:pPr>
            <a:r>
              <a:rPr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aseline="-220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3400" y="2089150"/>
            <a:ext cx="1905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8790">
              <a:lnSpc>
                <a:spcPts val="1689"/>
              </a:lnSpc>
            </a:pPr>
            <a:r>
              <a:rPr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aseline="-220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pc="20" baseline="-220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3400" y="2546350"/>
            <a:ext cx="19050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6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14">
              <a:lnSpc>
                <a:spcPts val="1689"/>
              </a:lnSpc>
            </a:pPr>
            <a:r>
              <a:rPr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aseline="-220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pc="30" baseline="-220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600" y="1708150"/>
            <a:ext cx="2133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1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598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00" y="2165350"/>
            <a:ext cx="2133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598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600" y="2622550"/>
            <a:ext cx="2133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598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1708150"/>
            <a:ext cx="1981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1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2744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9800" y="2089150"/>
            <a:ext cx="914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825" marR="13788" algn="ctr">
              <a:lnSpc>
                <a:spcPct val="95825"/>
              </a:lnSpc>
              <a:spcBef>
                <a:spcPts val="4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384469" marR="338681" algn="ctr">
              <a:lnSpc>
                <a:spcPts val="1630"/>
              </a:lnSpc>
              <a:spcBef>
                <a:spcPts val="161"/>
              </a:spcBef>
            </a:pPr>
            <a:r>
              <a:rPr baseline="-72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0" y="208915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304" marR="89709" algn="ctr">
              <a:lnSpc>
                <a:spcPct val="95825"/>
              </a:lnSpc>
              <a:spcBef>
                <a:spcPts val="4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456072" marR="408314" algn="ctr">
              <a:lnSpc>
                <a:spcPts val="1630"/>
              </a:lnSpc>
              <a:spcBef>
                <a:spcPts val="161"/>
              </a:spcBef>
            </a:pPr>
            <a:r>
              <a:rPr baseline="-72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2546350"/>
            <a:ext cx="914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61" marR="68652" algn="ctr">
              <a:lnSpc>
                <a:spcPct val="95825"/>
              </a:lnSpc>
              <a:spcBef>
                <a:spcPts val="5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326580" marR="385672" algn="ctr">
              <a:lnSpc>
                <a:spcPts val="1630"/>
              </a:lnSpc>
              <a:spcBef>
                <a:spcPts val="161"/>
              </a:spcBef>
            </a:pPr>
            <a:r>
              <a:rPr baseline="-72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254635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729" marR="118284" algn="ctr">
              <a:lnSpc>
                <a:spcPct val="95825"/>
              </a:lnSpc>
              <a:spcBef>
                <a:spcPts val="5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461048" marR="414752" algn="ctr">
              <a:lnSpc>
                <a:spcPts val="1630"/>
              </a:lnSpc>
              <a:spcBef>
                <a:spcPts val="161"/>
              </a:spcBef>
            </a:pPr>
            <a:r>
              <a:rPr baseline="-72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382CD55B-E8E6-4F3E-8E6E-92D27068A363}"/>
              </a:ext>
            </a:extLst>
          </p:cNvPr>
          <p:cNvSpPr txBox="1"/>
          <p:nvPr/>
        </p:nvSpPr>
        <p:spPr>
          <a:xfrm>
            <a:off x="2209800" y="368793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3"/>
              </a:spcBef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algn="ctr">
              <a:lnSpc>
                <a:spcPct val="95825"/>
              </a:lnSpc>
            </a:pP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</a:t>
            </a:r>
            <a:r>
              <a:rPr sz="3600" b="1" spc="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b="1" spc="-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600" b="1" spc="6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Cohe</a:t>
            </a:r>
            <a:r>
              <a:rPr sz="3600" b="1" spc="-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-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b="1" spc="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98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5124450" y="4122801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24450" y="4122801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24450" y="4503674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24450" y="4960874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67000" y="2097151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7000" y="2097151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67000" y="2478151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67000" y="2935224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57400" y="12827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1010" y="463443"/>
                </a:moveTo>
                <a:lnTo>
                  <a:pt x="15538" y="481267"/>
                </a:lnTo>
                <a:lnTo>
                  <a:pt x="34020" y="492197"/>
                </a:lnTo>
                <a:lnTo>
                  <a:pt x="58808" y="502182"/>
                </a:lnTo>
                <a:lnTo>
                  <a:pt x="89273" y="511063"/>
                </a:lnTo>
                <a:lnTo>
                  <a:pt x="124788" y="518684"/>
                </a:lnTo>
                <a:lnTo>
                  <a:pt x="164725" y="524885"/>
                </a:lnTo>
                <a:lnTo>
                  <a:pt x="186157" y="527405"/>
                </a:lnTo>
                <a:lnTo>
                  <a:pt x="208458" y="529510"/>
                </a:lnTo>
                <a:lnTo>
                  <a:pt x="231552" y="531182"/>
                </a:lnTo>
                <a:lnTo>
                  <a:pt x="255359" y="532401"/>
                </a:lnTo>
                <a:lnTo>
                  <a:pt x="279801" y="533147"/>
                </a:lnTo>
                <a:lnTo>
                  <a:pt x="304800" y="533400"/>
                </a:lnTo>
                <a:lnTo>
                  <a:pt x="329798" y="533147"/>
                </a:lnTo>
                <a:lnTo>
                  <a:pt x="354240" y="532401"/>
                </a:lnTo>
                <a:lnTo>
                  <a:pt x="378047" y="531182"/>
                </a:lnTo>
                <a:lnTo>
                  <a:pt x="401141" y="529510"/>
                </a:lnTo>
                <a:lnTo>
                  <a:pt x="423442" y="527405"/>
                </a:lnTo>
                <a:lnTo>
                  <a:pt x="444874" y="524885"/>
                </a:lnTo>
                <a:lnTo>
                  <a:pt x="465356" y="521972"/>
                </a:lnTo>
                <a:lnTo>
                  <a:pt x="503161" y="515041"/>
                </a:lnTo>
                <a:lnTo>
                  <a:pt x="536229" y="506770"/>
                </a:lnTo>
                <a:lnTo>
                  <a:pt x="563934" y="497318"/>
                </a:lnTo>
                <a:lnTo>
                  <a:pt x="585647" y="486840"/>
                </a:lnTo>
                <a:lnTo>
                  <a:pt x="605610" y="469548"/>
                </a:lnTo>
                <a:lnTo>
                  <a:pt x="609600" y="457200"/>
                </a:lnTo>
                <a:lnTo>
                  <a:pt x="609600" y="0"/>
                </a:lnTo>
                <a:lnTo>
                  <a:pt x="608589" y="6243"/>
                </a:lnTo>
                <a:lnTo>
                  <a:pt x="605610" y="12348"/>
                </a:lnTo>
                <a:lnTo>
                  <a:pt x="585647" y="29640"/>
                </a:lnTo>
                <a:lnTo>
                  <a:pt x="563934" y="40118"/>
                </a:lnTo>
                <a:lnTo>
                  <a:pt x="536229" y="49570"/>
                </a:lnTo>
                <a:lnTo>
                  <a:pt x="503161" y="57841"/>
                </a:lnTo>
                <a:lnTo>
                  <a:pt x="465356" y="64772"/>
                </a:lnTo>
                <a:lnTo>
                  <a:pt x="444874" y="67685"/>
                </a:lnTo>
                <a:lnTo>
                  <a:pt x="423442" y="70205"/>
                </a:lnTo>
                <a:lnTo>
                  <a:pt x="401141" y="72310"/>
                </a:lnTo>
                <a:lnTo>
                  <a:pt x="378047" y="73982"/>
                </a:lnTo>
                <a:lnTo>
                  <a:pt x="354240" y="75201"/>
                </a:lnTo>
                <a:lnTo>
                  <a:pt x="329798" y="75947"/>
                </a:lnTo>
                <a:lnTo>
                  <a:pt x="304800" y="76200"/>
                </a:lnTo>
                <a:lnTo>
                  <a:pt x="279801" y="75947"/>
                </a:lnTo>
                <a:lnTo>
                  <a:pt x="255359" y="75201"/>
                </a:lnTo>
                <a:lnTo>
                  <a:pt x="231552" y="73982"/>
                </a:lnTo>
                <a:lnTo>
                  <a:pt x="208458" y="72310"/>
                </a:lnTo>
                <a:lnTo>
                  <a:pt x="186157" y="70205"/>
                </a:lnTo>
                <a:lnTo>
                  <a:pt x="164725" y="67685"/>
                </a:lnTo>
                <a:lnTo>
                  <a:pt x="144243" y="64772"/>
                </a:lnTo>
                <a:lnTo>
                  <a:pt x="106438" y="57841"/>
                </a:lnTo>
                <a:lnTo>
                  <a:pt x="73370" y="49570"/>
                </a:lnTo>
                <a:lnTo>
                  <a:pt x="45665" y="40118"/>
                </a:lnTo>
                <a:lnTo>
                  <a:pt x="23952" y="29640"/>
                </a:lnTo>
                <a:lnTo>
                  <a:pt x="3989" y="12348"/>
                </a:lnTo>
                <a:lnTo>
                  <a:pt x="0" y="0"/>
                </a:lnTo>
                <a:lnTo>
                  <a:pt x="0" y="457200"/>
                </a:lnTo>
                <a:lnTo>
                  <a:pt x="1010" y="46344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0" y="120650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76200"/>
                </a:moveTo>
                <a:lnTo>
                  <a:pt x="1010" y="82443"/>
                </a:lnTo>
                <a:lnTo>
                  <a:pt x="3989" y="88548"/>
                </a:lnTo>
                <a:lnTo>
                  <a:pt x="23952" y="105840"/>
                </a:lnTo>
                <a:lnTo>
                  <a:pt x="45665" y="116318"/>
                </a:lnTo>
                <a:lnTo>
                  <a:pt x="73370" y="125770"/>
                </a:lnTo>
                <a:lnTo>
                  <a:pt x="106438" y="134041"/>
                </a:lnTo>
                <a:lnTo>
                  <a:pt x="144243" y="140972"/>
                </a:lnTo>
                <a:lnTo>
                  <a:pt x="164725" y="143885"/>
                </a:lnTo>
                <a:lnTo>
                  <a:pt x="186157" y="146405"/>
                </a:lnTo>
                <a:lnTo>
                  <a:pt x="208458" y="148510"/>
                </a:lnTo>
                <a:lnTo>
                  <a:pt x="231552" y="150182"/>
                </a:lnTo>
                <a:lnTo>
                  <a:pt x="255359" y="151401"/>
                </a:lnTo>
                <a:lnTo>
                  <a:pt x="279801" y="152147"/>
                </a:lnTo>
                <a:lnTo>
                  <a:pt x="304800" y="152400"/>
                </a:lnTo>
                <a:lnTo>
                  <a:pt x="329798" y="152147"/>
                </a:lnTo>
                <a:lnTo>
                  <a:pt x="354240" y="151401"/>
                </a:lnTo>
                <a:lnTo>
                  <a:pt x="378047" y="150182"/>
                </a:lnTo>
                <a:lnTo>
                  <a:pt x="401141" y="148510"/>
                </a:lnTo>
                <a:lnTo>
                  <a:pt x="423442" y="146405"/>
                </a:lnTo>
                <a:lnTo>
                  <a:pt x="444874" y="143885"/>
                </a:lnTo>
                <a:lnTo>
                  <a:pt x="465356" y="140972"/>
                </a:lnTo>
                <a:lnTo>
                  <a:pt x="503161" y="134041"/>
                </a:lnTo>
                <a:lnTo>
                  <a:pt x="536229" y="125770"/>
                </a:lnTo>
                <a:lnTo>
                  <a:pt x="563934" y="116318"/>
                </a:lnTo>
                <a:lnTo>
                  <a:pt x="585647" y="105840"/>
                </a:lnTo>
                <a:lnTo>
                  <a:pt x="605610" y="88548"/>
                </a:lnTo>
                <a:lnTo>
                  <a:pt x="609600" y="76200"/>
                </a:lnTo>
                <a:lnTo>
                  <a:pt x="600741" y="57903"/>
                </a:lnTo>
                <a:lnTo>
                  <a:pt x="575579" y="41202"/>
                </a:lnTo>
                <a:lnTo>
                  <a:pt x="550791" y="31217"/>
                </a:lnTo>
                <a:lnTo>
                  <a:pt x="520326" y="22336"/>
                </a:lnTo>
                <a:lnTo>
                  <a:pt x="484811" y="14715"/>
                </a:lnTo>
                <a:lnTo>
                  <a:pt x="444874" y="8514"/>
                </a:lnTo>
                <a:lnTo>
                  <a:pt x="423442" y="5994"/>
                </a:lnTo>
                <a:lnTo>
                  <a:pt x="401141" y="3889"/>
                </a:lnTo>
                <a:lnTo>
                  <a:pt x="378047" y="2217"/>
                </a:lnTo>
                <a:lnTo>
                  <a:pt x="354240" y="998"/>
                </a:lnTo>
                <a:lnTo>
                  <a:pt x="329798" y="252"/>
                </a:lnTo>
                <a:lnTo>
                  <a:pt x="304800" y="0"/>
                </a:lnTo>
                <a:lnTo>
                  <a:pt x="279801" y="252"/>
                </a:lnTo>
                <a:lnTo>
                  <a:pt x="255359" y="998"/>
                </a:lnTo>
                <a:lnTo>
                  <a:pt x="231552" y="2217"/>
                </a:lnTo>
                <a:lnTo>
                  <a:pt x="208458" y="3889"/>
                </a:lnTo>
                <a:lnTo>
                  <a:pt x="186157" y="5994"/>
                </a:lnTo>
                <a:lnTo>
                  <a:pt x="164725" y="8514"/>
                </a:lnTo>
                <a:lnTo>
                  <a:pt x="144243" y="11427"/>
                </a:lnTo>
                <a:lnTo>
                  <a:pt x="106438" y="18358"/>
                </a:lnTo>
                <a:lnTo>
                  <a:pt x="73370" y="26629"/>
                </a:lnTo>
                <a:lnTo>
                  <a:pt x="45665" y="36081"/>
                </a:lnTo>
                <a:lnTo>
                  <a:pt x="23952" y="46559"/>
                </a:lnTo>
                <a:lnTo>
                  <a:pt x="3989" y="63851"/>
                </a:lnTo>
                <a:lnTo>
                  <a:pt x="1010" y="69956"/>
                </a:lnTo>
                <a:lnTo>
                  <a:pt x="0" y="76200"/>
                </a:lnTo>
                <a:close/>
              </a:path>
            </a:pathLst>
          </a:custGeom>
          <a:solidFill>
            <a:srgbClr val="FFC26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12065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76200"/>
                </a:moveTo>
                <a:lnTo>
                  <a:pt x="600741" y="94496"/>
                </a:lnTo>
                <a:lnTo>
                  <a:pt x="575579" y="111197"/>
                </a:lnTo>
                <a:lnTo>
                  <a:pt x="550791" y="121182"/>
                </a:lnTo>
                <a:lnTo>
                  <a:pt x="520326" y="130063"/>
                </a:lnTo>
                <a:lnTo>
                  <a:pt x="484811" y="137684"/>
                </a:lnTo>
                <a:lnTo>
                  <a:pt x="444874" y="143885"/>
                </a:lnTo>
                <a:lnTo>
                  <a:pt x="423442" y="146405"/>
                </a:lnTo>
                <a:lnTo>
                  <a:pt x="401141" y="148510"/>
                </a:lnTo>
                <a:lnTo>
                  <a:pt x="378047" y="150182"/>
                </a:lnTo>
                <a:lnTo>
                  <a:pt x="354240" y="151401"/>
                </a:lnTo>
                <a:lnTo>
                  <a:pt x="329798" y="152147"/>
                </a:lnTo>
                <a:lnTo>
                  <a:pt x="304800" y="152400"/>
                </a:lnTo>
                <a:lnTo>
                  <a:pt x="279801" y="152147"/>
                </a:lnTo>
                <a:lnTo>
                  <a:pt x="255359" y="151401"/>
                </a:lnTo>
                <a:lnTo>
                  <a:pt x="231552" y="150182"/>
                </a:lnTo>
                <a:lnTo>
                  <a:pt x="208458" y="148510"/>
                </a:lnTo>
                <a:lnTo>
                  <a:pt x="186157" y="146405"/>
                </a:lnTo>
                <a:lnTo>
                  <a:pt x="164725" y="143885"/>
                </a:lnTo>
                <a:lnTo>
                  <a:pt x="144243" y="140972"/>
                </a:lnTo>
                <a:lnTo>
                  <a:pt x="106438" y="134041"/>
                </a:lnTo>
                <a:lnTo>
                  <a:pt x="73370" y="125770"/>
                </a:lnTo>
                <a:lnTo>
                  <a:pt x="45665" y="116318"/>
                </a:lnTo>
                <a:lnTo>
                  <a:pt x="23952" y="105840"/>
                </a:lnTo>
                <a:lnTo>
                  <a:pt x="3989" y="88548"/>
                </a:lnTo>
                <a:lnTo>
                  <a:pt x="0" y="76200"/>
                </a:lnTo>
                <a:lnTo>
                  <a:pt x="1010" y="69956"/>
                </a:lnTo>
                <a:lnTo>
                  <a:pt x="3989" y="63851"/>
                </a:lnTo>
                <a:lnTo>
                  <a:pt x="23952" y="46559"/>
                </a:lnTo>
                <a:lnTo>
                  <a:pt x="45665" y="36081"/>
                </a:lnTo>
                <a:lnTo>
                  <a:pt x="73370" y="26629"/>
                </a:lnTo>
                <a:lnTo>
                  <a:pt x="106438" y="18358"/>
                </a:lnTo>
                <a:lnTo>
                  <a:pt x="144243" y="11427"/>
                </a:lnTo>
                <a:lnTo>
                  <a:pt x="164725" y="8514"/>
                </a:lnTo>
                <a:lnTo>
                  <a:pt x="186157" y="5994"/>
                </a:lnTo>
                <a:lnTo>
                  <a:pt x="208458" y="3889"/>
                </a:lnTo>
                <a:lnTo>
                  <a:pt x="231552" y="2217"/>
                </a:lnTo>
                <a:lnTo>
                  <a:pt x="255359" y="998"/>
                </a:lnTo>
                <a:lnTo>
                  <a:pt x="279801" y="252"/>
                </a:lnTo>
                <a:lnTo>
                  <a:pt x="304800" y="0"/>
                </a:lnTo>
                <a:lnTo>
                  <a:pt x="329798" y="252"/>
                </a:lnTo>
                <a:lnTo>
                  <a:pt x="354240" y="998"/>
                </a:lnTo>
                <a:lnTo>
                  <a:pt x="378047" y="2217"/>
                </a:lnTo>
                <a:lnTo>
                  <a:pt x="401141" y="3889"/>
                </a:lnTo>
                <a:lnTo>
                  <a:pt x="423442" y="5994"/>
                </a:lnTo>
                <a:lnTo>
                  <a:pt x="444874" y="8514"/>
                </a:lnTo>
                <a:lnTo>
                  <a:pt x="465356" y="11427"/>
                </a:lnTo>
                <a:lnTo>
                  <a:pt x="503161" y="18358"/>
                </a:lnTo>
                <a:lnTo>
                  <a:pt x="536229" y="26629"/>
                </a:lnTo>
                <a:lnTo>
                  <a:pt x="563934" y="36081"/>
                </a:lnTo>
                <a:lnTo>
                  <a:pt x="585647" y="46559"/>
                </a:lnTo>
                <a:lnTo>
                  <a:pt x="605610" y="63851"/>
                </a:lnTo>
                <a:lnTo>
                  <a:pt x="609600" y="76200"/>
                </a:lnTo>
                <a:lnTo>
                  <a:pt x="609600" y="533400"/>
                </a:lnTo>
                <a:lnTo>
                  <a:pt x="608589" y="539643"/>
                </a:lnTo>
                <a:lnTo>
                  <a:pt x="605610" y="545748"/>
                </a:lnTo>
                <a:lnTo>
                  <a:pt x="585647" y="563040"/>
                </a:lnTo>
                <a:lnTo>
                  <a:pt x="563934" y="573518"/>
                </a:lnTo>
                <a:lnTo>
                  <a:pt x="536229" y="582970"/>
                </a:lnTo>
                <a:lnTo>
                  <a:pt x="503161" y="591241"/>
                </a:lnTo>
                <a:lnTo>
                  <a:pt x="465356" y="598172"/>
                </a:lnTo>
                <a:lnTo>
                  <a:pt x="444874" y="601085"/>
                </a:lnTo>
                <a:lnTo>
                  <a:pt x="423442" y="603605"/>
                </a:lnTo>
                <a:lnTo>
                  <a:pt x="401141" y="605710"/>
                </a:lnTo>
                <a:lnTo>
                  <a:pt x="378047" y="607382"/>
                </a:lnTo>
                <a:lnTo>
                  <a:pt x="354240" y="608601"/>
                </a:lnTo>
                <a:lnTo>
                  <a:pt x="329798" y="609347"/>
                </a:lnTo>
                <a:lnTo>
                  <a:pt x="304800" y="609600"/>
                </a:lnTo>
                <a:lnTo>
                  <a:pt x="279801" y="609347"/>
                </a:lnTo>
                <a:lnTo>
                  <a:pt x="255359" y="608601"/>
                </a:lnTo>
                <a:lnTo>
                  <a:pt x="231552" y="607382"/>
                </a:lnTo>
                <a:lnTo>
                  <a:pt x="208458" y="605710"/>
                </a:lnTo>
                <a:lnTo>
                  <a:pt x="186157" y="603605"/>
                </a:lnTo>
                <a:lnTo>
                  <a:pt x="164725" y="601085"/>
                </a:lnTo>
                <a:lnTo>
                  <a:pt x="144243" y="598172"/>
                </a:lnTo>
                <a:lnTo>
                  <a:pt x="106438" y="591241"/>
                </a:lnTo>
                <a:lnTo>
                  <a:pt x="73370" y="582970"/>
                </a:lnTo>
                <a:lnTo>
                  <a:pt x="45665" y="573518"/>
                </a:lnTo>
                <a:lnTo>
                  <a:pt x="23952" y="563040"/>
                </a:lnTo>
                <a:lnTo>
                  <a:pt x="3989" y="545748"/>
                </a:lnTo>
                <a:lnTo>
                  <a:pt x="0" y="53340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9766" y="1816100"/>
            <a:ext cx="329666" cy="928624"/>
          </a:xfrm>
          <a:custGeom>
            <a:avLst/>
            <a:gdLst/>
            <a:ahLst/>
            <a:cxnLst/>
            <a:rect l="l" t="t" r="r" b="b"/>
            <a:pathLst>
              <a:path w="329666" h="928624">
                <a:moveTo>
                  <a:pt x="38265" y="58292"/>
                </a:moveTo>
                <a:lnTo>
                  <a:pt x="26200" y="62357"/>
                </a:lnTo>
                <a:lnTo>
                  <a:pt x="30163" y="74432"/>
                </a:lnTo>
                <a:lnTo>
                  <a:pt x="287444" y="858274"/>
                </a:lnTo>
                <a:lnTo>
                  <a:pt x="291401" y="870330"/>
                </a:lnTo>
                <a:lnTo>
                  <a:pt x="317233" y="928624"/>
                </a:lnTo>
                <a:lnTo>
                  <a:pt x="329666" y="844423"/>
                </a:lnTo>
                <a:lnTo>
                  <a:pt x="303466" y="866394"/>
                </a:lnTo>
                <a:lnTo>
                  <a:pt x="299503" y="854318"/>
                </a:lnTo>
                <a:lnTo>
                  <a:pt x="42259" y="70463"/>
                </a:lnTo>
                <a:lnTo>
                  <a:pt x="38265" y="58292"/>
                </a:lnTo>
                <a:close/>
              </a:path>
              <a:path w="329666" h="928624">
                <a:moveTo>
                  <a:pt x="291401" y="870330"/>
                </a:moveTo>
                <a:lnTo>
                  <a:pt x="287444" y="858274"/>
                </a:lnTo>
                <a:lnTo>
                  <a:pt x="257276" y="868172"/>
                </a:lnTo>
                <a:lnTo>
                  <a:pt x="317233" y="928624"/>
                </a:lnTo>
                <a:lnTo>
                  <a:pt x="291401" y="870330"/>
                </a:lnTo>
                <a:close/>
              </a:path>
              <a:path w="329666" h="928624">
                <a:moveTo>
                  <a:pt x="303466" y="866394"/>
                </a:moveTo>
                <a:lnTo>
                  <a:pt x="329666" y="844423"/>
                </a:lnTo>
                <a:lnTo>
                  <a:pt x="299503" y="854318"/>
                </a:lnTo>
                <a:lnTo>
                  <a:pt x="303466" y="866394"/>
                </a:lnTo>
                <a:close/>
              </a:path>
              <a:path w="329666" h="928624">
                <a:moveTo>
                  <a:pt x="42259" y="70463"/>
                </a:moveTo>
                <a:lnTo>
                  <a:pt x="72390" y="60578"/>
                </a:lnTo>
                <a:lnTo>
                  <a:pt x="12433" y="0"/>
                </a:lnTo>
                <a:lnTo>
                  <a:pt x="0" y="84327"/>
                </a:lnTo>
                <a:lnTo>
                  <a:pt x="30163" y="74432"/>
                </a:lnTo>
                <a:lnTo>
                  <a:pt x="26200" y="62357"/>
                </a:lnTo>
                <a:lnTo>
                  <a:pt x="38265" y="58292"/>
                </a:lnTo>
                <a:lnTo>
                  <a:pt x="42259" y="70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90800" y="17399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25996" y="58292"/>
                </a:lnTo>
                <a:lnTo>
                  <a:pt x="32298" y="69318"/>
                </a:lnTo>
                <a:lnTo>
                  <a:pt x="261513" y="470381"/>
                </a:lnTo>
                <a:lnTo>
                  <a:pt x="267843" y="481457"/>
                </a:lnTo>
                <a:lnTo>
                  <a:pt x="304800" y="533400"/>
                </a:lnTo>
                <a:lnTo>
                  <a:pt x="300100" y="448310"/>
                </a:lnTo>
                <a:lnTo>
                  <a:pt x="278765" y="475107"/>
                </a:lnTo>
                <a:lnTo>
                  <a:pt x="272481" y="464107"/>
                </a:lnTo>
                <a:lnTo>
                  <a:pt x="43339" y="63003"/>
                </a:lnTo>
                <a:lnTo>
                  <a:pt x="37020" y="51942"/>
                </a:lnTo>
                <a:lnTo>
                  <a:pt x="0" y="0"/>
                </a:lnTo>
                <a:close/>
              </a:path>
              <a:path w="304800" h="533400">
                <a:moveTo>
                  <a:pt x="70891" y="47244"/>
                </a:moveTo>
                <a:lnTo>
                  <a:pt x="0" y="0"/>
                </a:lnTo>
                <a:lnTo>
                  <a:pt x="37020" y="51942"/>
                </a:lnTo>
                <a:lnTo>
                  <a:pt x="43339" y="63003"/>
                </a:lnTo>
                <a:lnTo>
                  <a:pt x="70891" y="47244"/>
                </a:lnTo>
                <a:close/>
              </a:path>
              <a:path w="304800" h="533400">
                <a:moveTo>
                  <a:pt x="25996" y="58292"/>
                </a:moveTo>
                <a:lnTo>
                  <a:pt x="0" y="0"/>
                </a:lnTo>
                <a:lnTo>
                  <a:pt x="4724" y="85089"/>
                </a:lnTo>
                <a:lnTo>
                  <a:pt x="32298" y="69318"/>
                </a:lnTo>
                <a:lnTo>
                  <a:pt x="25996" y="58292"/>
                </a:lnTo>
                <a:close/>
              </a:path>
              <a:path w="304800" h="533400">
                <a:moveTo>
                  <a:pt x="267843" y="481457"/>
                </a:moveTo>
                <a:lnTo>
                  <a:pt x="261513" y="470381"/>
                </a:lnTo>
                <a:lnTo>
                  <a:pt x="233934" y="486155"/>
                </a:lnTo>
                <a:lnTo>
                  <a:pt x="304800" y="533400"/>
                </a:lnTo>
                <a:lnTo>
                  <a:pt x="267843" y="481457"/>
                </a:lnTo>
                <a:close/>
              </a:path>
              <a:path w="304800" h="533400">
                <a:moveTo>
                  <a:pt x="300100" y="448310"/>
                </a:moveTo>
                <a:lnTo>
                  <a:pt x="272481" y="464107"/>
                </a:lnTo>
                <a:lnTo>
                  <a:pt x="278765" y="475107"/>
                </a:lnTo>
                <a:lnTo>
                  <a:pt x="300100" y="44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27377" y="1816100"/>
            <a:ext cx="545846" cy="1295400"/>
          </a:xfrm>
          <a:custGeom>
            <a:avLst/>
            <a:gdLst/>
            <a:ahLst/>
            <a:cxnLst/>
            <a:rect l="l" t="t" r="r" b="b"/>
            <a:pathLst>
              <a:path w="545846" h="1295400">
                <a:moveTo>
                  <a:pt x="36271" y="56261"/>
                </a:moveTo>
                <a:lnTo>
                  <a:pt x="24523" y="61087"/>
                </a:lnTo>
                <a:lnTo>
                  <a:pt x="29383" y="72889"/>
                </a:lnTo>
                <a:lnTo>
                  <a:pt x="504715" y="1227336"/>
                </a:lnTo>
                <a:lnTo>
                  <a:pt x="509574" y="1239139"/>
                </a:lnTo>
                <a:lnTo>
                  <a:pt x="539623" y="1295400"/>
                </a:lnTo>
                <a:lnTo>
                  <a:pt x="545846" y="1210437"/>
                </a:lnTo>
                <a:lnTo>
                  <a:pt x="521322" y="1234313"/>
                </a:lnTo>
                <a:lnTo>
                  <a:pt x="516462" y="1222510"/>
                </a:lnTo>
                <a:lnTo>
                  <a:pt x="41130" y="68063"/>
                </a:lnTo>
                <a:lnTo>
                  <a:pt x="36271" y="56261"/>
                </a:lnTo>
                <a:close/>
              </a:path>
              <a:path w="545846" h="1295400">
                <a:moveTo>
                  <a:pt x="509574" y="1239139"/>
                </a:moveTo>
                <a:lnTo>
                  <a:pt x="504715" y="1227336"/>
                </a:lnTo>
                <a:lnTo>
                  <a:pt x="475373" y="1239392"/>
                </a:lnTo>
                <a:lnTo>
                  <a:pt x="539623" y="1295400"/>
                </a:lnTo>
                <a:lnTo>
                  <a:pt x="509574" y="1239139"/>
                </a:lnTo>
                <a:close/>
              </a:path>
              <a:path w="545846" h="1295400">
                <a:moveTo>
                  <a:pt x="521322" y="1234313"/>
                </a:moveTo>
                <a:lnTo>
                  <a:pt x="545846" y="1210437"/>
                </a:lnTo>
                <a:lnTo>
                  <a:pt x="516462" y="1222510"/>
                </a:lnTo>
                <a:lnTo>
                  <a:pt x="521322" y="1234313"/>
                </a:lnTo>
                <a:close/>
              </a:path>
              <a:path w="545846" h="1295400">
                <a:moveTo>
                  <a:pt x="41130" y="68063"/>
                </a:moveTo>
                <a:lnTo>
                  <a:pt x="70472" y="56007"/>
                </a:lnTo>
                <a:lnTo>
                  <a:pt x="6223" y="0"/>
                </a:lnTo>
                <a:lnTo>
                  <a:pt x="0" y="84962"/>
                </a:lnTo>
                <a:lnTo>
                  <a:pt x="29383" y="72889"/>
                </a:lnTo>
                <a:lnTo>
                  <a:pt x="24523" y="61087"/>
                </a:lnTo>
                <a:lnTo>
                  <a:pt x="36271" y="56261"/>
                </a:lnTo>
                <a:lnTo>
                  <a:pt x="41130" y="6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62850" y="1836674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62850" y="1836674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62850" y="2217801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62850" y="2675001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58100" y="201295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49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lnTo>
                  <a:pt x="44450" y="228599"/>
                </a:lnTo>
                <a:lnTo>
                  <a:pt x="44450" y="241300"/>
                </a:lnTo>
                <a:lnTo>
                  <a:pt x="31750" y="241300"/>
                </a:lnTo>
                <a:lnTo>
                  <a:pt x="31749" y="228600"/>
                </a:lnTo>
                <a:close/>
              </a:path>
              <a:path w="76200" h="304800">
                <a:moveTo>
                  <a:pt x="31750" y="241300"/>
                </a:moveTo>
                <a:lnTo>
                  <a:pt x="44450" y="2413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58100" y="247015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49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lnTo>
                  <a:pt x="44450" y="228599"/>
                </a:lnTo>
                <a:lnTo>
                  <a:pt x="44450" y="241300"/>
                </a:lnTo>
                <a:lnTo>
                  <a:pt x="31750" y="241300"/>
                </a:lnTo>
                <a:lnTo>
                  <a:pt x="31749" y="228600"/>
                </a:lnTo>
                <a:close/>
              </a:path>
              <a:path w="76200" h="304800">
                <a:moveTo>
                  <a:pt x="31750" y="241300"/>
                </a:moveTo>
                <a:lnTo>
                  <a:pt x="44450" y="2413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6297" y="3315771"/>
            <a:ext cx="11368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5578" y="3576122"/>
            <a:ext cx="1924165" cy="528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15" marR="34335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d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3588" y="3590091"/>
            <a:ext cx="7450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2482" y="3590091"/>
            <a:ext cx="2491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5542" y="3590091"/>
            <a:ext cx="4398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9941" y="3590091"/>
            <a:ext cx="2247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8540" y="3590091"/>
            <a:ext cx="5530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7696" y="3590091"/>
            <a:ext cx="10861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6202" y="5602159"/>
            <a:ext cx="3258032" cy="528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5950" marR="3429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5825"/>
              </a:lnSpc>
            </a:pPr>
            <a:r>
              <a:rPr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te,</a:t>
            </a:r>
            <a:r>
              <a:rPr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4804" y="5876726"/>
            <a:ext cx="11368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4450" y="4122802"/>
            <a:ext cx="1981200" cy="380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425">
              <a:lnSpc>
                <a:spcPct val="95825"/>
              </a:lnSpc>
              <a:spcBef>
                <a:spcPts val="1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4450" y="4503674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4450" y="4960874"/>
            <a:ext cx="1981200" cy="457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6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2097151"/>
            <a:ext cx="1981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2694">
              <a:lnSpc>
                <a:spcPct val="95825"/>
              </a:lnSpc>
              <a:spcBef>
                <a:spcPts val="1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7000" y="2478152"/>
            <a:ext cx="1981200" cy="457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2694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7000" y="2935224"/>
            <a:ext cx="1981200" cy="457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1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2694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2850" y="1836674"/>
            <a:ext cx="1981200" cy="381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3455">
              <a:lnSpc>
                <a:spcPct val="95825"/>
              </a:lnSpc>
              <a:spcBef>
                <a:spcPts val="1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2850" y="2217801"/>
            <a:ext cx="1981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455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2850" y="2675002"/>
            <a:ext cx="1981200" cy="457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0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455">
              <a:lnSpc>
                <a:spcPct val="95825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57400" y="272739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3"/>
              </a:spcBef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algn="ctr">
              <a:lnSpc>
                <a:spcPct val="95825"/>
              </a:lnSpc>
            </a:pP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</a:t>
            </a:r>
            <a:r>
              <a:rPr sz="3600" b="1" spc="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b="1" spc="-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600" b="1" spc="6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Cohe</a:t>
            </a:r>
            <a:r>
              <a:rPr sz="3600" b="1" spc="-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-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788137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70F-13D7-46BE-B7C9-5679477C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8" y="170484"/>
            <a:ext cx="10972800" cy="65439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Cohesion and Coupling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CA07-0DA2-46A8-B10A-0EB96E104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04A12-E440-4804-9D2D-7E9CBA5CF03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106C0-3EB1-4A8D-85C5-06B3CDFF511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elements within a module.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which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single component form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or characteristic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individual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71B81-350C-47CA-81A6-0C913FA127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one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to another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a collection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5647A-4611-44A9-B3F9-AB075B84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81D31F-D35C-4402-A56F-9CF6F10BA962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6B5CB7-546E-461C-9ADD-1123AB38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E516-140F-43C9-A196-2D63864D61E9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829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55375" y="1303013"/>
            <a:ext cx="11052312" cy="471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53" algn="just">
              <a:lnSpc>
                <a:spcPts val="2989"/>
              </a:lnSpc>
              <a:spcBef>
                <a:spcPts val="17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</a:t>
            </a:r>
            <a:r>
              <a:rPr sz="24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―a</a:t>
            </a:r>
            <a:r>
              <a:rPr sz="2400" spc="3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24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lution to a co</a:t>
            </a:r>
            <a:r>
              <a:rPr sz="24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 pro</a:t>
            </a:r>
            <a:r>
              <a:rPr sz="24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</a:t>
            </a:r>
            <a:r>
              <a:rPr sz="24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sz="24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itectural st</a:t>
            </a:r>
            <a:r>
              <a:rPr sz="24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24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as 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erns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cribing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ation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(their ma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hitecture),</a:t>
            </a:r>
            <a:r>
              <a:rPr sz="2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desi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erns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tails at a l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(their</a:t>
            </a:r>
            <a:r>
              <a:rPr lang="en-US"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itecture).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69900" marR="1653" indent="-457200" algn="just">
              <a:lnSpc>
                <a:spcPts val="2989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1653" indent="-571500" algn="just">
              <a:lnSpc>
                <a:spcPts val="2989"/>
              </a:lnSpc>
              <a:buClr>
                <a:schemeClr val="accent1"/>
              </a:buClr>
              <a:buSzPct val="96000"/>
              <a:buFont typeface="Wingdings" panose="05000000000000000000" pitchFamily="2" charset="2"/>
              <a:buChar char="Ø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(exam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le:</a:t>
            </a:r>
            <a:r>
              <a:rPr sz="24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builder, 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actory,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si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gleto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1653" indent="-571500" algn="just">
              <a:lnSpc>
                <a:spcPts val="2989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500"/>
              </a:lnSpc>
              <a:spcBef>
                <a:spcPts val="565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erns (ex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ter, bridg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</a:t>
            </a:r>
            <a:r>
              <a:rPr sz="2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rator, faç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flyw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ight,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pro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500"/>
              </a:lnSpc>
              <a:spcBef>
                <a:spcPts val="565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64240" indent="-457200" algn="just">
              <a:lnSpc>
                <a:spcPts val="2989"/>
              </a:lnSpc>
              <a:spcBef>
                <a:spcPts val="458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ioral</a:t>
            </a:r>
            <a:r>
              <a:rPr sz="2400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erns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ple: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interpre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er,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ator, mediator, meme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to,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erver, state, strateg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te, 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isitor)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9940" y="1396946"/>
            <a:ext cx="218150" cy="240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endParaRPr sz="1700" dirty="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5122237"/>
            <a:ext cx="218150" cy="240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endParaRPr sz="1700" dirty="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1200" y="280271"/>
            <a:ext cx="8229600" cy="920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1"/>
              </a:spcBef>
            </a:pPr>
            <a:endParaRPr sz="650" dirty="0">
              <a:solidFill>
                <a:schemeClr val="bg1"/>
              </a:solidFill>
            </a:endParaRPr>
          </a:p>
          <a:p>
            <a:pPr marL="167640" algn="ctr">
              <a:lnSpc>
                <a:spcPts val="4110"/>
              </a:lnSpc>
              <a:spcBef>
                <a:spcPts val="205"/>
              </a:spcBef>
            </a:pPr>
            <a:r>
              <a:rPr sz="5400" b="1" baseline="-8972" dirty="0">
                <a:solidFill>
                  <a:schemeClr val="bg1"/>
                </a:solidFill>
                <a:latin typeface="Times New Roman"/>
                <a:cs typeface="Times New Roman"/>
              </a:rPr>
              <a:t>Patterns</a:t>
            </a:r>
            <a:endParaRPr sz="54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188553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01880" y="1691981"/>
            <a:ext cx="10911013" cy="4387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enab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</a:t>
            </a:r>
            <a:r>
              <a:rPr sz="28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28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 :</a:t>
            </a:r>
          </a:p>
          <a:p>
            <a:pPr marL="814323" marR="57150" indent="-457200">
              <a:lnSpc>
                <a:spcPct val="95825"/>
              </a:lnSpc>
              <a:spcBef>
                <a:spcPts val="765"/>
              </a:spcBef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plic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</a:t>
            </a:r>
            <a:r>
              <a:rPr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rrent work</a:t>
            </a:r>
          </a:p>
          <a:p>
            <a:pPr marL="814323" marR="57150" indent="-457200">
              <a:lnSpc>
                <a:spcPct val="95825"/>
              </a:lnSpc>
              <a:spcBef>
                <a:spcPts val="754"/>
              </a:spcBef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814323" marR="20081" indent="-457200">
              <a:lnSpc>
                <a:spcPct val="95825"/>
              </a:lnSpc>
              <a:spcBef>
                <a:spcPts val="756"/>
              </a:spcBef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rve as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guide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</a:t>
            </a:r>
            <a:r>
              <a:rPr sz="2800" b="1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 but functionally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structurally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pattern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1106" y="1695076"/>
            <a:ext cx="40030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8778" y="3632320"/>
            <a:ext cx="112202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5752" y="3632320"/>
            <a:ext cx="53535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804" y="4028560"/>
            <a:ext cx="630157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1200" y="417012"/>
            <a:ext cx="822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1"/>
              </a:spcBef>
            </a:pPr>
            <a:endParaRPr sz="650" dirty="0">
              <a:solidFill>
                <a:schemeClr val="bg1"/>
              </a:solidFill>
            </a:endParaRPr>
          </a:p>
          <a:p>
            <a:pPr marL="167640" algn="ctr">
              <a:lnSpc>
                <a:spcPts val="4110"/>
              </a:lnSpc>
              <a:spcBef>
                <a:spcPts val="205"/>
              </a:spcBef>
            </a:pPr>
            <a:r>
              <a:rPr sz="6300" b="1" baseline="-8972" dirty="0">
                <a:solidFill>
                  <a:schemeClr val="bg1"/>
                </a:solidFill>
                <a:latin typeface="Times New Roman"/>
                <a:cs typeface="Times New Roman"/>
              </a:rPr>
              <a:t>Design</a:t>
            </a:r>
            <a:r>
              <a:rPr sz="6300" b="1" spc="27" baseline="-89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300" b="1" baseline="-8972" dirty="0">
                <a:solidFill>
                  <a:schemeClr val="bg1"/>
                </a:solidFill>
                <a:latin typeface="Times New Roman"/>
                <a:cs typeface="Times New Roman"/>
              </a:rPr>
              <a:t>Pattern</a:t>
            </a:r>
            <a:endParaRPr sz="42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113468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0D42-522D-4D0D-BD9E-D122153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300993"/>
            <a:ext cx="10972800" cy="62865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DAB9-94D3-4E59-8264-89E2A216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1745"/>
            <a:ext cx="12006469" cy="5144606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is one of the simplest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involves only one class which is responsible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 itself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make sure it creates not more than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/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it's important to have only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for a class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in a system there should be only one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manager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only a file system or only a print spooler). 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singletons are used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or external resources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they provide a global point of access to themselves.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6C1E-2D99-47C8-BF64-892E444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2E062-F767-4184-AD76-E30B9C1C98D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F95D0-E171-4D2D-B362-27857C7A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4042-282F-4A4C-AEE0-05D5E3952A87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32981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8977-5B57-4126-97E2-9BEF0793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255" y="324962"/>
            <a:ext cx="10972800" cy="535885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8967-EE7A-43C0-9F6C-3EB941A7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45" y="1410510"/>
            <a:ext cx="11491182" cy="5547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/>
            <a:r>
              <a:rPr lang="en-US" dirty="0">
                <a:latin typeface="Times" pitchFamily="2" charset="0"/>
              </a:rPr>
              <a:t>The implementation involves a </a:t>
            </a:r>
            <a:r>
              <a:rPr lang="en-US" b="1" dirty="0">
                <a:latin typeface="Times" pitchFamily="2" charset="0"/>
              </a:rPr>
              <a:t>static member in the "Singleton" class</a:t>
            </a:r>
            <a:r>
              <a:rPr lang="en-US" dirty="0">
                <a:latin typeface="Times" pitchFamily="2" charset="0"/>
              </a:rPr>
              <a:t>, a private constructor and a static public method that returns a reference to the static member.</a:t>
            </a:r>
          </a:p>
          <a:p>
            <a:pPr marL="0" indent="0" algn="just">
              <a:buNone/>
            </a:pPr>
            <a:endParaRPr lang="en-US" dirty="0">
              <a:latin typeface="Times" pitchFamily="2" charset="0"/>
            </a:endParaRPr>
          </a:p>
          <a:p>
            <a:pPr algn="just"/>
            <a:r>
              <a:rPr lang="en-US" dirty="0">
                <a:latin typeface="Times" pitchFamily="2" charset="0"/>
              </a:rPr>
              <a:t>The Singleton Pattern defines a </a:t>
            </a:r>
            <a:r>
              <a:rPr lang="en-US" dirty="0" err="1">
                <a:latin typeface="Times" pitchFamily="2" charset="0"/>
              </a:rPr>
              <a:t>getInstance</a:t>
            </a:r>
            <a:r>
              <a:rPr lang="en-US" dirty="0">
                <a:latin typeface="Times" pitchFamily="2" charset="0"/>
              </a:rPr>
              <a:t> operation which exposes the unique instance which is accessed by the clients. </a:t>
            </a:r>
            <a:r>
              <a:rPr lang="en-US" dirty="0" err="1">
                <a:latin typeface="Times" pitchFamily="2" charset="0"/>
              </a:rPr>
              <a:t>getInstance</a:t>
            </a:r>
            <a:r>
              <a:rPr lang="en-US" dirty="0">
                <a:latin typeface="Times" pitchFamily="2" charset="0"/>
              </a:rPr>
              <a:t>() is </a:t>
            </a:r>
            <a:r>
              <a:rPr lang="en-US" dirty="0" err="1">
                <a:latin typeface="Times" pitchFamily="2" charset="0"/>
              </a:rPr>
              <a:t>is</a:t>
            </a:r>
            <a:r>
              <a:rPr lang="en-US" dirty="0">
                <a:latin typeface="Times" pitchFamily="2" charset="0"/>
              </a:rPr>
              <a:t> responsible for creating its class unique instance in case it is not created yet and to return that instance.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3D13-2393-41CE-9A87-CAB84AE9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2E062-F767-4184-AD76-E30B9C1C98D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7DC53-4995-48A3-A50A-10FAF2DE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4042-282F-4A4C-AEE0-05D5E3952A87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24240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BA14-C62B-44C5-912C-232A720A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2E062-F767-4184-AD76-E30B9C1C98D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10/12/2021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98CCF-76B2-4380-9D20-6B05FF82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4042-282F-4A4C-AEE0-05D5E3952A87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AE6BC-E3FF-4104-BDD7-5575868A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8060"/>
            <a:ext cx="11168117" cy="47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224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BCCD31B-2D1F-4400-800B-E6CCDB775F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26076" y="433515"/>
            <a:ext cx="8510588" cy="60994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en-US" sz="3600" b="1" kern="1200" dirty="0">
                <a:solidFill>
                  <a:schemeClr val="bg1"/>
                </a:solidFill>
                <a:latin typeface="Times New Roman" pitchFamily="18" charset="0"/>
              </a:rPr>
              <a:t>Some Design Principles</a:t>
            </a:r>
            <a:endParaRPr lang="en-US" altLang="en-US" b="1" kern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6E27BBB0-D561-40AF-8B8E-B85C2F50606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73932" y="1643974"/>
            <a:ext cx="10943617" cy="456227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process should not suffer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‘tunnel vision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.’   </a:t>
            </a: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should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should not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reinvent the wheel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should be structured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chang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 not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coding is not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Clr>
                <a:srgbClr val="04013F"/>
              </a:buClr>
              <a:buFont typeface="Wingdings" panose="05000000000000000000" pitchFamily="2" charset="2"/>
              <a:buChar char="Ø"/>
              <a:defRPr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369189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A012-C9B2-4255-B293-A3E815D4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06" y="384313"/>
            <a:ext cx="8510588" cy="53671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0307-82F3-4A91-ADA2-C0754003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66800"/>
            <a:ext cx="8991600" cy="4870174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 algn="just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approach: breaking a system into a set of smaller subsystems</a:t>
            </a:r>
          </a:p>
          <a:p>
            <a:pPr lvl="1" algn="just" eaLnBrk="1" hangingPunct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approach: identification of a set of objects and specification of their interactions</a:t>
            </a:r>
          </a:p>
          <a:p>
            <a:pPr lvl="1" algn="just" eaLnBrk="1" hangingPunct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are a design tool to illustrate the interactions between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Classes</a:t>
            </a:r>
          </a:p>
          <a:p>
            <a:pPr lvl="2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Classes and external entities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8794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F2C771D9-ACAF-41A6-BAC5-1D15650C89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46922" y="436458"/>
            <a:ext cx="10972800" cy="58889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en-US" sz="3600" b="1" kern="1200" dirty="0">
                <a:solidFill>
                  <a:schemeClr val="bg1"/>
                </a:solidFill>
                <a:latin typeface="Times New Roman" pitchFamily="18" charset="0"/>
              </a:rPr>
              <a:t>What is Next…???	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F8FCD6B2-4962-4B13-BAE0-CA9420744C0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147864" y="1293779"/>
            <a:ext cx="10797702" cy="5291847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on Software Design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 - UML Class &amp; Sequence Diagrams 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accent1"/>
              </a:buClr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session #1</a:t>
            </a:r>
          </a:p>
          <a:p>
            <a:pPr eaLnBrk="1" hangingPunct="1">
              <a:buClr>
                <a:srgbClr val="04013F"/>
              </a:buClr>
              <a:buFont typeface="Wingdings" panose="05000000000000000000" pitchFamily="2" charset="2"/>
              <a:buNone/>
              <a:defRPr/>
            </a:pPr>
            <a:endParaRPr lang="en-AU" dirty="0"/>
          </a:p>
          <a:p>
            <a:pPr eaLnBrk="1" hangingPunct="1">
              <a:buClr>
                <a:srgbClr val="04013F"/>
              </a:buCl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048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59283BD-69CA-41B0-9F1F-546E2BF0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730" y="2016815"/>
            <a:ext cx="8229600" cy="196215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…..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1468EC85-EFC3-4B3F-ACB7-9FD4B7EB58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3FA9EC-DF1C-440F-91A3-3FA0C8AAA320}" type="datetime1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10/12/2021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D9C2BB1B-8270-41A7-95B0-C9D23575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C3B171-EF08-457B-9450-338D874585BF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418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23E591AA-01E4-4E20-8583-22803A08199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46112" y="345620"/>
            <a:ext cx="8510588" cy="58012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Models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3AD6697-146E-4EF4-A76C-248FBAA1445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133876" y="1851992"/>
            <a:ext cx="8540750" cy="3806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models are used to build design models.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design models required to build the product: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design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/ Procedural design</a:t>
            </a:r>
          </a:p>
        </p:txBody>
      </p:sp>
    </p:spTree>
    <p:extLst>
      <p:ext uri="{BB962C8B-B14F-4D97-AF65-F5344CB8AC3E}">
        <p14:creationId xmlns:p14="http://schemas.microsoft.com/office/powerpoint/2010/main" val="15200116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396731" y="2175130"/>
            <a:ext cx="3077222" cy="3126359"/>
          </a:xfrm>
          <a:custGeom>
            <a:avLst/>
            <a:gdLst/>
            <a:ahLst/>
            <a:cxnLst/>
            <a:rect l="l" t="t" r="r" b="b"/>
            <a:pathLst>
              <a:path w="3077222" h="3126359">
                <a:moveTo>
                  <a:pt x="0" y="1563116"/>
                </a:moveTo>
                <a:lnTo>
                  <a:pt x="0" y="1563243"/>
                </a:lnTo>
                <a:lnTo>
                  <a:pt x="5100" y="1691451"/>
                </a:lnTo>
                <a:lnTo>
                  <a:pt x="20137" y="1816803"/>
                </a:lnTo>
                <a:lnTo>
                  <a:pt x="44716" y="1938897"/>
                </a:lnTo>
                <a:lnTo>
                  <a:pt x="78439" y="2057331"/>
                </a:lnTo>
                <a:lnTo>
                  <a:pt x="120911" y="2171703"/>
                </a:lnTo>
                <a:lnTo>
                  <a:pt x="171737" y="2281611"/>
                </a:lnTo>
                <a:lnTo>
                  <a:pt x="230519" y="2386652"/>
                </a:lnTo>
                <a:lnTo>
                  <a:pt x="296863" y="2486425"/>
                </a:lnTo>
                <a:lnTo>
                  <a:pt x="370372" y="2580527"/>
                </a:lnTo>
                <a:lnTo>
                  <a:pt x="450649" y="2668555"/>
                </a:lnTo>
                <a:lnTo>
                  <a:pt x="537301" y="2750109"/>
                </a:lnTo>
                <a:lnTo>
                  <a:pt x="629929" y="2824785"/>
                </a:lnTo>
                <a:lnTo>
                  <a:pt x="728138" y="2892182"/>
                </a:lnTo>
                <a:lnTo>
                  <a:pt x="831533" y="2951898"/>
                </a:lnTo>
                <a:lnTo>
                  <a:pt x="939717" y="3003530"/>
                </a:lnTo>
                <a:lnTo>
                  <a:pt x="1052294" y="3046676"/>
                </a:lnTo>
                <a:lnTo>
                  <a:pt x="1168869" y="3080934"/>
                </a:lnTo>
                <a:lnTo>
                  <a:pt x="1289045" y="3105902"/>
                </a:lnTo>
                <a:lnTo>
                  <a:pt x="1412426" y="3121177"/>
                </a:lnTo>
                <a:lnTo>
                  <a:pt x="1538617" y="3126359"/>
                </a:lnTo>
                <a:lnTo>
                  <a:pt x="1664808" y="3121177"/>
                </a:lnTo>
                <a:lnTo>
                  <a:pt x="1788189" y="3105902"/>
                </a:lnTo>
                <a:lnTo>
                  <a:pt x="1908365" y="3080934"/>
                </a:lnTo>
                <a:lnTo>
                  <a:pt x="2024939" y="3046676"/>
                </a:lnTo>
                <a:lnTo>
                  <a:pt x="2137515" y="3003530"/>
                </a:lnTo>
                <a:lnTo>
                  <a:pt x="2245699" y="2951898"/>
                </a:lnTo>
                <a:lnTo>
                  <a:pt x="2349093" y="2892182"/>
                </a:lnTo>
                <a:lnTo>
                  <a:pt x="2447301" y="2824785"/>
                </a:lnTo>
                <a:lnTo>
                  <a:pt x="2539928" y="2750109"/>
                </a:lnTo>
                <a:lnTo>
                  <a:pt x="2626579" y="2668555"/>
                </a:lnTo>
                <a:lnTo>
                  <a:pt x="2706855" y="2580527"/>
                </a:lnTo>
                <a:lnTo>
                  <a:pt x="2780363" y="2486425"/>
                </a:lnTo>
                <a:lnTo>
                  <a:pt x="2846706" y="2386652"/>
                </a:lnTo>
                <a:lnTo>
                  <a:pt x="2905488" y="2281611"/>
                </a:lnTo>
                <a:lnTo>
                  <a:pt x="2956312" y="2171703"/>
                </a:lnTo>
                <a:lnTo>
                  <a:pt x="2998784" y="2057331"/>
                </a:lnTo>
                <a:lnTo>
                  <a:pt x="3032507" y="1938897"/>
                </a:lnTo>
                <a:lnTo>
                  <a:pt x="3057085" y="1816803"/>
                </a:lnTo>
                <a:lnTo>
                  <a:pt x="3072122" y="1691451"/>
                </a:lnTo>
                <a:lnTo>
                  <a:pt x="3077222" y="1563243"/>
                </a:lnTo>
                <a:lnTo>
                  <a:pt x="3077222" y="1563116"/>
                </a:lnTo>
                <a:lnTo>
                  <a:pt x="3072122" y="1434907"/>
                </a:lnTo>
                <a:lnTo>
                  <a:pt x="3057085" y="1309555"/>
                </a:lnTo>
                <a:lnTo>
                  <a:pt x="3032507" y="1187461"/>
                </a:lnTo>
                <a:lnTo>
                  <a:pt x="2998784" y="1069027"/>
                </a:lnTo>
                <a:lnTo>
                  <a:pt x="2956312" y="954655"/>
                </a:lnTo>
                <a:lnTo>
                  <a:pt x="2905488" y="844747"/>
                </a:lnTo>
                <a:lnTo>
                  <a:pt x="2846706" y="739706"/>
                </a:lnTo>
                <a:lnTo>
                  <a:pt x="2780363" y="639933"/>
                </a:lnTo>
                <a:lnTo>
                  <a:pt x="2706855" y="545831"/>
                </a:lnTo>
                <a:lnTo>
                  <a:pt x="2626579" y="457803"/>
                </a:lnTo>
                <a:lnTo>
                  <a:pt x="2539928" y="376249"/>
                </a:lnTo>
                <a:lnTo>
                  <a:pt x="2447301" y="301573"/>
                </a:lnTo>
                <a:lnTo>
                  <a:pt x="2349093" y="234176"/>
                </a:lnTo>
                <a:lnTo>
                  <a:pt x="2245699" y="174460"/>
                </a:lnTo>
                <a:lnTo>
                  <a:pt x="2137515" y="122828"/>
                </a:lnTo>
                <a:lnTo>
                  <a:pt x="2024939" y="79682"/>
                </a:lnTo>
                <a:lnTo>
                  <a:pt x="1908365" y="45424"/>
                </a:lnTo>
                <a:lnTo>
                  <a:pt x="1788189" y="20456"/>
                </a:lnTo>
                <a:lnTo>
                  <a:pt x="1664808" y="5181"/>
                </a:lnTo>
                <a:lnTo>
                  <a:pt x="1538617" y="0"/>
                </a:lnTo>
                <a:lnTo>
                  <a:pt x="1412426" y="5181"/>
                </a:lnTo>
                <a:lnTo>
                  <a:pt x="1289045" y="20456"/>
                </a:lnTo>
                <a:lnTo>
                  <a:pt x="1168869" y="45424"/>
                </a:lnTo>
                <a:lnTo>
                  <a:pt x="1052294" y="79682"/>
                </a:lnTo>
                <a:lnTo>
                  <a:pt x="939717" y="122828"/>
                </a:lnTo>
                <a:lnTo>
                  <a:pt x="831533" y="174460"/>
                </a:lnTo>
                <a:lnTo>
                  <a:pt x="728138" y="234176"/>
                </a:lnTo>
                <a:lnTo>
                  <a:pt x="629929" y="301573"/>
                </a:lnTo>
                <a:lnTo>
                  <a:pt x="537301" y="376249"/>
                </a:lnTo>
                <a:lnTo>
                  <a:pt x="450649" y="457803"/>
                </a:lnTo>
                <a:lnTo>
                  <a:pt x="370372" y="545831"/>
                </a:lnTo>
                <a:lnTo>
                  <a:pt x="296863" y="639933"/>
                </a:lnTo>
                <a:lnTo>
                  <a:pt x="230519" y="739706"/>
                </a:lnTo>
                <a:lnTo>
                  <a:pt x="171737" y="844747"/>
                </a:lnTo>
                <a:lnTo>
                  <a:pt x="120911" y="954655"/>
                </a:lnTo>
                <a:lnTo>
                  <a:pt x="78439" y="1069027"/>
                </a:lnTo>
                <a:lnTo>
                  <a:pt x="44716" y="1187461"/>
                </a:lnTo>
                <a:lnTo>
                  <a:pt x="20137" y="1309555"/>
                </a:lnTo>
                <a:lnTo>
                  <a:pt x="5100" y="1434907"/>
                </a:lnTo>
                <a:lnTo>
                  <a:pt x="0" y="156311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6731" y="2175130"/>
            <a:ext cx="3077222" cy="3126359"/>
          </a:xfrm>
          <a:custGeom>
            <a:avLst/>
            <a:gdLst/>
            <a:ahLst/>
            <a:cxnLst/>
            <a:rect l="l" t="t" r="r" b="b"/>
            <a:pathLst>
              <a:path w="3077222" h="3126359">
                <a:moveTo>
                  <a:pt x="0" y="1563116"/>
                </a:moveTo>
                <a:lnTo>
                  <a:pt x="5100" y="1434907"/>
                </a:lnTo>
                <a:lnTo>
                  <a:pt x="20137" y="1309555"/>
                </a:lnTo>
                <a:lnTo>
                  <a:pt x="44716" y="1187461"/>
                </a:lnTo>
                <a:lnTo>
                  <a:pt x="78439" y="1069027"/>
                </a:lnTo>
                <a:lnTo>
                  <a:pt x="120911" y="954655"/>
                </a:lnTo>
                <a:lnTo>
                  <a:pt x="171737" y="844747"/>
                </a:lnTo>
                <a:lnTo>
                  <a:pt x="230519" y="739706"/>
                </a:lnTo>
                <a:lnTo>
                  <a:pt x="296863" y="639933"/>
                </a:lnTo>
                <a:lnTo>
                  <a:pt x="370372" y="545831"/>
                </a:lnTo>
                <a:lnTo>
                  <a:pt x="450649" y="457803"/>
                </a:lnTo>
                <a:lnTo>
                  <a:pt x="537301" y="376249"/>
                </a:lnTo>
                <a:lnTo>
                  <a:pt x="629929" y="301573"/>
                </a:lnTo>
                <a:lnTo>
                  <a:pt x="728138" y="234176"/>
                </a:lnTo>
                <a:lnTo>
                  <a:pt x="831533" y="174460"/>
                </a:lnTo>
                <a:lnTo>
                  <a:pt x="939717" y="122828"/>
                </a:lnTo>
                <a:lnTo>
                  <a:pt x="1052294" y="79682"/>
                </a:lnTo>
                <a:lnTo>
                  <a:pt x="1168869" y="45424"/>
                </a:lnTo>
                <a:lnTo>
                  <a:pt x="1289045" y="20456"/>
                </a:lnTo>
                <a:lnTo>
                  <a:pt x="1412426" y="5181"/>
                </a:lnTo>
                <a:lnTo>
                  <a:pt x="1538617" y="0"/>
                </a:lnTo>
                <a:lnTo>
                  <a:pt x="1664808" y="5181"/>
                </a:lnTo>
                <a:lnTo>
                  <a:pt x="1788189" y="20456"/>
                </a:lnTo>
                <a:lnTo>
                  <a:pt x="1908365" y="45424"/>
                </a:lnTo>
                <a:lnTo>
                  <a:pt x="2024939" y="79682"/>
                </a:lnTo>
                <a:lnTo>
                  <a:pt x="2137515" y="122828"/>
                </a:lnTo>
                <a:lnTo>
                  <a:pt x="2245699" y="174460"/>
                </a:lnTo>
                <a:lnTo>
                  <a:pt x="2349093" y="234176"/>
                </a:lnTo>
                <a:lnTo>
                  <a:pt x="2447301" y="301573"/>
                </a:lnTo>
                <a:lnTo>
                  <a:pt x="2539928" y="376249"/>
                </a:lnTo>
                <a:lnTo>
                  <a:pt x="2626579" y="457803"/>
                </a:lnTo>
                <a:lnTo>
                  <a:pt x="2706855" y="545831"/>
                </a:lnTo>
                <a:lnTo>
                  <a:pt x="2780363" y="639933"/>
                </a:lnTo>
                <a:lnTo>
                  <a:pt x="2846706" y="739706"/>
                </a:lnTo>
                <a:lnTo>
                  <a:pt x="2905488" y="844747"/>
                </a:lnTo>
                <a:lnTo>
                  <a:pt x="2956312" y="954655"/>
                </a:lnTo>
                <a:lnTo>
                  <a:pt x="2998784" y="1069027"/>
                </a:lnTo>
                <a:lnTo>
                  <a:pt x="3032507" y="1187461"/>
                </a:lnTo>
                <a:lnTo>
                  <a:pt x="3057085" y="1309555"/>
                </a:lnTo>
                <a:lnTo>
                  <a:pt x="3072122" y="1434907"/>
                </a:lnTo>
                <a:lnTo>
                  <a:pt x="3077222" y="1563116"/>
                </a:lnTo>
                <a:lnTo>
                  <a:pt x="3077222" y="1563243"/>
                </a:lnTo>
                <a:lnTo>
                  <a:pt x="3072122" y="1691451"/>
                </a:lnTo>
                <a:lnTo>
                  <a:pt x="3057085" y="1816803"/>
                </a:lnTo>
                <a:lnTo>
                  <a:pt x="3032507" y="1938897"/>
                </a:lnTo>
                <a:lnTo>
                  <a:pt x="2998784" y="2057331"/>
                </a:lnTo>
                <a:lnTo>
                  <a:pt x="2956312" y="2171703"/>
                </a:lnTo>
                <a:lnTo>
                  <a:pt x="2905488" y="2281611"/>
                </a:lnTo>
                <a:lnTo>
                  <a:pt x="2846706" y="2386652"/>
                </a:lnTo>
                <a:lnTo>
                  <a:pt x="2780363" y="2486425"/>
                </a:lnTo>
                <a:lnTo>
                  <a:pt x="2706855" y="2580527"/>
                </a:lnTo>
                <a:lnTo>
                  <a:pt x="2626579" y="2668555"/>
                </a:lnTo>
                <a:lnTo>
                  <a:pt x="2539928" y="2750109"/>
                </a:lnTo>
                <a:lnTo>
                  <a:pt x="2447301" y="2824785"/>
                </a:lnTo>
                <a:lnTo>
                  <a:pt x="2349093" y="2892182"/>
                </a:lnTo>
                <a:lnTo>
                  <a:pt x="2245699" y="2951898"/>
                </a:lnTo>
                <a:lnTo>
                  <a:pt x="2137515" y="3003530"/>
                </a:lnTo>
                <a:lnTo>
                  <a:pt x="2024939" y="3046676"/>
                </a:lnTo>
                <a:lnTo>
                  <a:pt x="1908365" y="3080934"/>
                </a:lnTo>
                <a:lnTo>
                  <a:pt x="1788189" y="3105902"/>
                </a:lnTo>
                <a:lnTo>
                  <a:pt x="1664808" y="3121177"/>
                </a:lnTo>
                <a:lnTo>
                  <a:pt x="1538617" y="3126359"/>
                </a:lnTo>
                <a:lnTo>
                  <a:pt x="1412426" y="3121177"/>
                </a:lnTo>
                <a:lnTo>
                  <a:pt x="1289045" y="3105902"/>
                </a:lnTo>
                <a:lnTo>
                  <a:pt x="1168869" y="3080934"/>
                </a:lnTo>
                <a:lnTo>
                  <a:pt x="1052294" y="3046676"/>
                </a:lnTo>
                <a:lnTo>
                  <a:pt x="939717" y="3003530"/>
                </a:lnTo>
                <a:lnTo>
                  <a:pt x="831533" y="2951898"/>
                </a:lnTo>
                <a:lnTo>
                  <a:pt x="728138" y="2892182"/>
                </a:lnTo>
                <a:lnTo>
                  <a:pt x="629929" y="2824785"/>
                </a:lnTo>
                <a:lnTo>
                  <a:pt x="537301" y="2750109"/>
                </a:lnTo>
                <a:lnTo>
                  <a:pt x="450649" y="2668555"/>
                </a:lnTo>
                <a:lnTo>
                  <a:pt x="370372" y="2580527"/>
                </a:lnTo>
                <a:lnTo>
                  <a:pt x="296863" y="2486425"/>
                </a:lnTo>
                <a:lnTo>
                  <a:pt x="230519" y="2386652"/>
                </a:lnTo>
                <a:lnTo>
                  <a:pt x="171737" y="2281611"/>
                </a:lnTo>
                <a:lnTo>
                  <a:pt x="120911" y="2171703"/>
                </a:lnTo>
                <a:lnTo>
                  <a:pt x="78439" y="2057331"/>
                </a:lnTo>
                <a:lnTo>
                  <a:pt x="44716" y="1938897"/>
                </a:lnTo>
                <a:lnTo>
                  <a:pt x="20137" y="1816803"/>
                </a:lnTo>
                <a:lnTo>
                  <a:pt x="5100" y="1691451"/>
                </a:lnTo>
                <a:lnTo>
                  <a:pt x="0" y="1563243"/>
                </a:lnTo>
                <a:lnTo>
                  <a:pt x="0" y="15631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7488" y="2523490"/>
            <a:ext cx="1210843" cy="1906270"/>
          </a:xfrm>
          <a:custGeom>
            <a:avLst/>
            <a:gdLst/>
            <a:ahLst/>
            <a:cxnLst/>
            <a:rect l="l" t="t" r="r" b="b"/>
            <a:pathLst>
              <a:path w="1210843" h="1906270">
                <a:moveTo>
                  <a:pt x="217830" y="1906270"/>
                </a:moveTo>
                <a:lnTo>
                  <a:pt x="735863" y="1529207"/>
                </a:lnTo>
                <a:lnTo>
                  <a:pt x="669696" y="1384554"/>
                </a:lnTo>
                <a:lnTo>
                  <a:pt x="632231" y="1191641"/>
                </a:lnTo>
                <a:lnTo>
                  <a:pt x="659028" y="1032637"/>
                </a:lnTo>
                <a:lnTo>
                  <a:pt x="741197" y="850392"/>
                </a:lnTo>
                <a:lnTo>
                  <a:pt x="910869" y="694944"/>
                </a:lnTo>
                <a:lnTo>
                  <a:pt x="1066190" y="625221"/>
                </a:lnTo>
                <a:lnTo>
                  <a:pt x="1210843" y="600201"/>
                </a:lnTo>
                <a:lnTo>
                  <a:pt x="1210843" y="0"/>
                </a:lnTo>
                <a:lnTo>
                  <a:pt x="1021613" y="17780"/>
                </a:lnTo>
                <a:lnTo>
                  <a:pt x="817905" y="73151"/>
                </a:lnTo>
                <a:lnTo>
                  <a:pt x="558952" y="194690"/>
                </a:lnTo>
                <a:lnTo>
                  <a:pt x="366166" y="343026"/>
                </a:lnTo>
                <a:lnTo>
                  <a:pt x="176809" y="562737"/>
                </a:lnTo>
                <a:lnTo>
                  <a:pt x="62496" y="821817"/>
                </a:lnTo>
                <a:lnTo>
                  <a:pt x="0" y="1077214"/>
                </a:lnTo>
                <a:lnTo>
                  <a:pt x="7137" y="1398778"/>
                </a:lnTo>
                <a:lnTo>
                  <a:pt x="92862" y="1702562"/>
                </a:lnTo>
                <a:lnTo>
                  <a:pt x="217830" y="190627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1056" y="2527046"/>
            <a:ext cx="1210830" cy="1906270"/>
          </a:xfrm>
          <a:custGeom>
            <a:avLst/>
            <a:gdLst/>
            <a:ahLst/>
            <a:cxnLst/>
            <a:rect l="l" t="t" r="r" b="b"/>
            <a:pathLst>
              <a:path w="1210830" h="1906270">
                <a:moveTo>
                  <a:pt x="217817" y="1906270"/>
                </a:moveTo>
                <a:lnTo>
                  <a:pt x="735850" y="1529206"/>
                </a:lnTo>
                <a:lnTo>
                  <a:pt x="669683" y="1384553"/>
                </a:lnTo>
                <a:lnTo>
                  <a:pt x="632218" y="1191640"/>
                </a:lnTo>
                <a:lnTo>
                  <a:pt x="659015" y="1032637"/>
                </a:lnTo>
                <a:lnTo>
                  <a:pt x="741184" y="850391"/>
                </a:lnTo>
                <a:lnTo>
                  <a:pt x="910856" y="694943"/>
                </a:lnTo>
                <a:lnTo>
                  <a:pt x="1066177" y="625220"/>
                </a:lnTo>
                <a:lnTo>
                  <a:pt x="1210830" y="600201"/>
                </a:lnTo>
                <a:lnTo>
                  <a:pt x="1210830" y="0"/>
                </a:lnTo>
                <a:lnTo>
                  <a:pt x="1021600" y="17906"/>
                </a:lnTo>
                <a:lnTo>
                  <a:pt x="818019" y="73278"/>
                </a:lnTo>
                <a:lnTo>
                  <a:pt x="558939" y="192912"/>
                </a:lnTo>
                <a:lnTo>
                  <a:pt x="366153" y="343026"/>
                </a:lnTo>
                <a:lnTo>
                  <a:pt x="176796" y="562737"/>
                </a:lnTo>
                <a:lnTo>
                  <a:pt x="62509" y="821816"/>
                </a:lnTo>
                <a:lnTo>
                  <a:pt x="0" y="1077214"/>
                </a:lnTo>
                <a:lnTo>
                  <a:pt x="7137" y="1398904"/>
                </a:lnTo>
                <a:lnTo>
                  <a:pt x="92849" y="1702561"/>
                </a:lnTo>
                <a:lnTo>
                  <a:pt x="217817" y="190627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1056" y="2527046"/>
            <a:ext cx="1210830" cy="1906270"/>
          </a:xfrm>
          <a:custGeom>
            <a:avLst/>
            <a:gdLst/>
            <a:ahLst/>
            <a:cxnLst/>
            <a:rect l="l" t="t" r="r" b="b"/>
            <a:pathLst>
              <a:path w="1210830" h="1906270">
                <a:moveTo>
                  <a:pt x="1210830" y="0"/>
                </a:moveTo>
                <a:lnTo>
                  <a:pt x="1021600" y="17906"/>
                </a:lnTo>
                <a:lnTo>
                  <a:pt x="818019" y="73278"/>
                </a:lnTo>
                <a:lnTo>
                  <a:pt x="558939" y="192912"/>
                </a:lnTo>
                <a:lnTo>
                  <a:pt x="366153" y="343026"/>
                </a:lnTo>
                <a:lnTo>
                  <a:pt x="176796" y="562737"/>
                </a:lnTo>
                <a:lnTo>
                  <a:pt x="62509" y="821816"/>
                </a:lnTo>
                <a:lnTo>
                  <a:pt x="0" y="1077214"/>
                </a:lnTo>
                <a:lnTo>
                  <a:pt x="7137" y="1398904"/>
                </a:lnTo>
                <a:lnTo>
                  <a:pt x="92849" y="1702561"/>
                </a:lnTo>
                <a:lnTo>
                  <a:pt x="217817" y="1906270"/>
                </a:lnTo>
                <a:lnTo>
                  <a:pt x="735850" y="1529206"/>
                </a:lnTo>
                <a:lnTo>
                  <a:pt x="669683" y="1384553"/>
                </a:lnTo>
                <a:lnTo>
                  <a:pt x="632218" y="1191640"/>
                </a:lnTo>
                <a:lnTo>
                  <a:pt x="659015" y="1032637"/>
                </a:lnTo>
                <a:lnTo>
                  <a:pt x="741184" y="850391"/>
                </a:lnTo>
                <a:lnTo>
                  <a:pt x="910856" y="694943"/>
                </a:lnTo>
                <a:lnTo>
                  <a:pt x="1066177" y="625220"/>
                </a:lnTo>
                <a:lnTo>
                  <a:pt x="1210830" y="600201"/>
                </a:lnTo>
                <a:lnTo>
                  <a:pt x="121083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8331" y="2516252"/>
            <a:ext cx="1228724" cy="1824101"/>
          </a:xfrm>
          <a:custGeom>
            <a:avLst/>
            <a:gdLst/>
            <a:ahLst/>
            <a:cxnLst/>
            <a:rect l="l" t="t" r="r" b="b"/>
            <a:pathLst>
              <a:path w="1228724" h="1824101">
                <a:moveTo>
                  <a:pt x="148208" y="632460"/>
                </a:moveTo>
                <a:lnTo>
                  <a:pt x="262508" y="673608"/>
                </a:lnTo>
                <a:lnTo>
                  <a:pt x="387604" y="757554"/>
                </a:lnTo>
                <a:lnTo>
                  <a:pt x="500125" y="902208"/>
                </a:lnTo>
                <a:lnTo>
                  <a:pt x="555498" y="1029081"/>
                </a:lnTo>
                <a:lnTo>
                  <a:pt x="580389" y="1170305"/>
                </a:lnTo>
                <a:lnTo>
                  <a:pt x="573277" y="1309624"/>
                </a:lnTo>
                <a:lnTo>
                  <a:pt x="539369" y="1416812"/>
                </a:lnTo>
                <a:lnTo>
                  <a:pt x="500125" y="1491869"/>
                </a:lnTo>
                <a:lnTo>
                  <a:pt x="1069847" y="1824101"/>
                </a:lnTo>
                <a:lnTo>
                  <a:pt x="1162684" y="1625854"/>
                </a:lnTo>
                <a:lnTo>
                  <a:pt x="1218057" y="1398905"/>
                </a:lnTo>
                <a:lnTo>
                  <a:pt x="1228724" y="1122045"/>
                </a:lnTo>
                <a:lnTo>
                  <a:pt x="1198371" y="929004"/>
                </a:lnTo>
                <a:lnTo>
                  <a:pt x="1135888" y="743203"/>
                </a:lnTo>
                <a:lnTo>
                  <a:pt x="1035811" y="553847"/>
                </a:lnTo>
                <a:lnTo>
                  <a:pt x="898397" y="387731"/>
                </a:lnTo>
                <a:lnTo>
                  <a:pt x="748283" y="250189"/>
                </a:lnTo>
                <a:lnTo>
                  <a:pt x="600075" y="155448"/>
                </a:lnTo>
                <a:lnTo>
                  <a:pt x="417956" y="73278"/>
                </a:lnTo>
                <a:lnTo>
                  <a:pt x="235712" y="25019"/>
                </a:lnTo>
                <a:lnTo>
                  <a:pt x="0" y="0"/>
                </a:lnTo>
                <a:lnTo>
                  <a:pt x="0" y="607440"/>
                </a:lnTo>
                <a:lnTo>
                  <a:pt x="148208" y="63246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21888" y="2519935"/>
            <a:ext cx="1228725" cy="1823973"/>
          </a:xfrm>
          <a:custGeom>
            <a:avLst/>
            <a:gdLst/>
            <a:ahLst/>
            <a:cxnLst/>
            <a:rect l="l" t="t" r="r" b="b"/>
            <a:pathLst>
              <a:path w="1228725" h="1823973">
                <a:moveTo>
                  <a:pt x="148208" y="632332"/>
                </a:moveTo>
                <a:lnTo>
                  <a:pt x="262508" y="673480"/>
                </a:lnTo>
                <a:lnTo>
                  <a:pt x="387604" y="757427"/>
                </a:lnTo>
                <a:lnTo>
                  <a:pt x="500125" y="902207"/>
                </a:lnTo>
                <a:lnTo>
                  <a:pt x="555498" y="1028953"/>
                </a:lnTo>
                <a:lnTo>
                  <a:pt x="580517" y="1170177"/>
                </a:lnTo>
                <a:lnTo>
                  <a:pt x="573277" y="1309496"/>
                </a:lnTo>
                <a:lnTo>
                  <a:pt x="539369" y="1416684"/>
                </a:lnTo>
                <a:lnTo>
                  <a:pt x="500125" y="1491741"/>
                </a:lnTo>
                <a:lnTo>
                  <a:pt x="1069848" y="1823973"/>
                </a:lnTo>
                <a:lnTo>
                  <a:pt x="1162685" y="1625727"/>
                </a:lnTo>
                <a:lnTo>
                  <a:pt x="1218057" y="1398777"/>
                </a:lnTo>
                <a:lnTo>
                  <a:pt x="1228725" y="1121917"/>
                </a:lnTo>
                <a:lnTo>
                  <a:pt x="1198372" y="929004"/>
                </a:lnTo>
                <a:lnTo>
                  <a:pt x="1135888" y="743203"/>
                </a:lnTo>
                <a:lnTo>
                  <a:pt x="1035938" y="553719"/>
                </a:lnTo>
                <a:lnTo>
                  <a:pt x="896620" y="387603"/>
                </a:lnTo>
                <a:lnTo>
                  <a:pt x="748283" y="248285"/>
                </a:lnTo>
                <a:lnTo>
                  <a:pt x="600075" y="155320"/>
                </a:lnTo>
                <a:lnTo>
                  <a:pt x="417956" y="73151"/>
                </a:lnTo>
                <a:lnTo>
                  <a:pt x="235838" y="25018"/>
                </a:lnTo>
                <a:lnTo>
                  <a:pt x="0" y="0"/>
                </a:lnTo>
                <a:lnTo>
                  <a:pt x="0" y="607313"/>
                </a:lnTo>
                <a:lnTo>
                  <a:pt x="148208" y="63233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1888" y="2519935"/>
            <a:ext cx="1228725" cy="1823973"/>
          </a:xfrm>
          <a:custGeom>
            <a:avLst/>
            <a:gdLst/>
            <a:ahLst/>
            <a:cxnLst/>
            <a:rect l="l" t="t" r="r" b="b"/>
            <a:pathLst>
              <a:path w="1228725" h="1823973">
                <a:moveTo>
                  <a:pt x="500125" y="1491741"/>
                </a:moveTo>
                <a:lnTo>
                  <a:pt x="1069848" y="1823973"/>
                </a:lnTo>
                <a:lnTo>
                  <a:pt x="1162685" y="1625727"/>
                </a:lnTo>
                <a:lnTo>
                  <a:pt x="1218057" y="1398777"/>
                </a:lnTo>
                <a:lnTo>
                  <a:pt x="1228725" y="1121917"/>
                </a:lnTo>
                <a:lnTo>
                  <a:pt x="1198372" y="929004"/>
                </a:lnTo>
                <a:lnTo>
                  <a:pt x="1135888" y="743203"/>
                </a:lnTo>
                <a:lnTo>
                  <a:pt x="1035938" y="553719"/>
                </a:lnTo>
                <a:lnTo>
                  <a:pt x="896620" y="387603"/>
                </a:lnTo>
                <a:lnTo>
                  <a:pt x="748283" y="248285"/>
                </a:lnTo>
                <a:lnTo>
                  <a:pt x="600075" y="155320"/>
                </a:lnTo>
                <a:lnTo>
                  <a:pt x="417956" y="73151"/>
                </a:lnTo>
                <a:lnTo>
                  <a:pt x="235838" y="25018"/>
                </a:lnTo>
                <a:lnTo>
                  <a:pt x="0" y="0"/>
                </a:lnTo>
                <a:lnTo>
                  <a:pt x="0" y="607313"/>
                </a:lnTo>
                <a:lnTo>
                  <a:pt x="148208" y="632332"/>
                </a:lnTo>
                <a:lnTo>
                  <a:pt x="262508" y="673480"/>
                </a:lnTo>
                <a:lnTo>
                  <a:pt x="387604" y="757427"/>
                </a:lnTo>
                <a:lnTo>
                  <a:pt x="500125" y="902207"/>
                </a:lnTo>
                <a:lnTo>
                  <a:pt x="555498" y="1028953"/>
                </a:lnTo>
                <a:lnTo>
                  <a:pt x="580517" y="1170177"/>
                </a:lnTo>
                <a:lnTo>
                  <a:pt x="573277" y="1309496"/>
                </a:lnTo>
                <a:lnTo>
                  <a:pt x="539369" y="1416684"/>
                </a:lnTo>
                <a:lnTo>
                  <a:pt x="500125" y="14917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25318" y="4015232"/>
            <a:ext cx="2062860" cy="932561"/>
          </a:xfrm>
          <a:custGeom>
            <a:avLst/>
            <a:gdLst/>
            <a:ahLst/>
            <a:cxnLst/>
            <a:rect l="l" t="t" r="r" b="b"/>
            <a:pathLst>
              <a:path w="2062860" h="932561">
                <a:moveTo>
                  <a:pt x="251840" y="684276"/>
                </a:moveTo>
                <a:lnTo>
                  <a:pt x="417956" y="789686"/>
                </a:lnTo>
                <a:lnTo>
                  <a:pt x="617982" y="877189"/>
                </a:lnTo>
                <a:lnTo>
                  <a:pt x="821563" y="921893"/>
                </a:lnTo>
                <a:lnTo>
                  <a:pt x="1034161" y="932561"/>
                </a:lnTo>
                <a:lnTo>
                  <a:pt x="1244854" y="911098"/>
                </a:lnTo>
                <a:lnTo>
                  <a:pt x="1437767" y="855726"/>
                </a:lnTo>
                <a:lnTo>
                  <a:pt x="1621663" y="766445"/>
                </a:lnTo>
                <a:lnTo>
                  <a:pt x="1739519" y="689610"/>
                </a:lnTo>
                <a:lnTo>
                  <a:pt x="1841373" y="600329"/>
                </a:lnTo>
                <a:lnTo>
                  <a:pt x="1925320" y="518033"/>
                </a:lnTo>
                <a:lnTo>
                  <a:pt x="2000249" y="425196"/>
                </a:lnTo>
                <a:lnTo>
                  <a:pt x="2062860" y="325120"/>
                </a:lnTo>
                <a:lnTo>
                  <a:pt x="1493139" y="0"/>
                </a:lnTo>
                <a:lnTo>
                  <a:pt x="1380617" y="137541"/>
                </a:lnTo>
                <a:lnTo>
                  <a:pt x="1214501" y="237617"/>
                </a:lnTo>
                <a:lnTo>
                  <a:pt x="1030477" y="278638"/>
                </a:lnTo>
                <a:lnTo>
                  <a:pt x="821563" y="259080"/>
                </a:lnTo>
                <a:lnTo>
                  <a:pt x="666242" y="182245"/>
                </a:lnTo>
                <a:lnTo>
                  <a:pt x="523367" y="37465"/>
                </a:lnTo>
                <a:lnTo>
                  <a:pt x="0" y="414528"/>
                </a:lnTo>
                <a:lnTo>
                  <a:pt x="123316" y="573405"/>
                </a:lnTo>
                <a:lnTo>
                  <a:pt x="251840" y="684276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9001" y="4018789"/>
            <a:ext cx="2062734" cy="932561"/>
          </a:xfrm>
          <a:custGeom>
            <a:avLst/>
            <a:gdLst/>
            <a:ahLst/>
            <a:cxnLst/>
            <a:rect l="l" t="t" r="r" b="b"/>
            <a:pathLst>
              <a:path w="2062734" h="932561">
                <a:moveTo>
                  <a:pt x="251713" y="682498"/>
                </a:moveTo>
                <a:lnTo>
                  <a:pt x="417830" y="789686"/>
                </a:lnTo>
                <a:lnTo>
                  <a:pt x="617855" y="877188"/>
                </a:lnTo>
                <a:lnTo>
                  <a:pt x="821436" y="921893"/>
                </a:lnTo>
                <a:lnTo>
                  <a:pt x="1034034" y="932561"/>
                </a:lnTo>
                <a:lnTo>
                  <a:pt x="1244727" y="911098"/>
                </a:lnTo>
                <a:lnTo>
                  <a:pt x="1437640" y="855726"/>
                </a:lnTo>
                <a:lnTo>
                  <a:pt x="1621536" y="766444"/>
                </a:lnTo>
                <a:lnTo>
                  <a:pt x="1737614" y="689610"/>
                </a:lnTo>
                <a:lnTo>
                  <a:pt x="1841246" y="600329"/>
                </a:lnTo>
                <a:lnTo>
                  <a:pt x="1925193" y="518160"/>
                </a:lnTo>
                <a:lnTo>
                  <a:pt x="2000250" y="425195"/>
                </a:lnTo>
                <a:lnTo>
                  <a:pt x="2062734" y="325119"/>
                </a:lnTo>
                <a:lnTo>
                  <a:pt x="1493012" y="0"/>
                </a:lnTo>
                <a:lnTo>
                  <a:pt x="1380490" y="137541"/>
                </a:lnTo>
                <a:lnTo>
                  <a:pt x="1214374" y="237617"/>
                </a:lnTo>
                <a:lnTo>
                  <a:pt x="1030478" y="278764"/>
                </a:lnTo>
                <a:lnTo>
                  <a:pt x="821436" y="259080"/>
                </a:lnTo>
                <a:lnTo>
                  <a:pt x="666115" y="182244"/>
                </a:lnTo>
                <a:lnTo>
                  <a:pt x="523240" y="37464"/>
                </a:lnTo>
                <a:lnTo>
                  <a:pt x="0" y="414528"/>
                </a:lnTo>
                <a:lnTo>
                  <a:pt x="123190" y="573532"/>
                </a:lnTo>
                <a:lnTo>
                  <a:pt x="251713" y="682498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9001" y="4018789"/>
            <a:ext cx="2062734" cy="932561"/>
          </a:xfrm>
          <a:custGeom>
            <a:avLst/>
            <a:gdLst/>
            <a:ahLst/>
            <a:cxnLst/>
            <a:rect l="l" t="t" r="r" b="b"/>
            <a:pathLst>
              <a:path w="2062734" h="932561">
                <a:moveTo>
                  <a:pt x="1493012" y="0"/>
                </a:moveTo>
                <a:lnTo>
                  <a:pt x="2062734" y="325119"/>
                </a:lnTo>
                <a:lnTo>
                  <a:pt x="2000250" y="425195"/>
                </a:lnTo>
                <a:lnTo>
                  <a:pt x="1925193" y="518160"/>
                </a:lnTo>
                <a:lnTo>
                  <a:pt x="1841246" y="600329"/>
                </a:lnTo>
                <a:lnTo>
                  <a:pt x="1737614" y="689610"/>
                </a:lnTo>
                <a:lnTo>
                  <a:pt x="1621536" y="766444"/>
                </a:lnTo>
                <a:lnTo>
                  <a:pt x="1437640" y="855726"/>
                </a:lnTo>
                <a:lnTo>
                  <a:pt x="1244727" y="911098"/>
                </a:lnTo>
                <a:lnTo>
                  <a:pt x="1034034" y="932561"/>
                </a:lnTo>
                <a:lnTo>
                  <a:pt x="821436" y="921893"/>
                </a:lnTo>
                <a:lnTo>
                  <a:pt x="617855" y="877188"/>
                </a:lnTo>
                <a:lnTo>
                  <a:pt x="417830" y="789686"/>
                </a:lnTo>
                <a:lnTo>
                  <a:pt x="251713" y="682498"/>
                </a:lnTo>
                <a:lnTo>
                  <a:pt x="123190" y="573532"/>
                </a:lnTo>
                <a:lnTo>
                  <a:pt x="0" y="414528"/>
                </a:lnTo>
                <a:lnTo>
                  <a:pt x="523240" y="37464"/>
                </a:lnTo>
                <a:lnTo>
                  <a:pt x="666115" y="182244"/>
                </a:lnTo>
                <a:lnTo>
                  <a:pt x="821436" y="259080"/>
                </a:lnTo>
                <a:lnTo>
                  <a:pt x="1030478" y="278764"/>
                </a:lnTo>
                <a:lnTo>
                  <a:pt x="1214374" y="237617"/>
                </a:lnTo>
                <a:lnTo>
                  <a:pt x="1380490" y="137541"/>
                </a:lnTo>
                <a:lnTo>
                  <a:pt x="149301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0388" y="3134488"/>
            <a:ext cx="1157351" cy="1173733"/>
          </a:xfrm>
          <a:custGeom>
            <a:avLst/>
            <a:gdLst/>
            <a:ahLst/>
            <a:cxnLst/>
            <a:rect l="l" t="t" r="r" b="b"/>
            <a:pathLst>
              <a:path w="1157351" h="1173734">
                <a:moveTo>
                  <a:pt x="0" y="586867"/>
                </a:moveTo>
                <a:lnTo>
                  <a:pt x="1918" y="538736"/>
                </a:lnTo>
                <a:lnTo>
                  <a:pt x="7573" y="491677"/>
                </a:lnTo>
                <a:lnTo>
                  <a:pt x="16817" y="445840"/>
                </a:lnTo>
                <a:lnTo>
                  <a:pt x="29501" y="401376"/>
                </a:lnTo>
                <a:lnTo>
                  <a:pt x="45475" y="358437"/>
                </a:lnTo>
                <a:lnTo>
                  <a:pt x="64592" y="317173"/>
                </a:lnTo>
                <a:lnTo>
                  <a:pt x="86701" y="277736"/>
                </a:lnTo>
                <a:lnTo>
                  <a:pt x="111654" y="240276"/>
                </a:lnTo>
                <a:lnTo>
                  <a:pt x="139302" y="204945"/>
                </a:lnTo>
                <a:lnTo>
                  <a:pt x="169497" y="171894"/>
                </a:lnTo>
                <a:lnTo>
                  <a:pt x="202089" y="141273"/>
                </a:lnTo>
                <a:lnTo>
                  <a:pt x="236930" y="113235"/>
                </a:lnTo>
                <a:lnTo>
                  <a:pt x="273870" y="87929"/>
                </a:lnTo>
                <a:lnTo>
                  <a:pt x="312761" y="65507"/>
                </a:lnTo>
                <a:lnTo>
                  <a:pt x="353454" y="46120"/>
                </a:lnTo>
                <a:lnTo>
                  <a:pt x="395801" y="29920"/>
                </a:lnTo>
                <a:lnTo>
                  <a:pt x="439651" y="17056"/>
                </a:lnTo>
                <a:lnTo>
                  <a:pt x="484857" y="7681"/>
                </a:lnTo>
                <a:lnTo>
                  <a:pt x="531269" y="1945"/>
                </a:lnTo>
                <a:lnTo>
                  <a:pt x="578738" y="0"/>
                </a:lnTo>
                <a:lnTo>
                  <a:pt x="626190" y="1945"/>
                </a:lnTo>
                <a:lnTo>
                  <a:pt x="672586" y="7681"/>
                </a:lnTo>
                <a:lnTo>
                  <a:pt x="717777" y="17056"/>
                </a:lnTo>
                <a:lnTo>
                  <a:pt x="761614" y="29920"/>
                </a:lnTo>
                <a:lnTo>
                  <a:pt x="803949" y="46120"/>
                </a:lnTo>
                <a:lnTo>
                  <a:pt x="844632" y="65507"/>
                </a:lnTo>
                <a:lnTo>
                  <a:pt x="883515" y="87929"/>
                </a:lnTo>
                <a:lnTo>
                  <a:pt x="920448" y="113235"/>
                </a:lnTo>
                <a:lnTo>
                  <a:pt x="955282" y="141273"/>
                </a:lnTo>
                <a:lnTo>
                  <a:pt x="987869" y="171894"/>
                </a:lnTo>
                <a:lnTo>
                  <a:pt x="1018059" y="204945"/>
                </a:lnTo>
                <a:lnTo>
                  <a:pt x="1045704" y="240276"/>
                </a:lnTo>
                <a:lnTo>
                  <a:pt x="1070655" y="277736"/>
                </a:lnTo>
                <a:lnTo>
                  <a:pt x="1092762" y="317173"/>
                </a:lnTo>
                <a:lnTo>
                  <a:pt x="1111877" y="358437"/>
                </a:lnTo>
                <a:lnTo>
                  <a:pt x="1127850" y="401376"/>
                </a:lnTo>
                <a:lnTo>
                  <a:pt x="1140533" y="445840"/>
                </a:lnTo>
                <a:lnTo>
                  <a:pt x="1149777" y="491677"/>
                </a:lnTo>
                <a:lnTo>
                  <a:pt x="1155432" y="538736"/>
                </a:lnTo>
                <a:lnTo>
                  <a:pt x="1157351" y="586867"/>
                </a:lnTo>
                <a:lnTo>
                  <a:pt x="1155432" y="634997"/>
                </a:lnTo>
                <a:lnTo>
                  <a:pt x="1149777" y="682056"/>
                </a:lnTo>
                <a:lnTo>
                  <a:pt x="1140533" y="727893"/>
                </a:lnTo>
                <a:lnTo>
                  <a:pt x="1127850" y="772357"/>
                </a:lnTo>
                <a:lnTo>
                  <a:pt x="1111877" y="815296"/>
                </a:lnTo>
                <a:lnTo>
                  <a:pt x="1092762" y="856560"/>
                </a:lnTo>
                <a:lnTo>
                  <a:pt x="1070655" y="895997"/>
                </a:lnTo>
                <a:lnTo>
                  <a:pt x="1045704" y="933457"/>
                </a:lnTo>
                <a:lnTo>
                  <a:pt x="1018059" y="968788"/>
                </a:lnTo>
                <a:lnTo>
                  <a:pt x="987869" y="1001839"/>
                </a:lnTo>
                <a:lnTo>
                  <a:pt x="955282" y="1032460"/>
                </a:lnTo>
                <a:lnTo>
                  <a:pt x="920448" y="1060498"/>
                </a:lnTo>
                <a:lnTo>
                  <a:pt x="883515" y="1085804"/>
                </a:lnTo>
                <a:lnTo>
                  <a:pt x="844632" y="1108226"/>
                </a:lnTo>
                <a:lnTo>
                  <a:pt x="803949" y="1127613"/>
                </a:lnTo>
                <a:lnTo>
                  <a:pt x="761614" y="1143813"/>
                </a:lnTo>
                <a:lnTo>
                  <a:pt x="717777" y="1156677"/>
                </a:lnTo>
                <a:lnTo>
                  <a:pt x="672586" y="1166052"/>
                </a:lnTo>
                <a:lnTo>
                  <a:pt x="626190" y="1171788"/>
                </a:lnTo>
                <a:lnTo>
                  <a:pt x="578738" y="1173733"/>
                </a:lnTo>
                <a:lnTo>
                  <a:pt x="531269" y="1171788"/>
                </a:lnTo>
                <a:lnTo>
                  <a:pt x="484857" y="1166052"/>
                </a:lnTo>
                <a:lnTo>
                  <a:pt x="439651" y="1156677"/>
                </a:lnTo>
                <a:lnTo>
                  <a:pt x="395801" y="1143813"/>
                </a:lnTo>
                <a:lnTo>
                  <a:pt x="353454" y="1127613"/>
                </a:lnTo>
                <a:lnTo>
                  <a:pt x="312761" y="1108226"/>
                </a:lnTo>
                <a:lnTo>
                  <a:pt x="273870" y="1085804"/>
                </a:lnTo>
                <a:lnTo>
                  <a:pt x="236930" y="1060498"/>
                </a:lnTo>
                <a:lnTo>
                  <a:pt x="202089" y="1032460"/>
                </a:lnTo>
                <a:lnTo>
                  <a:pt x="169497" y="1001839"/>
                </a:lnTo>
                <a:lnTo>
                  <a:pt x="139302" y="968788"/>
                </a:lnTo>
                <a:lnTo>
                  <a:pt x="111654" y="933457"/>
                </a:lnTo>
                <a:lnTo>
                  <a:pt x="86701" y="895997"/>
                </a:lnTo>
                <a:lnTo>
                  <a:pt x="64592" y="856560"/>
                </a:lnTo>
                <a:lnTo>
                  <a:pt x="45475" y="815296"/>
                </a:lnTo>
                <a:lnTo>
                  <a:pt x="29501" y="772357"/>
                </a:lnTo>
                <a:lnTo>
                  <a:pt x="16817" y="727893"/>
                </a:lnTo>
                <a:lnTo>
                  <a:pt x="7573" y="682056"/>
                </a:lnTo>
                <a:lnTo>
                  <a:pt x="1918" y="634997"/>
                </a:lnTo>
                <a:lnTo>
                  <a:pt x="0" y="58686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21888" y="2175130"/>
            <a:ext cx="1777" cy="955801"/>
          </a:xfrm>
          <a:custGeom>
            <a:avLst/>
            <a:gdLst/>
            <a:ahLst/>
            <a:cxnLst/>
            <a:rect l="l" t="t" r="r" b="b"/>
            <a:pathLst>
              <a:path w="1777" h="955801">
                <a:moveTo>
                  <a:pt x="0" y="0"/>
                </a:moveTo>
                <a:lnTo>
                  <a:pt x="1777" y="95580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5570" y="4015232"/>
            <a:ext cx="855471" cy="489457"/>
          </a:xfrm>
          <a:custGeom>
            <a:avLst/>
            <a:gdLst/>
            <a:ahLst/>
            <a:cxnLst/>
            <a:rect l="l" t="t" r="r" b="b"/>
            <a:pathLst>
              <a:path w="855471" h="489457">
                <a:moveTo>
                  <a:pt x="0" y="0"/>
                </a:moveTo>
                <a:lnTo>
                  <a:pt x="855471" y="489458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0690" y="4063493"/>
            <a:ext cx="778662" cy="559181"/>
          </a:xfrm>
          <a:custGeom>
            <a:avLst/>
            <a:gdLst/>
            <a:ahLst/>
            <a:cxnLst/>
            <a:rect l="l" t="t" r="r" b="b"/>
            <a:pathLst>
              <a:path w="778662" h="559180">
                <a:moveTo>
                  <a:pt x="778662" y="0"/>
                </a:moveTo>
                <a:lnTo>
                  <a:pt x="0" y="55918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7488" y="2527046"/>
            <a:ext cx="2453919" cy="2433320"/>
          </a:xfrm>
          <a:custGeom>
            <a:avLst/>
            <a:gdLst/>
            <a:ahLst/>
            <a:cxnLst/>
            <a:rect l="l" t="t" r="r" b="b"/>
            <a:pathLst>
              <a:path w="2453919" h="2433320">
                <a:moveTo>
                  <a:pt x="0" y="1216659"/>
                </a:moveTo>
                <a:lnTo>
                  <a:pt x="4067" y="1116873"/>
                </a:lnTo>
                <a:lnTo>
                  <a:pt x="16058" y="1019307"/>
                </a:lnTo>
                <a:lnTo>
                  <a:pt x="35657" y="924277"/>
                </a:lnTo>
                <a:lnTo>
                  <a:pt x="62548" y="832095"/>
                </a:lnTo>
                <a:lnTo>
                  <a:pt x="96416" y="743075"/>
                </a:lnTo>
                <a:lnTo>
                  <a:pt x="136946" y="657528"/>
                </a:lnTo>
                <a:lnTo>
                  <a:pt x="183820" y="575769"/>
                </a:lnTo>
                <a:lnTo>
                  <a:pt x="236724" y="498110"/>
                </a:lnTo>
                <a:lnTo>
                  <a:pt x="295342" y="424864"/>
                </a:lnTo>
                <a:lnTo>
                  <a:pt x="359359" y="356346"/>
                </a:lnTo>
                <a:lnTo>
                  <a:pt x="428458" y="292867"/>
                </a:lnTo>
                <a:lnTo>
                  <a:pt x="502323" y="234740"/>
                </a:lnTo>
                <a:lnTo>
                  <a:pt x="580640" y="182280"/>
                </a:lnTo>
                <a:lnTo>
                  <a:pt x="663093" y="135798"/>
                </a:lnTo>
                <a:lnTo>
                  <a:pt x="749365" y="95609"/>
                </a:lnTo>
                <a:lnTo>
                  <a:pt x="839141" y="62024"/>
                </a:lnTo>
                <a:lnTo>
                  <a:pt x="932105" y="35358"/>
                </a:lnTo>
                <a:lnTo>
                  <a:pt x="1027942" y="15923"/>
                </a:lnTo>
                <a:lnTo>
                  <a:pt x="1126337" y="4033"/>
                </a:lnTo>
                <a:lnTo>
                  <a:pt x="1226972" y="0"/>
                </a:lnTo>
                <a:lnTo>
                  <a:pt x="1327590" y="4033"/>
                </a:lnTo>
                <a:lnTo>
                  <a:pt x="1425970" y="15923"/>
                </a:lnTo>
                <a:lnTo>
                  <a:pt x="1521796" y="35358"/>
                </a:lnTo>
                <a:lnTo>
                  <a:pt x="1614752" y="62024"/>
                </a:lnTo>
                <a:lnTo>
                  <a:pt x="1704522" y="95609"/>
                </a:lnTo>
                <a:lnTo>
                  <a:pt x="1790790" y="135798"/>
                </a:lnTo>
                <a:lnTo>
                  <a:pt x="1873240" y="182280"/>
                </a:lnTo>
                <a:lnTo>
                  <a:pt x="1951557" y="234740"/>
                </a:lnTo>
                <a:lnTo>
                  <a:pt x="2025424" y="292867"/>
                </a:lnTo>
                <a:lnTo>
                  <a:pt x="2094525" y="356346"/>
                </a:lnTo>
                <a:lnTo>
                  <a:pt x="2158544" y="424864"/>
                </a:lnTo>
                <a:lnTo>
                  <a:pt x="2217167" y="498110"/>
                </a:lnTo>
                <a:lnTo>
                  <a:pt x="2270075" y="575769"/>
                </a:lnTo>
                <a:lnTo>
                  <a:pt x="2316954" y="657528"/>
                </a:lnTo>
                <a:lnTo>
                  <a:pt x="2357488" y="743075"/>
                </a:lnTo>
                <a:lnTo>
                  <a:pt x="2391361" y="832095"/>
                </a:lnTo>
                <a:lnTo>
                  <a:pt x="2418256" y="924277"/>
                </a:lnTo>
                <a:lnTo>
                  <a:pt x="2437858" y="1019307"/>
                </a:lnTo>
                <a:lnTo>
                  <a:pt x="2449851" y="1116873"/>
                </a:lnTo>
                <a:lnTo>
                  <a:pt x="2453919" y="1216659"/>
                </a:lnTo>
                <a:lnTo>
                  <a:pt x="2449851" y="1316429"/>
                </a:lnTo>
                <a:lnTo>
                  <a:pt x="2437858" y="1413981"/>
                </a:lnTo>
                <a:lnTo>
                  <a:pt x="2418256" y="1509000"/>
                </a:lnTo>
                <a:lnTo>
                  <a:pt x="2391361" y="1601175"/>
                </a:lnTo>
                <a:lnTo>
                  <a:pt x="2357488" y="1690191"/>
                </a:lnTo>
                <a:lnTo>
                  <a:pt x="2316954" y="1775735"/>
                </a:lnTo>
                <a:lnTo>
                  <a:pt x="2270075" y="1857494"/>
                </a:lnTo>
                <a:lnTo>
                  <a:pt x="2217167" y="1935154"/>
                </a:lnTo>
                <a:lnTo>
                  <a:pt x="2158544" y="2008403"/>
                </a:lnTo>
                <a:lnTo>
                  <a:pt x="2094525" y="2076926"/>
                </a:lnTo>
                <a:lnTo>
                  <a:pt x="2025424" y="2140410"/>
                </a:lnTo>
                <a:lnTo>
                  <a:pt x="1951557" y="2198542"/>
                </a:lnTo>
                <a:lnTo>
                  <a:pt x="1873240" y="2251009"/>
                </a:lnTo>
                <a:lnTo>
                  <a:pt x="1790790" y="2297497"/>
                </a:lnTo>
                <a:lnTo>
                  <a:pt x="1704522" y="2337692"/>
                </a:lnTo>
                <a:lnTo>
                  <a:pt x="1614752" y="2371283"/>
                </a:lnTo>
                <a:lnTo>
                  <a:pt x="1521796" y="2397954"/>
                </a:lnTo>
                <a:lnTo>
                  <a:pt x="1425970" y="2417392"/>
                </a:lnTo>
                <a:lnTo>
                  <a:pt x="1327590" y="2429286"/>
                </a:lnTo>
                <a:lnTo>
                  <a:pt x="1226972" y="2433320"/>
                </a:lnTo>
                <a:lnTo>
                  <a:pt x="1126337" y="2429286"/>
                </a:lnTo>
                <a:lnTo>
                  <a:pt x="1027942" y="2417392"/>
                </a:lnTo>
                <a:lnTo>
                  <a:pt x="932105" y="2397954"/>
                </a:lnTo>
                <a:lnTo>
                  <a:pt x="839141" y="2371283"/>
                </a:lnTo>
                <a:lnTo>
                  <a:pt x="749365" y="2337692"/>
                </a:lnTo>
                <a:lnTo>
                  <a:pt x="663093" y="2297497"/>
                </a:lnTo>
                <a:lnTo>
                  <a:pt x="580640" y="2251009"/>
                </a:lnTo>
                <a:lnTo>
                  <a:pt x="502323" y="2198542"/>
                </a:lnTo>
                <a:lnTo>
                  <a:pt x="428458" y="2140410"/>
                </a:lnTo>
                <a:lnTo>
                  <a:pt x="359359" y="2076926"/>
                </a:lnTo>
                <a:lnTo>
                  <a:pt x="295342" y="2008403"/>
                </a:lnTo>
                <a:lnTo>
                  <a:pt x="236724" y="1935154"/>
                </a:lnTo>
                <a:lnTo>
                  <a:pt x="183820" y="1857494"/>
                </a:lnTo>
                <a:lnTo>
                  <a:pt x="136946" y="1775735"/>
                </a:lnTo>
                <a:lnTo>
                  <a:pt x="96416" y="1690191"/>
                </a:lnTo>
                <a:lnTo>
                  <a:pt x="62548" y="1601175"/>
                </a:lnTo>
                <a:lnTo>
                  <a:pt x="35657" y="1509000"/>
                </a:lnTo>
                <a:lnTo>
                  <a:pt x="16058" y="1413981"/>
                </a:lnTo>
                <a:lnTo>
                  <a:pt x="4067" y="1316429"/>
                </a:lnTo>
                <a:lnTo>
                  <a:pt x="0" y="121665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3034" y="2485872"/>
            <a:ext cx="1628774" cy="137566"/>
          </a:xfrm>
          <a:custGeom>
            <a:avLst/>
            <a:gdLst/>
            <a:ahLst/>
            <a:cxnLst/>
            <a:rect l="l" t="t" r="r" b="b"/>
            <a:pathLst>
              <a:path w="1628774" h="137566">
                <a:moveTo>
                  <a:pt x="0" y="137566"/>
                </a:moveTo>
                <a:lnTo>
                  <a:pt x="1628774" y="137566"/>
                </a:lnTo>
                <a:lnTo>
                  <a:pt x="1628774" y="0"/>
                </a:lnTo>
                <a:lnTo>
                  <a:pt x="0" y="0"/>
                </a:lnTo>
                <a:lnTo>
                  <a:pt x="0" y="137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5066" y="5081752"/>
            <a:ext cx="1600200" cy="137566"/>
          </a:xfrm>
          <a:custGeom>
            <a:avLst/>
            <a:gdLst/>
            <a:ahLst/>
            <a:cxnLst/>
            <a:rect l="l" t="t" r="r" b="b"/>
            <a:pathLst>
              <a:path w="1600200" h="137566">
                <a:moveTo>
                  <a:pt x="0" y="137566"/>
                </a:moveTo>
                <a:lnTo>
                  <a:pt x="1600200" y="137566"/>
                </a:lnTo>
                <a:lnTo>
                  <a:pt x="1600200" y="0"/>
                </a:lnTo>
                <a:lnTo>
                  <a:pt x="0" y="0"/>
                </a:lnTo>
                <a:lnTo>
                  <a:pt x="0" y="137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80604" y="2527020"/>
            <a:ext cx="1255509" cy="139344"/>
          </a:xfrm>
          <a:custGeom>
            <a:avLst/>
            <a:gdLst/>
            <a:ahLst/>
            <a:cxnLst/>
            <a:rect l="l" t="t" r="r" b="b"/>
            <a:pathLst>
              <a:path w="1255509" h="139344">
                <a:moveTo>
                  <a:pt x="0" y="139344"/>
                </a:moveTo>
                <a:lnTo>
                  <a:pt x="1255509" y="139344"/>
                </a:lnTo>
                <a:lnTo>
                  <a:pt x="1255509" y="0"/>
                </a:lnTo>
                <a:lnTo>
                  <a:pt x="0" y="0"/>
                </a:lnTo>
                <a:lnTo>
                  <a:pt x="0" y="13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01225" y="4281424"/>
            <a:ext cx="696468" cy="970026"/>
          </a:xfrm>
          <a:custGeom>
            <a:avLst/>
            <a:gdLst/>
            <a:ahLst/>
            <a:cxnLst/>
            <a:rect l="l" t="t" r="r" b="b"/>
            <a:pathLst>
              <a:path w="696468" h="970026">
                <a:moveTo>
                  <a:pt x="321436" y="970026"/>
                </a:moveTo>
                <a:lnTo>
                  <a:pt x="696468" y="482345"/>
                </a:lnTo>
                <a:lnTo>
                  <a:pt x="299974" y="0"/>
                </a:lnTo>
                <a:lnTo>
                  <a:pt x="0" y="418083"/>
                </a:lnTo>
                <a:lnTo>
                  <a:pt x="321436" y="970026"/>
                </a:lnTo>
                <a:close/>
              </a:path>
            </a:pathLst>
          </a:custGeom>
          <a:solidFill>
            <a:srgbClr val="FF5F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01225" y="4281424"/>
            <a:ext cx="696468" cy="970026"/>
          </a:xfrm>
          <a:custGeom>
            <a:avLst/>
            <a:gdLst/>
            <a:ahLst/>
            <a:cxnLst/>
            <a:rect l="l" t="t" r="r" b="b"/>
            <a:pathLst>
              <a:path w="696468" h="970026">
                <a:moveTo>
                  <a:pt x="321436" y="970026"/>
                </a:moveTo>
                <a:lnTo>
                  <a:pt x="696468" y="482345"/>
                </a:lnTo>
                <a:lnTo>
                  <a:pt x="299974" y="0"/>
                </a:lnTo>
                <a:lnTo>
                  <a:pt x="0" y="418083"/>
                </a:lnTo>
                <a:lnTo>
                  <a:pt x="321436" y="970026"/>
                </a:lnTo>
                <a:close/>
              </a:path>
            </a:pathLst>
          </a:custGeom>
          <a:solidFill>
            <a:srgbClr val="FF5F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01226" y="4277868"/>
            <a:ext cx="692911" cy="973582"/>
          </a:xfrm>
          <a:custGeom>
            <a:avLst/>
            <a:gdLst/>
            <a:ahLst/>
            <a:cxnLst/>
            <a:rect l="l" t="t" r="r" b="b"/>
            <a:pathLst>
              <a:path w="692911" h="973581">
                <a:moveTo>
                  <a:pt x="317880" y="973581"/>
                </a:moveTo>
                <a:lnTo>
                  <a:pt x="0" y="421639"/>
                </a:lnTo>
                <a:lnTo>
                  <a:pt x="296418" y="0"/>
                </a:lnTo>
                <a:lnTo>
                  <a:pt x="692911" y="485901"/>
                </a:lnTo>
                <a:lnTo>
                  <a:pt x="317880" y="97358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4444" y="4281425"/>
            <a:ext cx="3246754" cy="418083"/>
          </a:xfrm>
          <a:custGeom>
            <a:avLst/>
            <a:gdLst/>
            <a:ahLst/>
            <a:cxnLst/>
            <a:rect l="l" t="t" r="r" b="b"/>
            <a:pathLst>
              <a:path w="3246754" h="418083">
                <a:moveTo>
                  <a:pt x="0" y="418083"/>
                </a:moveTo>
                <a:lnTo>
                  <a:pt x="2946780" y="418083"/>
                </a:lnTo>
                <a:lnTo>
                  <a:pt x="3246754" y="0"/>
                </a:lnTo>
                <a:lnTo>
                  <a:pt x="417829" y="0"/>
                </a:lnTo>
                <a:lnTo>
                  <a:pt x="0" y="41808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4444" y="4281425"/>
            <a:ext cx="3246754" cy="418083"/>
          </a:xfrm>
          <a:custGeom>
            <a:avLst/>
            <a:gdLst/>
            <a:ahLst/>
            <a:cxnLst/>
            <a:rect l="l" t="t" r="r" b="b"/>
            <a:pathLst>
              <a:path w="3246754" h="418083">
                <a:moveTo>
                  <a:pt x="0" y="418083"/>
                </a:moveTo>
                <a:lnTo>
                  <a:pt x="2946780" y="418083"/>
                </a:lnTo>
                <a:lnTo>
                  <a:pt x="3246754" y="0"/>
                </a:lnTo>
                <a:lnTo>
                  <a:pt x="417829" y="0"/>
                </a:lnTo>
                <a:lnTo>
                  <a:pt x="0" y="41808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0889" y="4277869"/>
            <a:ext cx="3246755" cy="421639"/>
          </a:xfrm>
          <a:custGeom>
            <a:avLst/>
            <a:gdLst/>
            <a:ahLst/>
            <a:cxnLst/>
            <a:rect l="l" t="t" r="r" b="b"/>
            <a:pathLst>
              <a:path w="3246755" h="421639">
                <a:moveTo>
                  <a:pt x="0" y="421639"/>
                </a:moveTo>
                <a:lnTo>
                  <a:pt x="2950337" y="421639"/>
                </a:lnTo>
                <a:lnTo>
                  <a:pt x="3246755" y="0"/>
                </a:lnTo>
                <a:lnTo>
                  <a:pt x="421386" y="0"/>
                </a:lnTo>
                <a:lnTo>
                  <a:pt x="0" y="42163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34785" y="4699508"/>
            <a:ext cx="3587876" cy="551942"/>
          </a:xfrm>
          <a:custGeom>
            <a:avLst/>
            <a:gdLst/>
            <a:ahLst/>
            <a:cxnLst/>
            <a:rect l="l" t="t" r="r" b="b"/>
            <a:pathLst>
              <a:path w="3587876" h="551942">
                <a:moveTo>
                  <a:pt x="319659" y="0"/>
                </a:moveTo>
                <a:lnTo>
                  <a:pt x="0" y="551942"/>
                </a:lnTo>
                <a:lnTo>
                  <a:pt x="3587876" y="551942"/>
                </a:lnTo>
                <a:lnTo>
                  <a:pt x="3255771" y="0"/>
                </a:lnTo>
                <a:lnTo>
                  <a:pt x="31965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34785" y="4699508"/>
            <a:ext cx="3587876" cy="551942"/>
          </a:xfrm>
          <a:custGeom>
            <a:avLst/>
            <a:gdLst/>
            <a:ahLst/>
            <a:cxnLst/>
            <a:rect l="l" t="t" r="r" b="b"/>
            <a:pathLst>
              <a:path w="3587876" h="551942">
                <a:moveTo>
                  <a:pt x="319659" y="0"/>
                </a:moveTo>
                <a:lnTo>
                  <a:pt x="0" y="551942"/>
                </a:lnTo>
                <a:lnTo>
                  <a:pt x="3587876" y="551942"/>
                </a:lnTo>
                <a:lnTo>
                  <a:pt x="3255771" y="0"/>
                </a:lnTo>
                <a:lnTo>
                  <a:pt x="31965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31230" y="4699508"/>
            <a:ext cx="3587877" cy="551942"/>
          </a:xfrm>
          <a:custGeom>
            <a:avLst/>
            <a:gdLst/>
            <a:ahLst/>
            <a:cxnLst/>
            <a:rect l="l" t="t" r="r" b="b"/>
            <a:pathLst>
              <a:path w="3587877" h="551942">
                <a:moveTo>
                  <a:pt x="319659" y="0"/>
                </a:moveTo>
                <a:lnTo>
                  <a:pt x="3255645" y="0"/>
                </a:lnTo>
                <a:lnTo>
                  <a:pt x="3587877" y="551942"/>
                </a:lnTo>
                <a:lnTo>
                  <a:pt x="0" y="551942"/>
                </a:lnTo>
                <a:lnTo>
                  <a:pt x="319659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38641" y="3738245"/>
            <a:ext cx="607313" cy="873632"/>
          </a:xfrm>
          <a:custGeom>
            <a:avLst/>
            <a:gdLst/>
            <a:ahLst/>
            <a:cxnLst/>
            <a:rect l="l" t="t" r="r" b="b"/>
            <a:pathLst>
              <a:path w="607313" h="873632">
                <a:moveTo>
                  <a:pt x="307212" y="873632"/>
                </a:moveTo>
                <a:lnTo>
                  <a:pt x="607313" y="473455"/>
                </a:lnTo>
                <a:lnTo>
                  <a:pt x="232155" y="0"/>
                </a:lnTo>
                <a:lnTo>
                  <a:pt x="0" y="298449"/>
                </a:lnTo>
                <a:lnTo>
                  <a:pt x="307212" y="873632"/>
                </a:lnTo>
                <a:close/>
              </a:path>
            </a:pathLst>
          </a:custGeom>
          <a:solidFill>
            <a:srgbClr val="FF5F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38641" y="3738245"/>
            <a:ext cx="607313" cy="873632"/>
          </a:xfrm>
          <a:custGeom>
            <a:avLst/>
            <a:gdLst/>
            <a:ahLst/>
            <a:cxnLst/>
            <a:rect l="l" t="t" r="r" b="b"/>
            <a:pathLst>
              <a:path w="607313" h="873632">
                <a:moveTo>
                  <a:pt x="307212" y="873632"/>
                </a:moveTo>
                <a:lnTo>
                  <a:pt x="607313" y="473455"/>
                </a:lnTo>
                <a:lnTo>
                  <a:pt x="232155" y="0"/>
                </a:lnTo>
                <a:lnTo>
                  <a:pt x="0" y="298449"/>
                </a:lnTo>
                <a:lnTo>
                  <a:pt x="307212" y="873632"/>
                </a:lnTo>
                <a:close/>
              </a:path>
            </a:pathLst>
          </a:custGeom>
          <a:solidFill>
            <a:srgbClr val="FF5F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35084" y="3734690"/>
            <a:ext cx="607187" cy="873633"/>
          </a:xfrm>
          <a:custGeom>
            <a:avLst/>
            <a:gdLst/>
            <a:ahLst/>
            <a:cxnLst/>
            <a:rect l="l" t="t" r="r" b="b"/>
            <a:pathLst>
              <a:path w="607187" h="873633">
                <a:moveTo>
                  <a:pt x="310769" y="873633"/>
                </a:moveTo>
                <a:lnTo>
                  <a:pt x="0" y="302006"/>
                </a:lnTo>
                <a:lnTo>
                  <a:pt x="232156" y="0"/>
                </a:lnTo>
                <a:lnTo>
                  <a:pt x="607187" y="477012"/>
                </a:lnTo>
                <a:lnTo>
                  <a:pt x="310769" y="8736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17030" y="3738245"/>
            <a:ext cx="2453767" cy="307340"/>
          </a:xfrm>
          <a:custGeom>
            <a:avLst/>
            <a:gdLst/>
            <a:ahLst/>
            <a:cxnLst/>
            <a:rect l="l" t="t" r="r" b="b"/>
            <a:pathLst>
              <a:path w="2453767" h="307340">
                <a:moveTo>
                  <a:pt x="0" y="307339"/>
                </a:moveTo>
                <a:lnTo>
                  <a:pt x="2221611" y="307339"/>
                </a:lnTo>
                <a:lnTo>
                  <a:pt x="2453767" y="0"/>
                </a:lnTo>
                <a:lnTo>
                  <a:pt x="441071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17030" y="3738245"/>
            <a:ext cx="2453767" cy="307340"/>
          </a:xfrm>
          <a:custGeom>
            <a:avLst/>
            <a:gdLst/>
            <a:ahLst/>
            <a:cxnLst/>
            <a:rect l="l" t="t" r="r" b="b"/>
            <a:pathLst>
              <a:path w="2453767" h="307340">
                <a:moveTo>
                  <a:pt x="0" y="307339"/>
                </a:moveTo>
                <a:lnTo>
                  <a:pt x="2221611" y="307339"/>
                </a:lnTo>
                <a:lnTo>
                  <a:pt x="2453767" y="0"/>
                </a:lnTo>
                <a:lnTo>
                  <a:pt x="441071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17030" y="3734689"/>
            <a:ext cx="2450211" cy="310896"/>
          </a:xfrm>
          <a:custGeom>
            <a:avLst/>
            <a:gdLst/>
            <a:ahLst/>
            <a:cxnLst/>
            <a:rect l="l" t="t" r="r" b="b"/>
            <a:pathLst>
              <a:path w="2450211" h="310896">
                <a:moveTo>
                  <a:pt x="0" y="310896"/>
                </a:moveTo>
                <a:lnTo>
                  <a:pt x="2218054" y="310896"/>
                </a:lnTo>
                <a:lnTo>
                  <a:pt x="2450211" y="0"/>
                </a:lnTo>
                <a:lnTo>
                  <a:pt x="441071" y="0"/>
                </a:lnTo>
                <a:lnTo>
                  <a:pt x="0" y="3108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09817" y="4036695"/>
            <a:ext cx="2836037" cy="575182"/>
          </a:xfrm>
          <a:custGeom>
            <a:avLst/>
            <a:gdLst/>
            <a:ahLst/>
            <a:cxnLst/>
            <a:rect l="l" t="t" r="r" b="b"/>
            <a:pathLst>
              <a:path w="2836037" h="575182">
                <a:moveTo>
                  <a:pt x="0" y="575182"/>
                </a:moveTo>
                <a:lnTo>
                  <a:pt x="2836037" y="575182"/>
                </a:lnTo>
                <a:lnTo>
                  <a:pt x="2528824" y="0"/>
                </a:lnTo>
                <a:lnTo>
                  <a:pt x="307213" y="0"/>
                </a:lnTo>
                <a:lnTo>
                  <a:pt x="0" y="575182"/>
                </a:lnTo>
                <a:close/>
              </a:path>
            </a:pathLst>
          </a:custGeom>
          <a:solidFill>
            <a:srgbClr val="FF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9817" y="4036695"/>
            <a:ext cx="2836037" cy="575182"/>
          </a:xfrm>
          <a:custGeom>
            <a:avLst/>
            <a:gdLst/>
            <a:ahLst/>
            <a:cxnLst/>
            <a:rect l="l" t="t" r="r" b="b"/>
            <a:pathLst>
              <a:path w="2836037" h="575182">
                <a:moveTo>
                  <a:pt x="0" y="575182"/>
                </a:moveTo>
                <a:lnTo>
                  <a:pt x="2836037" y="575182"/>
                </a:lnTo>
                <a:lnTo>
                  <a:pt x="2528824" y="0"/>
                </a:lnTo>
                <a:lnTo>
                  <a:pt x="307213" y="0"/>
                </a:lnTo>
                <a:lnTo>
                  <a:pt x="0" y="575182"/>
                </a:lnTo>
                <a:close/>
              </a:path>
            </a:pathLst>
          </a:custGeom>
          <a:solidFill>
            <a:srgbClr val="FF00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06260" y="4036696"/>
            <a:ext cx="2839592" cy="571627"/>
          </a:xfrm>
          <a:custGeom>
            <a:avLst/>
            <a:gdLst/>
            <a:ahLst/>
            <a:cxnLst/>
            <a:rect l="l" t="t" r="r" b="b"/>
            <a:pathLst>
              <a:path w="2839592" h="571626">
                <a:moveTo>
                  <a:pt x="0" y="571626"/>
                </a:moveTo>
                <a:lnTo>
                  <a:pt x="2839592" y="571626"/>
                </a:lnTo>
                <a:lnTo>
                  <a:pt x="2528823" y="0"/>
                </a:lnTo>
                <a:lnTo>
                  <a:pt x="310768" y="0"/>
                </a:lnTo>
                <a:lnTo>
                  <a:pt x="0" y="5716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63609" y="3196972"/>
            <a:ext cx="541147" cy="752093"/>
          </a:xfrm>
          <a:custGeom>
            <a:avLst/>
            <a:gdLst/>
            <a:ahLst/>
            <a:cxnLst/>
            <a:rect l="l" t="t" r="r" b="b"/>
            <a:pathLst>
              <a:path w="541147" h="752093">
                <a:moveTo>
                  <a:pt x="0" y="200151"/>
                </a:moveTo>
                <a:lnTo>
                  <a:pt x="319659" y="752093"/>
                </a:lnTo>
                <a:lnTo>
                  <a:pt x="541147" y="477011"/>
                </a:lnTo>
                <a:lnTo>
                  <a:pt x="155448" y="0"/>
                </a:lnTo>
                <a:lnTo>
                  <a:pt x="0" y="200151"/>
                </a:lnTo>
                <a:close/>
              </a:path>
            </a:pathLst>
          </a:custGeom>
          <a:solidFill>
            <a:srgbClr val="BE5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63609" y="3196972"/>
            <a:ext cx="541147" cy="752093"/>
          </a:xfrm>
          <a:custGeom>
            <a:avLst/>
            <a:gdLst/>
            <a:ahLst/>
            <a:cxnLst/>
            <a:rect l="l" t="t" r="r" b="b"/>
            <a:pathLst>
              <a:path w="541147" h="752093">
                <a:moveTo>
                  <a:pt x="0" y="200151"/>
                </a:moveTo>
                <a:lnTo>
                  <a:pt x="319659" y="752093"/>
                </a:lnTo>
                <a:lnTo>
                  <a:pt x="541147" y="477011"/>
                </a:lnTo>
                <a:lnTo>
                  <a:pt x="155448" y="0"/>
                </a:lnTo>
                <a:lnTo>
                  <a:pt x="0" y="200151"/>
                </a:lnTo>
                <a:close/>
              </a:path>
            </a:pathLst>
          </a:custGeom>
          <a:solidFill>
            <a:srgbClr val="BE5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60054" y="3193415"/>
            <a:ext cx="541147" cy="752094"/>
          </a:xfrm>
          <a:custGeom>
            <a:avLst/>
            <a:gdLst/>
            <a:ahLst/>
            <a:cxnLst/>
            <a:rect l="l" t="t" r="r" b="b"/>
            <a:pathLst>
              <a:path w="541147" h="752093">
                <a:moveTo>
                  <a:pt x="0" y="200025"/>
                </a:moveTo>
                <a:lnTo>
                  <a:pt x="319658" y="752094"/>
                </a:lnTo>
                <a:lnTo>
                  <a:pt x="541147" y="477012"/>
                </a:lnTo>
                <a:lnTo>
                  <a:pt x="155321" y="0"/>
                </a:lnTo>
                <a:lnTo>
                  <a:pt x="0" y="20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93838" y="3196972"/>
            <a:ext cx="1625218" cy="200151"/>
          </a:xfrm>
          <a:custGeom>
            <a:avLst/>
            <a:gdLst/>
            <a:ahLst/>
            <a:cxnLst/>
            <a:rect l="l" t="t" r="r" b="b"/>
            <a:pathLst>
              <a:path w="1625218" h="200151">
                <a:moveTo>
                  <a:pt x="0" y="200151"/>
                </a:moveTo>
                <a:lnTo>
                  <a:pt x="1469770" y="200151"/>
                </a:lnTo>
                <a:lnTo>
                  <a:pt x="1625218" y="0"/>
                </a:lnTo>
                <a:lnTo>
                  <a:pt x="410717" y="0"/>
                </a:lnTo>
                <a:lnTo>
                  <a:pt x="0" y="200151"/>
                </a:lnTo>
                <a:close/>
              </a:path>
            </a:pathLst>
          </a:custGeom>
          <a:solidFill>
            <a:srgbClr val="5F00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93838" y="3196972"/>
            <a:ext cx="1625218" cy="200151"/>
          </a:xfrm>
          <a:custGeom>
            <a:avLst/>
            <a:gdLst/>
            <a:ahLst/>
            <a:cxnLst/>
            <a:rect l="l" t="t" r="r" b="b"/>
            <a:pathLst>
              <a:path w="1625218" h="200151">
                <a:moveTo>
                  <a:pt x="0" y="200151"/>
                </a:moveTo>
                <a:lnTo>
                  <a:pt x="1469770" y="200151"/>
                </a:lnTo>
                <a:lnTo>
                  <a:pt x="1625218" y="0"/>
                </a:lnTo>
                <a:lnTo>
                  <a:pt x="410717" y="0"/>
                </a:lnTo>
                <a:lnTo>
                  <a:pt x="0" y="200151"/>
                </a:lnTo>
                <a:close/>
              </a:path>
            </a:pathLst>
          </a:custGeom>
          <a:solidFill>
            <a:srgbClr val="5F00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93838" y="3193416"/>
            <a:ext cx="1621536" cy="200025"/>
          </a:xfrm>
          <a:custGeom>
            <a:avLst/>
            <a:gdLst/>
            <a:ahLst/>
            <a:cxnLst/>
            <a:rect l="l" t="t" r="r" b="b"/>
            <a:pathLst>
              <a:path w="1621536" h="200025">
                <a:moveTo>
                  <a:pt x="0" y="200025"/>
                </a:moveTo>
                <a:lnTo>
                  <a:pt x="1466214" y="200025"/>
                </a:lnTo>
                <a:lnTo>
                  <a:pt x="1621536" y="0"/>
                </a:lnTo>
                <a:lnTo>
                  <a:pt x="407162" y="0"/>
                </a:lnTo>
                <a:lnTo>
                  <a:pt x="0" y="20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2274" y="3397124"/>
            <a:ext cx="2110994" cy="551941"/>
          </a:xfrm>
          <a:custGeom>
            <a:avLst/>
            <a:gdLst/>
            <a:ahLst/>
            <a:cxnLst/>
            <a:rect l="l" t="t" r="r" b="b"/>
            <a:pathLst>
              <a:path w="2110994" h="551941">
                <a:moveTo>
                  <a:pt x="0" y="551941"/>
                </a:moveTo>
                <a:lnTo>
                  <a:pt x="2110994" y="551941"/>
                </a:lnTo>
                <a:lnTo>
                  <a:pt x="1791334" y="0"/>
                </a:lnTo>
                <a:lnTo>
                  <a:pt x="321563" y="0"/>
                </a:lnTo>
                <a:lnTo>
                  <a:pt x="0" y="551941"/>
                </a:lnTo>
                <a:close/>
              </a:path>
            </a:pathLst>
          </a:custGeom>
          <a:solidFill>
            <a:srgbClr val="9F3E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72274" y="3397124"/>
            <a:ext cx="2110994" cy="551941"/>
          </a:xfrm>
          <a:custGeom>
            <a:avLst/>
            <a:gdLst/>
            <a:ahLst/>
            <a:cxnLst/>
            <a:rect l="l" t="t" r="r" b="b"/>
            <a:pathLst>
              <a:path w="2110994" h="551941">
                <a:moveTo>
                  <a:pt x="0" y="551941"/>
                </a:moveTo>
                <a:lnTo>
                  <a:pt x="2110994" y="551941"/>
                </a:lnTo>
                <a:lnTo>
                  <a:pt x="1791334" y="0"/>
                </a:lnTo>
                <a:lnTo>
                  <a:pt x="321563" y="0"/>
                </a:lnTo>
                <a:lnTo>
                  <a:pt x="0" y="551941"/>
                </a:lnTo>
                <a:close/>
              </a:path>
            </a:pathLst>
          </a:custGeom>
          <a:solidFill>
            <a:srgbClr val="9F3E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72275" y="3393441"/>
            <a:ext cx="2107437" cy="552069"/>
          </a:xfrm>
          <a:custGeom>
            <a:avLst/>
            <a:gdLst/>
            <a:ahLst/>
            <a:cxnLst/>
            <a:rect l="l" t="t" r="r" b="b"/>
            <a:pathLst>
              <a:path w="2107437" h="552068">
                <a:moveTo>
                  <a:pt x="0" y="552069"/>
                </a:moveTo>
                <a:lnTo>
                  <a:pt x="2107437" y="552069"/>
                </a:lnTo>
                <a:lnTo>
                  <a:pt x="1787778" y="0"/>
                </a:lnTo>
                <a:lnTo>
                  <a:pt x="321563" y="0"/>
                </a:lnTo>
                <a:lnTo>
                  <a:pt x="0" y="5520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97468" y="2644903"/>
            <a:ext cx="466216" cy="662813"/>
          </a:xfrm>
          <a:custGeom>
            <a:avLst/>
            <a:gdLst/>
            <a:ahLst/>
            <a:cxnLst/>
            <a:rect l="l" t="t" r="r" b="b"/>
            <a:pathLst>
              <a:path w="466216" h="662813">
                <a:moveTo>
                  <a:pt x="321563" y="662813"/>
                </a:moveTo>
                <a:lnTo>
                  <a:pt x="466216" y="477012"/>
                </a:lnTo>
                <a:lnTo>
                  <a:pt x="78612" y="0"/>
                </a:lnTo>
                <a:lnTo>
                  <a:pt x="0" y="100075"/>
                </a:lnTo>
                <a:lnTo>
                  <a:pt x="321563" y="662813"/>
                </a:lnTo>
                <a:close/>
              </a:path>
            </a:pathLst>
          </a:custGeom>
          <a:solidFill>
            <a:srgbClr val="FF9F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97468" y="2644903"/>
            <a:ext cx="466216" cy="662813"/>
          </a:xfrm>
          <a:custGeom>
            <a:avLst/>
            <a:gdLst/>
            <a:ahLst/>
            <a:cxnLst/>
            <a:rect l="l" t="t" r="r" b="b"/>
            <a:pathLst>
              <a:path w="466216" h="662813">
                <a:moveTo>
                  <a:pt x="321563" y="662813"/>
                </a:moveTo>
                <a:lnTo>
                  <a:pt x="466216" y="477012"/>
                </a:lnTo>
                <a:lnTo>
                  <a:pt x="78612" y="0"/>
                </a:lnTo>
                <a:lnTo>
                  <a:pt x="0" y="100075"/>
                </a:lnTo>
                <a:lnTo>
                  <a:pt x="321563" y="662813"/>
                </a:lnTo>
                <a:close/>
              </a:path>
            </a:pathLst>
          </a:custGeom>
          <a:solidFill>
            <a:srgbClr val="FF9F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97468" y="2641347"/>
            <a:ext cx="462660" cy="662813"/>
          </a:xfrm>
          <a:custGeom>
            <a:avLst/>
            <a:gdLst/>
            <a:ahLst/>
            <a:cxnLst/>
            <a:rect l="l" t="t" r="r" b="b"/>
            <a:pathLst>
              <a:path w="462660" h="662813">
                <a:moveTo>
                  <a:pt x="317880" y="662813"/>
                </a:moveTo>
                <a:lnTo>
                  <a:pt x="462660" y="477012"/>
                </a:lnTo>
                <a:lnTo>
                  <a:pt x="75056" y="0"/>
                </a:lnTo>
                <a:lnTo>
                  <a:pt x="0" y="100075"/>
                </a:lnTo>
                <a:lnTo>
                  <a:pt x="317880" y="6628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68870" y="2644903"/>
            <a:ext cx="807211" cy="100075"/>
          </a:xfrm>
          <a:custGeom>
            <a:avLst/>
            <a:gdLst/>
            <a:ahLst/>
            <a:cxnLst/>
            <a:rect l="l" t="t" r="r" b="b"/>
            <a:pathLst>
              <a:path w="807211" h="100075">
                <a:moveTo>
                  <a:pt x="0" y="100075"/>
                </a:moveTo>
                <a:lnTo>
                  <a:pt x="728599" y="100075"/>
                </a:lnTo>
                <a:lnTo>
                  <a:pt x="807211" y="0"/>
                </a:lnTo>
                <a:lnTo>
                  <a:pt x="255397" y="0"/>
                </a:lnTo>
                <a:lnTo>
                  <a:pt x="0" y="100075"/>
                </a:lnTo>
                <a:close/>
              </a:path>
            </a:pathLst>
          </a:custGeom>
          <a:solidFill>
            <a:srgbClr val="BE3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68870" y="2644903"/>
            <a:ext cx="807211" cy="100075"/>
          </a:xfrm>
          <a:custGeom>
            <a:avLst/>
            <a:gdLst/>
            <a:ahLst/>
            <a:cxnLst/>
            <a:rect l="l" t="t" r="r" b="b"/>
            <a:pathLst>
              <a:path w="807211" h="100075">
                <a:moveTo>
                  <a:pt x="0" y="100075"/>
                </a:moveTo>
                <a:lnTo>
                  <a:pt x="728599" y="100075"/>
                </a:lnTo>
                <a:lnTo>
                  <a:pt x="807211" y="0"/>
                </a:lnTo>
                <a:lnTo>
                  <a:pt x="255397" y="0"/>
                </a:lnTo>
                <a:lnTo>
                  <a:pt x="0" y="100075"/>
                </a:lnTo>
                <a:close/>
              </a:path>
            </a:pathLst>
          </a:custGeom>
          <a:solidFill>
            <a:srgbClr val="BE3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65313" y="2641347"/>
            <a:ext cx="807212" cy="100075"/>
          </a:xfrm>
          <a:custGeom>
            <a:avLst/>
            <a:gdLst/>
            <a:ahLst/>
            <a:cxnLst/>
            <a:rect l="l" t="t" r="r" b="b"/>
            <a:pathLst>
              <a:path w="807212" h="100075">
                <a:moveTo>
                  <a:pt x="0" y="100075"/>
                </a:moveTo>
                <a:lnTo>
                  <a:pt x="732155" y="100075"/>
                </a:lnTo>
                <a:lnTo>
                  <a:pt x="807212" y="0"/>
                </a:lnTo>
                <a:lnTo>
                  <a:pt x="255396" y="0"/>
                </a:lnTo>
                <a:lnTo>
                  <a:pt x="0" y="1000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49211" y="2744979"/>
            <a:ext cx="1369821" cy="562737"/>
          </a:xfrm>
          <a:custGeom>
            <a:avLst/>
            <a:gdLst/>
            <a:ahLst/>
            <a:cxnLst/>
            <a:rect l="l" t="t" r="r" b="b"/>
            <a:pathLst>
              <a:path w="1369821" h="562737">
                <a:moveTo>
                  <a:pt x="0" y="562737"/>
                </a:moveTo>
                <a:lnTo>
                  <a:pt x="1369821" y="562737"/>
                </a:lnTo>
                <a:lnTo>
                  <a:pt x="1048258" y="0"/>
                </a:lnTo>
                <a:lnTo>
                  <a:pt x="308863" y="0"/>
                </a:lnTo>
                <a:lnTo>
                  <a:pt x="0" y="562737"/>
                </a:lnTo>
                <a:close/>
              </a:path>
            </a:pathLst>
          </a:custGeom>
          <a:solidFill>
            <a:srgbClr val="FF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49211" y="2744979"/>
            <a:ext cx="1369821" cy="562737"/>
          </a:xfrm>
          <a:custGeom>
            <a:avLst/>
            <a:gdLst/>
            <a:ahLst/>
            <a:cxnLst/>
            <a:rect l="l" t="t" r="r" b="b"/>
            <a:pathLst>
              <a:path w="1369821" h="562737">
                <a:moveTo>
                  <a:pt x="0" y="562737"/>
                </a:moveTo>
                <a:lnTo>
                  <a:pt x="1369821" y="562737"/>
                </a:lnTo>
                <a:lnTo>
                  <a:pt x="1048258" y="0"/>
                </a:lnTo>
                <a:lnTo>
                  <a:pt x="308863" y="0"/>
                </a:lnTo>
                <a:lnTo>
                  <a:pt x="0" y="562737"/>
                </a:lnTo>
                <a:close/>
              </a:path>
            </a:pathLst>
          </a:custGeom>
          <a:solidFill>
            <a:srgbClr val="FF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49211" y="2741423"/>
            <a:ext cx="1366139" cy="562737"/>
          </a:xfrm>
          <a:custGeom>
            <a:avLst/>
            <a:gdLst/>
            <a:ahLst/>
            <a:cxnLst/>
            <a:rect l="l" t="t" r="r" b="b"/>
            <a:pathLst>
              <a:path w="1366139" h="562737">
                <a:moveTo>
                  <a:pt x="0" y="562737"/>
                </a:moveTo>
                <a:lnTo>
                  <a:pt x="1366139" y="562737"/>
                </a:lnTo>
                <a:lnTo>
                  <a:pt x="1048258" y="0"/>
                </a:lnTo>
                <a:lnTo>
                  <a:pt x="307086" y="0"/>
                </a:lnTo>
                <a:lnTo>
                  <a:pt x="0" y="5627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35010" y="2092961"/>
            <a:ext cx="385699" cy="562737"/>
          </a:xfrm>
          <a:custGeom>
            <a:avLst/>
            <a:gdLst/>
            <a:ahLst/>
            <a:cxnLst/>
            <a:rect l="l" t="t" r="r" b="b"/>
            <a:pathLst>
              <a:path w="385699" h="562737">
                <a:moveTo>
                  <a:pt x="307086" y="562737"/>
                </a:moveTo>
                <a:lnTo>
                  <a:pt x="385699" y="475106"/>
                </a:lnTo>
                <a:lnTo>
                  <a:pt x="0" y="0"/>
                </a:lnTo>
                <a:lnTo>
                  <a:pt x="307086" y="562737"/>
                </a:lnTo>
                <a:close/>
              </a:path>
            </a:pathLst>
          </a:custGeom>
          <a:solidFill>
            <a:srgbClr val="FFB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35010" y="2092961"/>
            <a:ext cx="385699" cy="562737"/>
          </a:xfrm>
          <a:custGeom>
            <a:avLst/>
            <a:gdLst/>
            <a:ahLst/>
            <a:cxnLst/>
            <a:rect l="l" t="t" r="r" b="b"/>
            <a:pathLst>
              <a:path w="385699" h="562737">
                <a:moveTo>
                  <a:pt x="307086" y="562737"/>
                </a:moveTo>
                <a:lnTo>
                  <a:pt x="385699" y="475106"/>
                </a:lnTo>
                <a:lnTo>
                  <a:pt x="0" y="0"/>
                </a:lnTo>
                <a:lnTo>
                  <a:pt x="307086" y="562737"/>
                </a:lnTo>
                <a:close/>
              </a:path>
            </a:pathLst>
          </a:custGeom>
          <a:solidFill>
            <a:srgbClr val="FFB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31455" y="2089277"/>
            <a:ext cx="385699" cy="566420"/>
          </a:xfrm>
          <a:custGeom>
            <a:avLst/>
            <a:gdLst/>
            <a:ahLst/>
            <a:cxnLst/>
            <a:rect l="l" t="t" r="r" b="b"/>
            <a:pathLst>
              <a:path w="385699" h="566420">
                <a:moveTo>
                  <a:pt x="310642" y="566420"/>
                </a:moveTo>
                <a:lnTo>
                  <a:pt x="385699" y="475234"/>
                </a:lnTo>
                <a:lnTo>
                  <a:pt x="0" y="0"/>
                </a:lnTo>
                <a:lnTo>
                  <a:pt x="310642" y="5664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13446" y="2092961"/>
            <a:ext cx="628650" cy="562737"/>
          </a:xfrm>
          <a:custGeom>
            <a:avLst/>
            <a:gdLst/>
            <a:ahLst/>
            <a:cxnLst/>
            <a:rect l="l" t="t" r="r" b="b"/>
            <a:pathLst>
              <a:path w="628650" h="562737">
                <a:moveTo>
                  <a:pt x="0" y="562737"/>
                </a:moveTo>
                <a:lnTo>
                  <a:pt x="628650" y="562737"/>
                </a:lnTo>
                <a:lnTo>
                  <a:pt x="321563" y="0"/>
                </a:lnTo>
                <a:lnTo>
                  <a:pt x="0" y="562737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13446" y="2092961"/>
            <a:ext cx="628650" cy="562737"/>
          </a:xfrm>
          <a:custGeom>
            <a:avLst/>
            <a:gdLst/>
            <a:ahLst/>
            <a:cxnLst/>
            <a:rect l="l" t="t" r="r" b="b"/>
            <a:pathLst>
              <a:path w="628650" h="562737">
                <a:moveTo>
                  <a:pt x="0" y="562737"/>
                </a:moveTo>
                <a:lnTo>
                  <a:pt x="628650" y="562737"/>
                </a:lnTo>
                <a:lnTo>
                  <a:pt x="321563" y="0"/>
                </a:lnTo>
                <a:lnTo>
                  <a:pt x="0" y="562737"/>
                </a:lnTo>
                <a:close/>
              </a:path>
            </a:pathLst>
          </a:custGeom>
          <a:solidFill>
            <a:srgbClr val="FF9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09890" y="2089277"/>
            <a:ext cx="632206" cy="566420"/>
          </a:xfrm>
          <a:custGeom>
            <a:avLst/>
            <a:gdLst/>
            <a:ahLst/>
            <a:cxnLst/>
            <a:rect l="l" t="t" r="r" b="b"/>
            <a:pathLst>
              <a:path w="632206" h="566420">
                <a:moveTo>
                  <a:pt x="0" y="566420"/>
                </a:moveTo>
                <a:lnTo>
                  <a:pt x="632206" y="566420"/>
                </a:lnTo>
                <a:lnTo>
                  <a:pt x="321563" y="0"/>
                </a:lnTo>
                <a:lnTo>
                  <a:pt x="0" y="5664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65312" y="2775331"/>
            <a:ext cx="773303" cy="276987"/>
          </a:xfrm>
          <a:custGeom>
            <a:avLst/>
            <a:gdLst/>
            <a:ahLst/>
            <a:cxnLst/>
            <a:rect l="l" t="t" r="r" b="b"/>
            <a:pathLst>
              <a:path w="773303" h="276987">
                <a:moveTo>
                  <a:pt x="773303" y="0"/>
                </a:moveTo>
                <a:lnTo>
                  <a:pt x="0" y="2769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96969" y="3763264"/>
            <a:ext cx="2450719" cy="568198"/>
          </a:xfrm>
          <a:custGeom>
            <a:avLst/>
            <a:gdLst/>
            <a:ahLst/>
            <a:cxnLst/>
            <a:rect l="l" t="t" r="r" b="b"/>
            <a:pathLst>
              <a:path w="2450719" h="568198">
                <a:moveTo>
                  <a:pt x="2450719" y="568198"/>
                </a:moveTo>
                <a:lnTo>
                  <a:pt x="2247030" y="564139"/>
                </a:lnTo>
                <a:lnTo>
                  <a:pt x="2048368" y="556701"/>
                </a:lnTo>
                <a:lnTo>
                  <a:pt x="1855318" y="546021"/>
                </a:lnTo>
                <a:lnTo>
                  <a:pt x="1668467" y="532233"/>
                </a:lnTo>
                <a:lnTo>
                  <a:pt x="1488400" y="515475"/>
                </a:lnTo>
                <a:lnTo>
                  <a:pt x="1315703" y="495881"/>
                </a:lnTo>
                <a:lnTo>
                  <a:pt x="1150964" y="473588"/>
                </a:lnTo>
                <a:lnTo>
                  <a:pt x="994766" y="448732"/>
                </a:lnTo>
                <a:lnTo>
                  <a:pt x="847697" y="421449"/>
                </a:lnTo>
                <a:lnTo>
                  <a:pt x="710342" y="391874"/>
                </a:lnTo>
                <a:lnTo>
                  <a:pt x="583288" y="360144"/>
                </a:lnTo>
                <a:lnTo>
                  <a:pt x="467120" y="326394"/>
                </a:lnTo>
                <a:lnTo>
                  <a:pt x="362424" y="290760"/>
                </a:lnTo>
                <a:lnTo>
                  <a:pt x="269786" y="253379"/>
                </a:lnTo>
                <a:lnTo>
                  <a:pt x="189793" y="214385"/>
                </a:lnTo>
                <a:lnTo>
                  <a:pt x="123030" y="173916"/>
                </a:lnTo>
                <a:lnTo>
                  <a:pt x="70083" y="132107"/>
                </a:lnTo>
                <a:lnTo>
                  <a:pt x="31538" y="89094"/>
                </a:lnTo>
                <a:lnTo>
                  <a:pt x="7982" y="45013"/>
                </a:lnTo>
                <a:lnTo>
                  <a:pt x="0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57577" y="4108070"/>
            <a:ext cx="3949319" cy="898651"/>
          </a:xfrm>
          <a:custGeom>
            <a:avLst/>
            <a:gdLst/>
            <a:ahLst/>
            <a:cxnLst/>
            <a:rect l="l" t="t" r="r" b="b"/>
            <a:pathLst>
              <a:path w="3949319" h="898651">
                <a:moveTo>
                  <a:pt x="3949319" y="898651"/>
                </a:moveTo>
                <a:lnTo>
                  <a:pt x="3623924" y="894495"/>
                </a:lnTo>
                <a:lnTo>
                  <a:pt x="3306046" y="884692"/>
                </a:lnTo>
                <a:lnTo>
                  <a:pt x="2996676" y="869467"/>
                </a:lnTo>
                <a:lnTo>
                  <a:pt x="2696805" y="849046"/>
                </a:lnTo>
                <a:lnTo>
                  <a:pt x="2407425" y="823656"/>
                </a:lnTo>
                <a:lnTo>
                  <a:pt x="2129529" y="793522"/>
                </a:lnTo>
                <a:lnTo>
                  <a:pt x="1864107" y="758869"/>
                </a:lnTo>
                <a:lnTo>
                  <a:pt x="1612151" y="719925"/>
                </a:lnTo>
                <a:lnTo>
                  <a:pt x="1374653" y="676914"/>
                </a:lnTo>
                <a:lnTo>
                  <a:pt x="1152604" y="630062"/>
                </a:lnTo>
                <a:lnTo>
                  <a:pt x="946996" y="579596"/>
                </a:lnTo>
                <a:lnTo>
                  <a:pt x="758821" y="525741"/>
                </a:lnTo>
                <a:lnTo>
                  <a:pt x="589071" y="468723"/>
                </a:lnTo>
                <a:lnTo>
                  <a:pt x="438737" y="408767"/>
                </a:lnTo>
                <a:lnTo>
                  <a:pt x="308810" y="346100"/>
                </a:lnTo>
                <a:lnTo>
                  <a:pt x="200283" y="280948"/>
                </a:lnTo>
                <a:lnTo>
                  <a:pt x="114146" y="213536"/>
                </a:lnTo>
                <a:lnTo>
                  <a:pt x="51392" y="144090"/>
                </a:lnTo>
                <a:lnTo>
                  <a:pt x="13013" y="72836"/>
                </a:lnTo>
                <a:lnTo>
                  <a:pt x="0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20186" y="3984879"/>
            <a:ext cx="3001517" cy="855726"/>
          </a:xfrm>
          <a:custGeom>
            <a:avLst/>
            <a:gdLst/>
            <a:ahLst/>
            <a:cxnLst/>
            <a:rect l="l" t="t" r="r" b="b"/>
            <a:pathLst>
              <a:path w="3001517" h="855726">
                <a:moveTo>
                  <a:pt x="3001517" y="855726"/>
                </a:moveTo>
                <a:lnTo>
                  <a:pt x="2753123" y="850678"/>
                </a:lnTo>
                <a:lnTo>
                  <a:pt x="2510665" y="840399"/>
                </a:lnTo>
                <a:lnTo>
                  <a:pt x="2274879" y="825100"/>
                </a:lnTo>
                <a:lnTo>
                  <a:pt x="2046500" y="804988"/>
                </a:lnTo>
                <a:lnTo>
                  <a:pt x="1826263" y="780276"/>
                </a:lnTo>
                <a:lnTo>
                  <a:pt x="1614905" y="751171"/>
                </a:lnTo>
                <a:lnTo>
                  <a:pt x="1413161" y="717884"/>
                </a:lnTo>
                <a:lnTo>
                  <a:pt x="1221766" y="680624"/>
                </a:lnTo>
                <a:lnTo>
                  <a:pt x="1041456" y="639602"/>
                </a:lnTo>
                <a:lnTo>
                  <a:pt x="872966" y="595026"/>
                </a:lnTo>
                <a:lnTo>
                  <a:pt x="717032" y="547108"/>
                </a:lnTo>
                <a:lnTo>
                  <a:pt x="574389" y="496055"/>
                </a:lnTo>
                <a:lnTo>
                  <a:pt x="445773" y="442079"/>
                </a:lnTo>
                <a:lnTo>
                  <a:pt x="331920" y="385389"/>
                </a:lnTo>
                <a:lnTo>
                  <a:pt x="233564" y="326195"/>
                </a:lnTo>
                <a:lnTo>
                  <a:pt x="151442" y="264706"/>
                </a:lnTo>
                <a:lnTo>
                  <a:pt x="86289" y="201132"/>
                </a:lnTo>
                <a:lnTo>
                  <a:pt x="38841" y="135684"/>
                </a:lnTo>
                <a:lnTo>
                  <a:pt x="9832" y="68569"/>
                </a:lnTo>
                <a:lnTo>
                  <a:pt x="0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52340" y="3225546"/>
            <a:ext cx="2607818" cy="552068"/>
          </a:xfrm>
          <a:custGeom>
            <a:avLst/>
            <a:gdLst/>
            <a:ahLst/>
            <a:cxnLst/>
            <a:rect l="l" t="t" r="r" b="b"/>
            <a:pathLst>
              <a:path w="2607818" h="552068">
                <a:moveTo>
                  <a:pt x="2607818" y="552068"/>
                </a:moveTo>
                <a:lnTo>
                  <a:pt x="2391075" y="548117"/>
                </a:lnTo>
                <a:lnTo>
                  <a:pt x="2179681" y="540883"/>
                </a:lnTo>
                <a:lnTo>
                  <a:pt x="1974258" y="530500"/>
                </a:lnTo>
                <a:lnTo>
                  <a:pt x="1775431" y="517099"/>
                </a:lnTo>
                <a:lnTo>
                  <a:pt x="1583822" y="500812"/>
                </a:lnTo>
                <a:lnTo>
                  <a:pt x="1400056" y="481772"/>
                </a:lnTo>
                <a:lnTo>
                  <a:pt x="1224756" y="460110"/>
                </a:lnTo>
                <a:lnTo>
                  <a:pt x="1058546" y="435958"/>
                </a:lnTo>
                <a:lnTo>
                  <a:pt x="902048" y="409449"/>
                </a:lnTo>
                <a:lnTo>
                  <a:pt x="755888" y="380714"/>
                </a:lnTo>
                <a:lnTo>
                  <a:pt x="620688" y="349885"/>
                </a:lnTo>
                <a:lnTo>
                  <a:pt x="497071" y="317095"/>
                </a:lnTo>
                <a:lnTo>
                  <a:pt x="385663" y="282475"/>
                </a:lnTo>
                <a:lnTo>
                  <a:pt x="287086" y="246158"/>
                </a:lnTo>
                <a:lnTo>
                  <a:pt x="201963" y="208276"/>
                </a:lnTo>
                <a:lnTo>
                  <a:pt x="130919" y="168959"/>
                </a:lnTo>
                <a:lnTo>
                  <a:pt x="74577" y="128342"/>
                </a:lnTo>
                <a:lnTo>
                  <a:pt x="33561" y="86554"/>
                </a:lnTo>
                <a:lnTo>
                  <a:pt x="8494" y="43730"/>
                </a:lnTo>
                <a:lnTo>
                  <a:pt x="0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77435" y="2741423"/>
            <a:ext cx="3015234" cy="387603"/>
          </a:xfrm>
          <a:custGeom>
            <a:avLst/>
            <a:gdLst/>
            <a:ahLst/>
            <a:cxnLst/>
            <a:rect l="l" t="t" r="r" b="b"/>
            <a:pathLst>
              <a:path w="3015234" h="387603">
                <a:moveTo>
                  <a:pt x="3015234" y="387603"/>
                </a:moveTo>
                <a:lnTo>
                  <a:pt x="2765743" y="385338"/>
                </a:lnTo>
                <a:lnTo>
                  <a:pt x="2522207" y="380701"/>
                </a:lnTo>
                <a:lnTo>
                  <a:pt x="2285367" y="373787"/>
                </a:lnTo>
                <a:lnTo>
                  <a:pt x="2055961" y="364691"/>
                </a:lnTo>
                <a:lnTo>
                  <a:pt x="1834729" y="353508"/>
                </a:lnTo>
                <a:lnTo>
                  <a:pt x="1622410" y="340334"/>
                </a:lnTo>
                <a:lnTo>
                  <a:pt x="1419745" y="325263"/>
                </a:lnTo>
                <a:lnTo>
                  <a:pt x="1227472" y="308390"/>
                </a:lnTo>
                <a:lnTo>
                  <a:pt x="1046331" y="289811"/>
                </a:lnTo>
                <a:lnTo>
                  <a:pt x="877061" y="269621"/>
                </a:lnTo>
                <a:lnTo>
                  <a:pt x="720403" y="247914"/>
                </a:lnTo>
                <a:lnTo>
                  <a:pt x="577096" y="224785"/>
                </a:lnTo>
                <a:lnTo>
                  <a:pt x="447878" y="200331"/>
                </a:lnTo>
                <a:lnTo>
                  <a:pt x="333490" y="174645"/>
                </a:lnTo>
                <a:lnTo>
                  <a:pt x="234672" y="147824"/>
                </a:lnTo>
                <a:lnTo>
                  <a:pt x="152162" y="119961"/>
                </a:lnTo>
                <a:lnTo>
                  <a:pt x="86700" y="91152"/>
                </a:lnTo>
                <a:lnTo>
                  <a:pt x="39026" y="61492"/>
                </a:lnTo>
                <a:lnTo>
                  <a:pt x="9879" y="31076"/>
                </a:lnTo>
                <a:lnTo>
                  <a:pt x="0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34133" y="3266695"/>
            <a:ext cx="1339444" cy="1602485"/>
          </a:xfrm>
          <a:custGeom>
            <a:avLst/>
            <a:gdLst/>
            <a:ahLst/>
            <a:cxnLst/>
            <a:rect l="l" t="t" r="r" b="b"/>
            <a:pathLst>
              <a:path w="1339444" h="1602485">
                <a:moveTo>
                  <a:pt x="1339444" y="1602485"/>
                </a:moveTo>
                <a:lnTo>
                  <a:pt x="1229585" y="1597173"/>
                </a:lnTo>
                <a:lnTo>
                  <a:pt x="1122172" y="1581509"/>
                </a:lnTo>
                <a:lnTo>
                  <a:pt x="1017550" y="1555908"/>
                </a:lnTo>
                <a:lnTo>
                  <a:pt x="916064" y="1520781"/>
                </a:lnTo>
                <a:lnTo>
                  <a:pt x="818058" y="1476541"/>
                </a:lnTo>
                <a:lnTo>
                  <a:pt x="723878" y="1423601"/>
                </a:lnTo>
                <a:lnTo>
                  <a:pt x="633867" y="1362374"/>
                </a:lnTo>
                <a:lnTo>
                  <a:pt x="548371" y="1293272"/>
                </a:lnTo>
                <a:lnTo>
                  <a:pt x="467735" y="1216708"/>
                </a:lnTo>
                <a:lnTo>
                  <a:pt x="392302" y="1133094"/>
                </a:lnTo>
                <a:lnTo>
                  <a:pt x="322417" y="1042842"/>
                </a:lnTo>
                <a:lnTo>
                  <a:pt x="258425" y="946367"/>
                </a:lnTo>
                <a:lnTo>
                  <a:pt x="200671" y="844080"/>
                </a:lnTo>
                <a:lnTo>
                  <a:pt x="149500" y="736393"/>
                </a:lnTo>
                <a:lnTo>
                  <a:pt x="105255" y="623720"/>
                </a:lnTo>
                <a:lnTo>
                  <a:pt x="68282" y="506473"/>
                </a:lnTo>
                <a:lnTo>
                  <a:pt x="38925" y="385065"/>
                </a:lnTo>
                <a:lnTo>
                  <a:pt x="17530" y="259909"/>
                </a:lnTo>
                <a:lnTo>
                  <a:pt x="4439" y="131416"/>
                </a:lnTo>
                <a:lnTo>
                  <a:pt x="0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34133" y="1608709"/>
            <a:ext cx="2043024" cy="1670430"/>
          </a:xfrm>
          <a:custGeom>
            <a:avLst/>
            <a:gdLst/>
            <a:ahLst/>
            <a:cxnLst/>
            <a:rect l="l" t="t" r="r" b="b"/>
            <a:pathLst>
              <a:path w="2043024" h="1670430">
                <a:moveTo>
                  <a:pt x="0" y="1670430"/>
                </a:moveTo>
                <a:lnTo>
                  <a:pt x="6932" y="1533381"/>
                </a:lnTo>
                <a:lnTo>
                  <a:pt x="27037" y="1399392"/>
                </a:lnTo>
                <a:lnTo>
                  <a:pt x="59792" y="1268891"/>
                </a:lnTo>
                <a:lnTo>
                  <a:pt x="104669" y="1142309"/>
                </a:lnTo>
                <a:lnTo>
                  <a:pt x="161146" y="1020073"/>
                </a:lnTo>
                <a:lnTo>
                  <a:pt x="228695" y="902615"/>
                </a:lnTo>
                <a:lnTo>
                  <a:pt x="306792" y="790361"/>
                </a:lnTo>
                <a:lnTo>
                  <a:pt x="394913" y="683742"/>
                </a:lnTo>
                <a:lnTo>
                  <a:pt x="492532" y="583187"/>
                </a:lnTo>
                <a:lnTo>
                  <a:pt x="599123" y="489124"/>
                </a:lnTo>
                <a:lnTo>
                  <a:pt x="714162" y="401983"/>
                </a:lnTo>
                <a:lnTo>
                  <a:pt x="837124" y="322193"/>
                </a:lnTo>
                <a:lnTo>
                  <a:pt x="967483" y="250184"/>
                </a:lnTo>
                <a:lnTo>
                  <a:pt x="1104715" y="186383"/>
                </a:lnTo>
                <a:lnTo>
                  <a:pt x="1248295" y="131220"/>
                </a:lnTo>
                <a:lnTo>
                  <a:pt x="1397696" y="85125"/>
                </a:lnTo>
                <a:lnTo>
                  <a:pt x="1552395" y="48526"/>
                </a:lnTo>
                <a:lnTo>
                  <a:pt x="1711866" y="21853"/>
                </a:lnTo>
                <a:lnTo>
                  <a:pt x="1875584" y="5534"/>
                </a:lnTo>
                <a:lnTo>
                  <a:pt x="2043024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62807" y="1608709"/>
            <a:ext cx="4411218" cy="1163446"/>
          </a:xfrm>
          <a:custGeom>
            <a:avLst/>
            <a:gdLst/>
            <a:ahLst/>
            <a:cxnLst/>
            <a:rect l="l" t="t" r="r" b="b"/>
            <a:pathLst>
              <a:path w="4411218" h="1163446">
                <a:moveTo>
                  <a:pt x="0" y="0"/>
                </a:moveTo>
                <a:lnTo>
                  <a:pt x="333610" y="3699"/>
                </a:lnTo>
                <a:lnTo>
                  <a:pt x="661002" y="14632"/>
                </a:lnTo>
                <a:lnTo>
                  <a:pt x="981230" y="32548"/>
                </a:lnTo>
                <a:lnTo>
                  <a:pt x="1293345" y="57197"/>
                </a:lnTo>
                <a:lnTo>
                  <a:pt x="1596401" y="88330"/>
                </a:lnTo>
                <a:lnTo>
                  <a:pt x="1889452" y="125696"/>
                </a:lnTo>
                <a:lnTo>
                  <a:pt x="2171549" y="169047"/>
                </a:lnTo>
                <a:lnTo>
                  <a:pt x="2441746" y="218131"/>
                </a:lnTo>
                <a:lnTo>
                  <a:pt x="2699097" y="272699"/>
                </a:lnTo>
                <a:lnTo>
                  <a:pt x="2942653" y="332501"/>
                </a:lnTo>
                <a:lnTo>
                  <a:pt x="3171469" y="397288"/>
                </a:lnTo>
                <a:lnTo>
                  <a:pt x="3384596" y="466810"/>
                </a:lnTo>
                <a:lnTo>
                  <a:pt x="3581089" y="540816"/>
                </a:lnTo>
                <a:lnTo>
                  <a:pt x="3760000" y="619057"/>
                </a:lnTo>
                <a:lnTo>
                  <a:pt x="3920382" y="701284"/>
                </a:lnTo>
                <a:lnTo>
                  <a:pt x="4061289" y="787245"/>
                </a:lnTo>
                <a:lnTo>
                  <a:pt x="4181773" y="876692"/>
                </a:lnTo>
                <a:lnTo>
                  <a:pt x="4280887" y="969374"/>
                </a:lnTo>
                <a:lnTo>
                  <a:pt x="4357684" y="1065043"/>
                </a:lnTo>
                <a:lnTo>
                  <a:pt x="4411218" y="1163446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12746" y="4363593"/>
            <a:ext cx="1209116" cy="201930"/>
          </a:xfrm>
          <a:custGeom>
            <a:avLst/>
            <a:gdLst/>
            <a:ahLst/>
            <a:cxnLst/>
            <a:rect l="l" t="t" r="r" b="b"/>
            <a:pathLst>
              <a:path w="1209116" h="201929">
                <a:moveTo>
                  <a:pt x="1209116" y="201929"/>
                </a:moveTo>
                <a:lnTo>
                  <a:pt x="1109942" y="201260"/>
                </a:lnTo>
                <a:lnTo>
                  <a:pt x="1012978" y="199286"/>
                </a:lnTo>
                <a:lnTo>
                  <a:pt x="918534" y="196060"/>
                </a:lnTo>
                <a:lnTo>
                  <a:pt x="826921" y="191633"/>
                </a:lnTo>
                <a:lnTo>
                  <a:pt x="738451" y="186058"/>
                </a:lnTo>
                <a:lnTo>
                  <a:pt x="653434" y="179387"/>
                </a:lnTo>
                <a:lnTo>
                  <a:pt x="572181" y="171672"/>
                </a:lnTo>
                <a:lnTo>
                  <a:pt x="495004" y="162964"/>
                </a:lnTo>
                <a:lnTo>
                  <a:pt x="422214" y="153316"/>
                </a:lnTo>
                <a:lnTo>
                  <a:pt x="354122" y="142779"/>
                </a:lnTo>
                <a:lnTo>
                  <a:pt x="291038" y="131406"/>
                </a:lnTo>
                <a:lnTo>
                  <a:pt x="233274" y="119249"/>
                </a:lnTo>
                <a:lnTo>
                  <a:pt x="181140" y="106360"/>
                </a:lnTo>
                <a:lnTo>
                  <a:pt x="134949" y="92791"/>
                </a:lnTo>
                <a:lnTo>
                  <a:pt x="95010" y="78593"/>
                </a:lnTo>
                <a:lnTo>
                  <a:pt x="35137" y="48520"/>
                </a:lnTo>
                <a:lnTo>
                  <a:pt x="4007" y="16559"/>
                </a:lnTo>
                <a:lnTo>
                  <a:pt x="0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66466" y="4799458"/>
            <a:ext cx="96393" cy="109093"/>
          </a:xfrm>
          <a:custGeom>
            <a:avLst/>
            <a:gdLst/>
            <a:ahLst/>
            <a:cxnLst/>
            <a:rect l="l" t="t" r="r" b="b"/>
            <a:pathLst>
              <a:path w="96393" h="109093">
                <a:moveTo>
                  <a:pt x="0" y="54483"/>
                </a:moveTo>
                <a:lnTo>
                  <a:pt x="1037" y="65785"/>
                </a:lnTo>
                <a:lnTo>
                  <a:pt x="5485" y="79773"/>
                </a:lnTo>
                <a:lnTo>
                  <a:pt x="12955" y="91699"/>
                </a:lnTo>
                <a:lnTo>
                  <a:pt x="22924" y="100962"/>
                </a:lnTo>
                <a:lnTo>
                  <a:pt x="34867" y="106960"/>
                </a:lnTo>
                <a:lnTo>
                  <a:pt x="48259" y="109093"/>
                </a:lnTo>
                <a:lnTo>
                  <a:pt x="58150" y="107933"/>
                </a:lnTo>
                <a:lnTo>
                  <a:pt x="70504" y="102902"/>
                </a:lnTo>
                <a:lnTo>
                  <a:pt x="81035" y="94438"/>
                </a:lnTo>
                <a:lnTo>
                  <a:pt x="89214" y="83145"/>
                </a:lnTo>
                <a:lnTo>
                  <a:pt x="94509" y="69625"/>
                </a:lnTo>
                <a:lnTo>
                  <a:pt x="96393" y="54483"/>
                </a:lnTo>
                <a:lnTo>
                  <a:pt x="95389" y="43406"/>
                </a:lnTo>
                <a:lnTo>
                  <a:pt x="90970" y="29404"/>
                </a:lnTo>
                <a:lnTo>
                  <a:pt x="83515" y="17454"/>
                </a:lnTo>
                <a:lnTo>
                  <a:pt x="73557" y="8163"/>
                </a:lnTo>
                <a:lnTo>
                  <a:pt x="61628" y="2142"/>
                </a:lnTo>
                <a:lnTo>
                  <a:pt x="48259" y="0"/>
                </a:lnTo>
                <a:lnTo>
                  <a:pt x="38337" y="1156"/>
                </a:lnTo>
                <a:lnTo>
                  <a:pt x="25939" y="6183"/>
                </a:lnTo>
                <a:lnTo>
                  <a:pt x="15380" y="14636"/>
                </a:lnTo>
                <a:lnTo>
                  <a:pt x="7186" y="25908"/>
                </a:lnTo>
                <a:lnTo>
                  <a:pt x="1884" y="39393"/>
                </a:lnTo>
                <a:lnTo>
                  <a:pt x="0" y="54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66466" y="4799458"/>
            <a:ext cx="96393" cy="109093"/>
          </a:xfrm>
          <a:custGeom>
            <a:avLst/>
            <a:gdLst/>
            <a:ahLst/>
            <a:cxnLst/>
            <a:rect l="l" t="t" r="r" b="b"/>
            <a:pathLst>
              <a:path w="96393" h="109093">
                <a:moveTo>
                  <a:pt x="0" y="54483"/>
                </a:moveTo>
                <a:lnTo>
                  <a:pt x="1884" y="39393"/>
                </a:lnTo>
                <a:lnTo>
                  <a:pt x="7186" y="25908"/>
                </a:lnTo>
                <a:lnTo>
                  <a:pt x="15380" y="14636"/>
                </a:lnTo>
                <a:lnTo>
                  <a:pt x="25939" y="6183"/>
                </a:lnTo>
                <a:lnTo>
                  <a:pt x="38337" y="1156"/>
                </a:lnTo>
                <a:lnTo>
                  <a:pt x="48259" y="0"/>
                </a:lnTo>
                <a:lnTo>
                  <a:pt x="61628" y="2142"/>
                </a:lnTo>
                <a:lnTo>
                  <a:pt x="73557" y="8163"/>
                </a:lnTo>
                <a:lnTo>
                  <a:pt x="83515" y="17454"/>
                </a:lnTo>
                <a:lnTo>
                  <a:pt x="90970" y="29404"/>
                </a:lnTo>
                <a:lnTo>
                  <a:pt x="95389" y="43406"/>
                </a:lnTo>
                <a:lnTo>
                  <a:pt x="96393" y="54483"/>
                </a:lnTo>
                <a:lnTo>
                  <a:pt x="94509" y="69625"/>
                </a:lnTo>
                <a:lnTo>
                  <a:pt x="89214" y="83145"/>
                </a:lnTo>
                <a:lnTo>
                  <a:pt x="81035" y="94438"/>
                </a:lnTo>
                <a:lnTo>
                  <a:pt x="70504" y="102902"/>
                </a:lnTo>
                <a:lnTo>
                  <a:pt x="58150" y="107933"/>
                </a:lnTo>
                <a:lnTo>
                  <a:pt x="48259" y="109093"/>
                </a:lnTo>
                <a:lnTo>
                  <a:pt x="34867" y="106960"/>
                </a:lnTo>
                <a:lnTo>
                  <a:pt x="22924" y="100962"/>
                </a:lnTo>
                <a:lnTo>
                  <a:pt x="12955" y="91699"/>
                </a:lnTo>
                <a:lnTo>
                  <a:pt x="5485" y="79773"/>
                </a:lnTo>
                <a:lnTo>
                  <a:pt x="1037" y="65785"/>
                </a:lnTo>
                <a:lnTo>
                  <a:pt x="0" y="54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80714" y="4502913"/>
            <a:ext cx="96520" cy="108965"/>
          </a:xfrm>
          <a:custGeom>
            <a:avLst/>
            <a:gdLst/>
            <a:ahLst/>
            <a:cxnLst/>
            <a:rect l="l" t="t" r="r" b="b"/>
            <a:pathLst>
              <a:path w="96520" h="108965">
                <a:moveTo>
                  <a:pt x="0" y="54482"/>
                </a:moveTo>
                <a:lnTo>
                  <a:pt x="1019" y="65682"/>
                </a:lnTo>
                <a:lnTo>
                  <a:pt x="5453" y="79677"/>
                </a:lnTo>
                <a:lnTo>
                  <a:pt x="12921" y="91598"/>
                </a:lnTo>
                <a:lnTo>
                  <a:pt x="22895" y="100850"/>
                </a:lnTo>
                <a:lnTo>
                  <a:pt x="34850" y="106837"/>
                </a:lnTo>
                <a:lnTo>
                  <a:pt x="48260" y="108965"/>
                </a:lnTo>
                <a:lnTo>
                  <a:pt x="58182" y="107814"/>
                </a:lnTo>
                <a:lnTo>
                  <a:pt x="70580" y="102806"/>
                </a:lnTo>
                <a:lnTo>
                  <a:pt x="81139" y="94374"/>
                </a:lnTo>
                <a:lnTo>
                  <a:pt x="89333" y="83113"/>
                </a:lnTo>
                <a:lnTo>
                  <a:pt x="94635" y="69617"/>
                </a:lnTo>
                <a:lnTo>
                  <a:pt x="96520" y="54482"/>
                </a:lnTo>
                <a:lnTo>
                  <a:pt x="95500" y="43283"/>
                </a:lnTo>
                <a:lnTo>
                  <a:pt x="91066" y="29288"/>
                </a:lnTo>
                <a:lnTo>
                  <a:pt x="83598" y="17367"/>
                </a:lnTo>
                <a:lnTo>
                  <a:pt x="73624" y="8115"/>
                </a:lnTo>
                <a:lnTo>
                  <a:pt x="61669" y="2128"/>
                </a:lnTo>
                <a:lnTo>
                  <a:pt x="48260" y="0"/>
                </a:lnTo>
                <a:lnTo>
                  <a:pt x="38337" y="1151"/>
                </a:lnTo>
                <a:lnTo>
                  <a:pt x="25939" y="6159"/>
                </a:lnTo>
                <a:lnTo>
                  <a:pt x="15380" y="14591"/>
                </a:lnTo>
                <a:lnTo>
                  <a:pt x="7186" y="25852"/>
                </a:lnTo>
                <a:lnTo>
                  <a:pt x="1884" y="39348"/>
                </a:lnTo>
                <a:lnTo>
                  <a:pt x="0" y="54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80714" y="4502913"/>
            <a:ext cx="96520" cy="108965"/>
          </a:xfrm>
          <a:custGeom>
            <a:avLst/>
            <a:gdLst/>
            <a:ahLst/>
            <a:cxnLst/>
            <a:rect l="l" t="t" r="r" b="b"/>
            <a:pathLst>
              <a:path w="96520" h="108965">
                <a:moveTo>
                  <a:pt x="0" y="54482"/>
                </a:moveTo>
                <a:lnTo>
                  <a:pt x="1884" y="39348"/>
                </a:lnTo>
                <a:lnTo>
                  <a:pt x="7186" y="25852"/>
                </a:lnTo>
                <a:lnTo>
                  <a:pt x="15380" y="14591"/>
                </a:lnTo>
                <a:lnTo>
                  <a:pt x="25939" y="6159"/>
                </a:lnTo>
                <a:lnTo>
                  <a:pt x="38337" y="1151"/>
                </a:lnTo>
                <a:lnTo>
                  <a:pt x="48260" y="0"/>
                </a:lnTo>
                <a:lnTo>
                  <a:pt x="61669" y="2128"/>
                </a:lnTo>
                <a:lnTo>
                  <a:pt x="73624" y="8115"/>
                </a:lnTo>
                <a:lnTo>
                  <a:pt x="83598" y="17367"/>
                </a:lnTo>
                <a:lnTo>
                  <a:pt x="91066" y="29288"/>
                </a:lnTo>
                <a:lnTo>
                  <a:pt x="95500" y="43283"/>
                </a:lnTo>
                <a:lnTo>
                  <a:pt x="96520" y="54482"/>
                </a:lnTo>
                <a:lnTo>
                  <a:pt x="94635" y="69617"/>
                </a:lnTo>
                <a:lnTo>
                  <a:pt x="89333" y="83113"/>
                </a:lnTo>
                <a:lnTo>
                  <a:pt x="81139" y="94374"/>
                </a:lnTo>
                <a:lnTo>
                  <a:pt x="70580" y="102806"/>
                </a:lnTo>
                <a:lnTo>
                  <a:pt x="58182" y="107814"/>
                </a:lnTo>
                <a:lnTo>
                  <a:pt x="48260" y="108965"/>
                </a:lnTo>
                <a:lnTo>
                  <a:pt x="34850" y="106837"/>
                </a:lnTo>
                <a:lnTo>
                  <a:pt x="22895" y="100850"/>
                </a:lnTo>
                <a:lnTo>
                  <a:pt x="12921" y="91598"/>
                </a:lnTo>
                <a:lnTo>
                  <a:pt x="5453" y="79677"/>
                </a:lnTo>
                <a:lnTo>
                  <a:pt x="1019" y="65682"/>
                </a:lnTo>
                <a:lnTo>
                  <a:pt x="0" y="54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03983" y="4045586"/>
            <a:ext cx="96393" cy="110743"/>
          </a:xfrm>
          <a:custGeom>
            <a:avLst/>
            <a:gdLst/>
            <a:ahLst/>
            <a:cxnLst/>
            <a:rect l="l" t="t" r="r" b="b"/>
            <a:pathLst>
              <a:path w="96393" h="110743">
                <a:moveTo>
                  <a:pt x="0" y="55371"/>
                </a:moveTo>
                <a:lnTo>
                  <a:pt x="1131" y="67358"/>
                </a:lnTo>
                <a:lnTo>
                  <a:pt x="5644" y="81407"/>
                </a:lnTo>
                <a:lnTo>
                  <a:pt x="13118" y="93358"/>
                </a:lnTo>
                <a:lnTo>
                  <a:pt x="23036" y="102624"/>
                </a:lnTo>
                <a:lnTo>
                  <a:pt x="34880" y="108615"/>
                </a:lnTo>
                <a:lnTo>
                  <a:pt x="48133" y="110743"/>
                </a:lnTo>
                <a:lnTo>
                  <a:pt x="58652" y="109427"/>
                </a:lnTo>
                <a:lnTo>
                  <a:pt x="70873" y="104233"/>
                </a:lnTo>
                <a:lnTo>
                  <a:pt x="81270" y="95644"/>
                </a:lnTo>
                <a:lnTo>
                  <a:pt x="89330" y="84246"/>
                </a:lnTo>
                <a:lnTo>
                  <a:pt x="94541" y="70626"/>
                </a:lnTo>
                <a:lnTo>
                  <a:pt x="96393" y="55371"/>
                </a:lnTo>
                <a:lnTo>
                  <a:pt x="95245" y="43300"/>
                </a:lnTo>
                <a:lnTo>
                  <a:pt x="90717" y="29277"/>
                </a:lnTo>
                <a:lnTo>
                  <a:pt x="83230" y="17348"/>
                </a:lnTo>
                <a:lnTo>
                  <a:pt x="73295" y="8101"/>
                </a:lnTo>
                <a:lnTo>
                  <a:pt x="61426" y="2123"/>
                </a:lnTo>
                <a:lnTo>
                  <a:pt x="48133" y="0"/>
                </a:lnTo>
                <a:lnTo>
                  <a:pt x="37732" y="1297"/>
                </a:lnTo>
                <a:lnTo>
                  <a:pt x="25529" y="6478"/>
                </a:lnTo>
                <a:lnTo>
                  <a:pt x="15136" y="15065"/>
                </a:lnTo>
                <a:lnTo>
                  <a:pt x="7072" y="26469"/>
                </a:lnTo>
                <a:lnTo>
                  <a:pt x="1854" y="40101"/>
                </a:lnTo>
                <a:lnTo>
                  <a:pt x="0" y="55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03983" y="4045586"/>
            <a:ext cx="96393" cy="110743"/>
          </a:xfrm>
          <a:custGeom>
            <a:avLst/>
            <a:gdLst/>
            <a:ahLst/>
            <a:cxnLst/>
            <a:rect l="l" t="t" r="r" b="b"/>
            <a:pathLst>
              <a:path w="96393" h="110743">
                <a:moveTo>
                  <a:pt x="0" y="55371"/>
                </a:moveTo>
                <a:lnTo>
                  <a:pt x="1854" y="40101"/>
                </a:lnTo>
                <a:lnTo>
                  <a:pt x="7072" y="26469"/>
                </a:lnTo>
                <a:lnTo>
                  <a:pt x="15136" y="15065"/>
                </a:lnTo>
                <a:lnTo>
                  <a:pt x="25529" y="6478"/>
                </a:lnTo>
                <a:lnTo>
                  <a:pt x="37732" y="1297"/>
                </a:lnTo>
                <a:lnTo>
                  <a:pt x="48133" y="0"/>
                </a:lnTo>
                <a:lnTo>
                  <a:pt x="61426" y="2123"/>
                </a:lnTo>
                <a:lnTo>
                  <a:pt x="73295" y="8101"/>
                </a:lnTo>
                <a:lnTo>
                  <a:pt x="83230" y="17348"/>
                </a:lnTo>
                <a:lnTo>
                  <a:pt x="90717" y="29277"/>
                </a:lnTo>
                <a:lnTo>
                  <a:pt x="95245" y="43300"/>
                </a:lnTo>
                <a:lnTo>
                  <a:pt x="96393" y="55371"/>
                </a:lnTo>
                <a:lnTo>
                  <a:pt x="94541" y="70626"/>
                </a:lnTo>
                <a:lnTo>
                  <a:pt x="89330" y="84246"/>
                </a:lnTo>
                <a:lnTo>
                  <a:pt x="81270" y="95644"/>
                </a:lnTo>
                <a:lnTo>
                  <a:pt x="70873" y="104233"/>
                </a:lnTo>
                <a:lnTo>
                  <a:pt x="58652" y="109427"/>
                </a:lnTo>
                <a:lnTo>
                  <a:pt x="48133" y="110743"/>
                </a:lnTo>
                <a:lnTo>
                  <a:pt x="34880" y="108615"/>
                </a:lnTo>
                <a:lnTo>
                  <a:pt x="23036" y="102624"/>
                </a:lnTo>
                <a:lnTo>
                  <a:pt x="13118" y="93358"/>
                </a:lnTo>
                <a:lnTo>
                  <a:pt x="5644" y="81407"/>
                </a:lnTo>
                <a:lnTo>
                  <a:pt x="1131" y="67358"/>
                </a:lnTo>
                <a:lnTo>
                  <a:pt x="0" y="5537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73704" y="3936619"/>
            <a:ext cx="96393" cy="108966"/>
          </a:xfrm>
          <a:custGeom>
            <a:avLst/>
            <a:gdLst/>
            <a:ahLst/>
            <a:cxnLst/>
            <a:rect l="l" t="t" r="r" b="b"/>
            <a:pathLst>
              <a:path w="96393" h="108966">
                <a:moveTo>
                  <a:pt x="0" y="54482"/>
                </a:moveTo>
                <a:lnTo>
                  <a:pt x="1019" y="65682"/>
                </a:lnTo>
                <a:lnTo>
                  <a:pt x="5453" y="79677"/>
                </a:lnTo>
                <a:lnTo>
                  <a:pt x="12921" y="91598"/>
                </a:lnTo>
                <a:lnTo>
                  <a:pt x="22895" y="100850"/>
                </a:lnTo>
                <a:lnTo>
                  <a:pt x="34850" y="106837"/>
                </a:lnTo>
                <a:lnTo>
                  <a:pt x="48260" y="108965"/>
                </a:lnTo>
                <a:lnTo>
                  <a:pt x="58064" y="107832"/>
                </a:lnTo>
                <a:lnTo>
                  <a:pt x="70443" y="102838"/>
                </a:lnTo>
                <a:lnTo>
                  <a:pt x="80998" y="94409"/>
                </a:lnTo>
                <a:lnTo>
                  <a:pt x="89196" y="83142"/>
                </a:lnTo>
                <a:lnTo>
                  <a:pt x="94505" y="69634"/>
                </a:lnTo>
                <a:lnTo>
                  <a:pt x="96393" y="54482"/>
                </a:lnTo>
                <a:lnTo>
                  <a:pt x="95389" y="43369"/>
                </a:lnTo>
                <a:lnTo>
                  <a:pt x="90970" y="29348"/>
                </a:lnTo>
                <a:lnTo>
                  <a:pt x="83515" y="17404"/>
                </a:lnTo>
                <a:lnTo>
                  <a:pt x="73557" y="8133"/>
                </a:lnTo>
                <a:lnTo>
                  <a:pt x="61628" y="2132"/>
                </a:lnTo>
                <a:lnTo>
                  <a:pt x="48260" y="0"/>
                </a:lnTo>
                <a:lnTo>
                  <a:pt x="38337" y="1151"/>
                </a:lnTo>
                <a:lnTo>
                  <a:pt x="25939" y="6159"/>
                </a:lnTo>
                <a:lnTo>
                  <a:pt x="15380" y="14591"/>
                </a:lnTo>
                <a:lnTo>
                  <a:pt x="7186" y="25852"/>
                </a:lnTo>
                <a:lnTo>
                  <a:pt x="1884" y="39348"/>
                </a:lnTo>
                <a:lnTo>
                  <a:pt x="0" y="54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73704" y="3936619"/>
            <a:ext cx="96393" cy="108966"/>
          </a:xfrm>
          <a:custGeom>
            <a:avLst/>
            <a:gdLst/>
            <a:ahLst/>
            <a:cxnLst/>
            <a:rect l="l" t="t" r="r" b="b"/>
            <a:pathLst>
              <a:path w="96393" h="108966">
                <a:moveTo>
                  <a:pt x="0" y="54482"/>
                </a:moveTo>
                <a:lnTo>
                  <a:pt x="1884" y="39348"/>
                </a:lnTo>
                <a:lnTo>
                  <a:pt x="7186" y="25852"/>
                </a:lnTo>
                <a:lnTo>
                  <a:pt x="15380" y="14591"/>
                </a:lnTo>
                <a:lnTo>
                  <a:pt x="25939" y="6159"/>
                </a:lnTo>
                <a:lnTo>
                  <a:pt x="38337" y="1151"/>
                </a:lnTo>
                <a:lnTo>
                  <a:pt x="48260" y="0"/>
                </a:lnTo>
                <a:lnTo>
                  <a:pt x="61628" y="2132"/>
                </a:lnTo>
                <a:lnTo>
                  <a:pt x="73557" y="8133"/>
                </a:lnTo>
                <a:lnTo>
                  <a:pt x="83515" y="17404"/>
                </a:lnTo>
                <a:lnTo>
                  <a:pt x="90970" y="29348"/>
                </a:lnTo>
                <a:lnTo>
                  <a:pt x="95389" y="43369"/>
                </a:lnTo>
                <a:lnTo>
                  <a:pt x="96393" y="54482"/>
                </a:lnTo>
                <a:lnTo>
                  <a:pt x="94505" y="69634"/>
                </a:lnTo>
                <a:lnTo>
                  <a:pt x="89196" y="83142"/>
                </a:lnTo>
                <a:lnTo>
                  <a:pt x="80998" y="94409"/>
                </a:lnTo>
                <a:lnTo>
                  <a:pt x="70443" y="102838"/>
                </a:lnTo>
                <a:lnTo>
                  <a:pt x="58064" y="107832"/>
                </a:lnTo>
                <a:lnTo>
                  <a:pt x="48260" y="108965"/>
                </a:lnTo>
                <a:lnTo>
                  <a:pt x="34850" y="106837"/>
                </a:lnTo>
                <a:lnTo>
                  <a:pt x="22895" y="100850"/>
                </a:lnTo>
                <a:lnTo>
                  <a:pt x="12921" y="91598"/>
                </a:lnTo>
                <a:lnTo>
                  <a:pt x="5453" y="79677"/>
                </a:lnTo>
                <a:lnTo>
                  <a:pt x="1019" y="65682"/>
                </a:lnTo>
                <a:lnTo>
                  <a:pt x="0" y="54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50614" y="3707892"/>
            <a:ext cx="96393" cy="110870"/>
          </a:xfrm>
          <a:custGeom>
            <a:avLst/>
            <a:gdLst/>
            <a:ahLst/>
            <a:cxnLst/>
            <a:rect l="l" t="t" r="r" b="b"/>
            <a:pathLst>
              <a:path w="96393" h="110871">
                <a:moveTo>
                  <a:pt x="0" y="55371"/>
                </a:moveTo>
                <a:lnTo>
                  <a:pt x="1149" y="67462"/>
                </a:lnTo>
                <a:lnTo>
                  <a:pt x="5675" y="81504"/>
                </a:lnTo>
                <a:lnTo>
                  <a:pt x="13152" y="93460"/>
                </a:lnTo>
                <a:lnTo>
                  <a:pt x="23065" y="102736"/>
                </a:lnTo>
                <a:lnTo>
                  <a:pt x="34897" y="108738"/>
                </a:lnTo>
                <a:lnTo>
                  <a:pt x="48132" y="110870"/>
                </a:lnTo>
                <a:lnTo>
                  <a:pt x="58736" y="109526"/>
                </a:lnTo>
                <a:lnTo>
                  <a:pt x="70932" y="104295"/>
                </a:lnTo>
                <a:lnTo>
                  <a:pt x="81306" y="95671"/>
                </a:lnTo>
                <a:lnTo>
                  <a:pt x="89347" y="84248"/>
                </a:lnTo>
                <a:lnTo>
                  <a:pt x="94546" y="70617"/>
                </a:lnTo>
                <a:lnTo>
                  <a:pt x="96393" y="55371"/>
                </a:lnTo>
                <a:lnTo>
                  <a:pt x="95245" y="43339"/>
                </a:lnTo>
                <a:lnTo>
                  <a:pt x="90717" y="29333"/>
                </a:lnTo>
                <a:lnTo>
                  <a:pt x="83230" y="17398"/>
                </a:lnTo>
                <a:lnTo>
                  <a:pt x="73295" y="8131"/>
                </a:lnTo>
                <a:lnTo>
                  <a:pt x="61426" y="2132"/>
                </a:lnTo>
                <a:lnTo>
                  <a:pt x="48132" y="0"/>
                </a:lnTo>
                <a:lnTo>
                  <a:pt x="37732" y="1303"/>
                </a:lnTo>
                <a:lnTo>
                  <a:pt x="25529" y="6503"/>
                </a:lnTo>
                <a:lnTo>
                  <a:pt x="15136" y="15111"/>
                </a:lnTo>
                <a:lnTo>
                  <a:pt x="7072" y="26525"/>
                </a:lnTo>
                <a:lnTo>
                  <a:pt x="1854" y="40146"/>
                </a:lnTo>
                <a:lnTo>
                  <a:pt x="0" y="55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50614" y="3707892"/>
            <a:ext cx="96393" cy="110870"/>
          </a:xfrm>
          <a:custGeom>
            <a:avLst/>
            <a:gdLst/>
            <a:ahLst/>
            <a:cxnLst/>
            <a:rect l="l" t="t" r="r" b="b"/>
            <a:pathLst>
              <a:path w="96393" h="110871">
                <a:moveTo>
                  <a:pt x="0" y="55371"/>
                </a:moveTo>
                <a:lnTo>
                  <a:pt x="1854" y="40146"/>
                </a:lnTo>
                <a:lnTo>
                  <a:pt x="7072" y="26525"/>
                </a:lnTo>
                <a:lnTo>
                  <a:pt x="15136" y="15111"/>
                </a:lnTo>
                <a:lnTo>
                  <a:pt x="25529" y="6503"/>
                </a:lnTo>
                <a:lnTo>
                  <a:pt x="37732" y="1303"/>
                </a:lnTo>
                <a:lnTo>
                  <a:pt x="48132" y="0"/>
                </a:lnTo>
                <a:lnTo>
                  <a:pt x="61426" y="2132"/>
                </a:lnTo>
                <a:lnTo>
                  <a:pt x="73295" y="8131"/>
                </a:lnTo>
                <a:lnTo>
                  <a:pt x="83230" y="17398"/>
                </a:lnTo>
                <a:lnTo>
                  <a:pt x="90717" y="29333"/>
                </a:lnTo>
                <a:lnTo>
                  <a:pt x="95245" y="43339"/>
                </a:lnTo>
                <a:lnTo>
                  <a:pt x="96393" y="55371"/>
                </a:lnTo>
                <a:lnTo>
                  <a:pt x="94546" y="70617"/>
                </a:lnTo>
                <a:lnTo>
                  <a:pt x="89347" y="84248"/>
                </a:lnTo>
                <a:lnTo>
                  <a:pt x="81306" y="95671"/>
                </a:lnTo>
                <a:lnTo>
                  <a:pt x="70932" y="104295"/>
                </a:lnTo>
                <a:lnTo>
                  <a:pt x="58736" y="109526"/>
                </a:lnTo>
                <a:lnTo>
                  <a:pt x="48132" y="110870"/>
                </a:lnTo>
                <a:lnTo>
                  <a:pt x="34897" y="108738"/>
                </a:lnTo>
                <a:lnTo>
                  <a:pt x="23065" y="102736"/>
                </a:lnTo>
                <a:lnTo>
                  <a:pt x="13152" y="93460"/>
                </a:lnTo>
                <a:lnTo>
                  <a:pt x="5675" y="81504"/>
                </a:lnTo>
                <a:lnTo>
                  <a:pt x="1149" y="67462"/>
                </a:lnTo>
                <a:lnTo>
                  <a:pt x="0" y="5537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05985" y="3182748"/>
            <a:ext cx="96392" cy="110743"/>
          </a:xfrm>
          <a:custGeom>
            <a:avLst/>
            <a:gdLst/>
            <a:ahLst/>
            <a:cxnLst/>
            <a:rect l="l" t="t" r="r" b="b"/>
            <a:pathLst>
              <a:path w="96392" h="110743">
                <a:moveTo>
                  <a:pt x="0" y="55372"/>
                </a:moveTo>
                <a:lnTo>
                  <a:pt x="1131" y="67320"/>
                </a:lnTo>
                <a:lnTo>
                  <a:pt x="5644" y="81350"/>
                </a:lnTo>
                <a:lnTo>
                  <a:pt x="13118" y="93309"/>
                </a:lnTo>
                <a:lnTo>
                  <a:pt x="23036" y="102594"/>
                </a:lnTo>
                <a:lnTo>
                  <a:pt x="34880" y="108606"/>
                </a:lnTo>
                <a:lnTo>
                  <a:pt x="48132" y="110743"/>
                </a:lnTo>
                <a:lnTo>
                  <a:pt x="58652" y="109421"/>
                </a:lnTo>
                <a:lnTo>
                  <a:pt x="70873" y="104208"/>
                </a:lnTo>
                <a:lnTo>
                  <a:pt x="81270" y="95598"/>
                </a:lnTo>
                <a:lnTo>
                  <a:pt x="89330" y="84189"/>
                </a:lnTo>
                <a:lnTo>
                  <a:pt x="94541" y="70581"/>
                </a:lnTo>
                <a:lnTo>
                  <a:pt x="96392" y="55372"/>
                </a:lnTo>
                <a:lnTo>
                  <a:pt x="95245" y="43300"/>
                </a:lnTo>
                <a:lnTo>
                  <a:pt x="90717" y="29277"/>
                </a:lnTo>
                <a:lnTo>
                  <a:pt x="83230" y="17348"/>
                </a:lnTo>
                <a:lnTo>
                  <a:pt x="73295" y="8101"/>
                </a:lnTo>
                <a:lnTo>
                  <a:pt x="61426" y="2123"/>
                </a:lnTo>
                <a:lnTo>
                  <a:pt x="48132" y="0"/>
                </a:lnTo>
                <a:lnTo>
                  <a:pt x="37732" y="1297"/>
                </a:lnTo>
                <a:lnTo>
                  <a:pt x="25529" y="6478"/>
                </a:lnTo>
                <a:lnTo>
                  <a:pt x="15136" y="15065"/>
                </a:lnTo>
                <a:lnTo>
                  <a:pt x="7072" y="26469"/>
                </a:lnTo>
                <a:lnTo>
                  <a:pt x="1854" y="40101"/>
                </a:lnTo>
                <a:lnTo>
                  <a:pt x="0" y="55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05985" y="3182748"/>
            <a:ext cx="96392" cy="110743"/>
          </a:xfrm>
          <a:custGeom>
            <a:avLst/>
            <a:gdLst/>
            <a:ahLst/>
            <a:cxnLst/>
            <a:rect l="l" t="t" r="r" b="b"/>
            <a:pathLst>
              <a:path w="96392" h="110743">
                <a:moveTo>
                  <a:pt x="0" y="55372"/>
                </a:moveTo>
                <a:lnTo>
                  <a:pt x="1854" y="40101"/>
                </a:lnTo>
                <a:lnTo>
                  <a:pt x="7072" y="26469"/>
                </a:lnTo>
                <a:lnTo>
                  <a:pt x="15136" y="15065"/>
                </a:lnTo>
                <a:lnTo>
                  <a:pt x="25529" y="6478"/>
                </a:lnTo>
                <a:lnTo>
                  <a:pt x="37732" y="1297"/>
                </a:lnTo>
                <a:lnTo>
                  <a:pt x="48132" y="0"/>
                </a:lnTo>
                <a:lnTo>
                  <a:pt x="61426" y="2123"/>
                </a:lnTo>
                <a:lnTo>
                  <a:pt x="73295" y="8101"/>
                </a:lnTo>
                <a:lnTo>
                  <a:pt x="83230" y="17348"/>
                </a:lnTo>
                <a:lnTo>
                  <a:pt x="90717" y="29277"/>
                </a:lnTo>
                <a:lnTo>
                  <a:pt x="95245" y="43300"/>
                </a:lnTo>
                <a:lnTo>
                  <a:pt x="96392" y="55372"/>
                </a:lnTo>
                <a:lnTo>
                  <a:pt x="94541" y="70581"/>
                </a:lnTo>
                <a:lnTo>
                  <a:pt x="89330" y="84189"/>
                </a:lnTo>
                <a:lnTo>
                  <a:pt x="81270" y="95598"/>
                </a:lnTo>
                <a:lnTo>
                  <a:pt x="70873" y="104208"/>
                </a:lnTo>
                <a:lnTo>
                  <a:pt x="58652" y="109421"/>
                </a:lnTo>
                <a:lnTo>
                  <a:pt x="48132" y="110743"/>
                </a:lnTo>
                <a:lnTo>
                  <a:pt x="34880" y="108606"/>
                </a:lnTo>
                <a:lnTo>
                  <a:pt x="23036" y="102594"/>
                </a:lnTo>
                <a:lnTo>
                  <a:pt x="13118" y="93309"/>
                </a:lnTo>
                <a:lnTo>
                  <a:pt x="5644" y="81350"/>
                </a:lnTo>
                <a:lnTo>
                  <a:pt x="1131" y="67320"/>
                </a:lnTo>
                <a:lnTo>
                  <a:pt x="0" y="55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29175" y="2673478"/>
            <a:ext cx="96392" cy="108965"/>
          </a:xfrm>
          <a:custGeom>
            <a:avLst/>
            <a:gdLst/>
            <a:ahLst/>
            <a:cxnLst/>
            <a:rect l="l" t="t" r="r" b="b"/>
            <a:pathLst>
              <a:path w="96392" h="108965">
                <a:moveTo>
                  <a:pt x="0" y="54483"/>
                </a:moveTo>
                <a:lnTo>
                  <a:pt x="1019" y="65682"/>
                </a:lnTo>
                <a:lnTo>
                  <a:pt x="5453" y="79677"/>
                </a:lnTo>
                <a:lnTo>
                  <a:pt x="12921" y="91598"/>
                </a:lnTo>
                <a:lnTo>
                  <a:pt x="22895" y="100850"/>
                </a:lnTo>
                <a:lnTo>
                  <a:pt x="34850" y="106837"/>
                </a:lnTo>
                <a:lnTo>
                  <a:pt x="48260" y="108965"/>
                </a:lnTo>
                <a:lnTo>
                  <a:pt x="58064" y="107832"/>
                </a:lnTo>
                <a:lnTo>
                  <a:pt x="70443" y="102838"/>
                </a:lnTo>
                <a:lnTo>
                  <a:pt x="80998" y="94409"/>
                </a:lnTo>
                <a:lnTo>
                  <a:pt x="89196" y="83142"/>
                </a:lnTo>
                <a:lnTo>
                  <a:pt x="94505" y="69634"/>
                </a:lnTo>
                <a:lnTo>
                  <a:pt x="96392" y="54483"/>
                </a:lnTo>
                <a:lnTo>
                  <a:pt x="95389" y="43369"/>
                </a:lnTo>
                <a:lnTo>
                  <a:pt x="90970" y="29348"/>
                </a:lnTo>
                <a:lnTo>
                  <a:pt x="83515" y="17404"/>
                </a:lnTo>
                <a:lnTo>
                  <a:pt x="73557" y="8133"/>
                </a:lnTo>
                <a:lnTo>
                  <a:pt x="61628" y="2132"/>
                </a:lnTo>
                <a:lnTo>
                  <a:pt x="48260" y="0"/>
                </a:lnTo>
                <a:lnTo>
                  <a:pt x="38337" y="1151"/>
                </a:lnTo>
                <a:lnTo>
                  <a:pt x="25939" y="6159"/>
                </a:lnTo>
                <a:lnTo>
                  <a:pt x="15380" y="14591"/>
                </a:lnTo>
                <a:lnTo>
                  <a:pt x="7186" y="25852"/>
                </a:lnTo>
                <a:lnTo>
                  <a:pt x="1884" y="39348"/>
                </a:lnTo>
                <a:lnTo>
                  <a:pt x="0" y="54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29175" y="2673478"/>
            <a:ext cx="96392" cy="108965"/>
          </a:xfrm>
          <a:custGeom>
            <a:avLst/>
            <a:gdLst/>
            <a:ahLst/>
            <a:cxnLst/>
            <a:rect l="l" t="t" r="r" b="b"/>
            <a:pathLst>
              <a:path w="96392" h="108965">
                <a:moveTo>
                  <a:pt x="0" y="54483"/>
                </a:moveTo>
                <a:lnTo>
                  <a:pt x="1884" y="39348"/>
                </a:lnTo>
                <a:lnTo>
                  <a:pt x="7186" y="25852"/>
                </a:lnTo>
                <a:lnTo>
                  <a:pt x="15380" y="14591"/>
                </a:lnTo>
                <a:lnTo>
                  <a:pt x="25939" y="6159"/>
                </a:lnTo>
                <a:lnTo>
                  <a:pt x="38337" y="1151"/>
                </a:lnTo>
                <a:lnTo>
                  <a:pt x="48260" y="0"/>
                </a:lnTo>
                <a:lnTo>
                  <a:pt x="61628" y="2132"/>
                </a:lnTo>
                <a:lnTo>
                  <a:pt x="73557" y="8133"/>
                </a:lnTo>
                <a:lnTo>
                  <a:pt x="83515" y="17404"/>
                </a:lnTo>
                <a:lnTo>
                  <a:pt x="90970" y="29348"/>
                </a:lnTo>
                <a:lnTo>
                  <a:pt x="95389" y="43369"/>
                </a:lnTo>
                <a:lnTo>
                  <a:pt x="96392" y="54483"/>
                </a:lnTo>
                <a:lnTo>
                  <a:pt x="94505" y="69634"/>
                </a:lnTo>
                <a:lnTo>
                  <a:pt x="89196" y="83142"/>
                </a:lnTo>
                <a:lnTo>
                  <a:pt x="80998" y="94409"/>
                </a:lnTo>
                <a:lnTo>
                  <a:pt x="70443" y="102838"/>
                </a:lnTo>
                <a:lnTo>
                  <a:pt x="58064" y="107832"/>
                </a:lnTo>
                <a:lnTo>
                  <a:pt x="48260" y="108965"/>
                </a:lnTo>
                <a:lnTo>
                  <a:pt x="34850" y="106837"/>
                </a:lnTo>
                <a:lnTo>
                  <a:pt x="22895" y="100850"/>
                </a:lnTo>
                <a:lnTo>
                  <a:pt x="12921" y="91598"/>
                </a:lnTo>
                <a:lnTo>
                  <a:pt x="5453" y="79677"/>
                </a:lnTo>
                <a:lnTo>
                  <a:pt x="1019" y="65682"/>
                </a:lnTo>
                <a:lnTo>
                  <a:pt x="0" y="54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54398" y="2481390"/>
            <a:ext cx="1596686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b="1" spc="9" dirty="0">
                <a:latin typeface="Arial"/>
                <a:cs typeface="Arial"/>
              </a:rPr>
              <a:t>P</a:t>
            </a:r>
            <a:r>
              <a:rPr sz="800" b="1" spc="39" dirty="0">
                <a:latin typeface="Arial"/>
                <a:cs typeface="Arial"/>
              </a:rPr>
              <a:t>r</a:t>
            </a:r>
            <a:r>
              <a:rPr sz="800" b="1" dirty="0">
                <a:latin typeface="Arial"/>
                <a:cs typeface="Arial"/>
              </a:rPr>
              <a:t>o</a:t>
            </a:r>
            <a:r>
              <a:rPr sz="800" b="1" spc="14" dirty="0">
                <a:latin typeface="Arial"/>
                <a:cs typeface="Arial"/>
              </a:rPr>
              <a:t>c</a:t>
            </a:r>
            <a:r>
              <a:rPr sz="800" b="1" spc="19" dirty="0">
                <a:latin typeface="Arial"/>
                <a:cs typeface="Arial"/>
              </a:rPr>
              <a:t>e</a:t>
            </a:r>
            <a:r>
              <a:rPr sz="800" b="1" dirty="0">
                <a:latin typeface="Arial"/>
                <a:cs typeface="Arial"/>
              </a:rPr>
              <a:t>ss</a:t>
            </a:r>
            <a:r>
              <a:rPr sz="800" b="1" spc="19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S</a:t>
            </a:r>
            <a:r>
              <a:rPr sz="800" b="1" spc="-164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p</a:t>
            </a:r>
            <a:r>
              <a:rPr sz="800" b="1" spc="14" dirty="0">
                <a:latin typeface="Arial"/>
                <a:cs typeface="Arial"/>
              </a:rPr>
              <a:t>ec</a:t>
            </a:r>
            <a:r>
              <a:rPr sz="800" b="1" spc="-14" dirty="0">
                <a:latin typeface="Arial"/>
                <a:cs typeface="Arial"/>
              </a:rPr>
              <a:t>ifi</a:t>
            </a:r>
            <a:r>
              <a:rPr sz="800" b="1" spc="14" dirty="0">
                <a:latin typeface="Arial"/>
                <a:cs typeface="Arial"/>
              </a:rPr>
              <a:t>ca</a:t>
            </a:r>
            <a:r>
              <a:rPr sz="800" b="1" spc="29" dirty="0">
                <a:latin typeface="Arial"/>
                <a:cs typeface="Arial"/>
              </a:rPr>
              <a:t>t</a:t>
            </a:r>
            <a:r>
              <a:rPr sz="800" b="1" spc="-39" dirty="0">
                <a:latin typeface="Arial"/>
                <a:cs typeface="Arial"/>
              </a:rPr>
              <a:t>i</a:t>
            </a:r>
            <a:r>
              <a:rPr sz="800" b="1" spc="29" dirty="0">
                <a:latin typeface="Arial"/>
                <a:cs typeface="Arial"/>
              </a:rPr>
              <a:t>o</a:t>
            </a:r>
            <a:r>
              <a:rPr sz="800" b="1" dirty="0">
                <a:latin typeface="Arial"/>
                <a:cs typeface="Arial"/>
              </a:rPr>
              <a:t>n</a:t>
            </a:r>
            <a:r>
              <a:rPr sz="800" b="1" spc="14" dirty="0">
                <a:latin typeface="Arial"/>
                <a:cs typeface="Arial"/>
              </a:rPr>
              <a:t> </a:t>
            </a:r>
            <a:r>
              <a:rPr sz="800" b="1" spc="9" dirty="0">
                <a:latin typeface="Arial"/>
                <a:cs typeface="Arial"/>
              </a:rPr>
              <a:t>(</a:t>
            </a:r>
            <a:r>
              <a:rPr sz="800" b="1" dirty="0">
                <a:latin typeface="Arial"/>
                <a:cs typeface="Arial"/>
              </a:rPr>
              <a:t>PS</a:t>
            </a:r>
            <a:r>
              <a:rPr sz="800" b="1" spc="-154" dirty="0">
                <a:latin typeface="Arial"/>
                <a:cs typeface="Arial"/>
              </a:rPr>
              <a:t> </a:t>
            </a:r>
            <a:r>
              <a:rPr sz="800" b="1" spc="29" dirty="0">
                <a:latin typeface="Arial"/>
                <a:cs typeface="Arial"/>
              </a:rPr>
              <a:t>P</a:t>
            </a:r>
            <a:r>
              <a:rPr sz="800" b="1" spc="9" dirty="0">
                <a:latin typeface="Arial"/>
                <a:cs typeface="Arial"/>
              </a:rPr>
              <a:t>E</a:t>
            </a:r>
            <a:r>
              <a:rPr sz="800" b="1" dirty="0">
                <a:latin typeface="Arial"/>
                <a:cs typeface="Arial"/>
              </a:rPr>
              <a:t>C</a:t>
            </a:r>
            <a:r>
              <a:rPr sz="800" b="1" spc="-154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37650" y="2499781"/>
            <a:ext cx="1061924" cy="403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289" dirty="0">
                <a:latin typeface="Arial"/>
                <a:cs typeface="Arial"/>
              </a:rPr>
              <a:t> </a:t>
            </a:r>
            <a:r>
              <a:rPr sz="1400" b="1" spc="7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275" dirty="0">
                <a:latin typeface="Arial"/>
                <a:cs typeface="Arial"/>
              </a:rPr>
              <a:t> </a:t>
            </a:r>
            <a:r>
              <a:rPr sz="1400" b="1" spc="64" dirty="0">
                <a:latin typeface="Arial"/>
                <a:cs typeface="Arial"/>
              </a:rPr>
              <a:t>c</a:t>
            </a:r>
            <a:r>
              <a:rPr sz="1400" b="1" spc="89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89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289" dirty="0">
                <a:latin typeface="Arial"/>
                <a:cs typeface="Arial"/>
              </a:rPr>
              <a:t> </a:t>
            </a:r>
            <a:r>
              <a:rPr sz="1400" b="1" spc="75" dirty="0">
                <a:latin typeface="Arial"/>
                <a:cs typeface="Arial"/>
              </a:rPr>
              <a:t>r</a:t>
            </a:r>
            <a:r>
              <a:rPr sz="1400" b="1" spc="89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179666" marR="206688" algn="ctr">
              <a:lnSpc>
                <a:spcPts val="1575"/>
              </a:lnSpc>
              <a:spcBef>
                <a:spcPts val="2"/>
              </a:spcBef>
            </a:pP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289" dirty="0">
                <a:latin typeface="Arial"/>
                <a:cs typeface="Arial"/>
              </a:rPr>
              <a:t> </a:t>
            </a:r>
            <a:r>
              <a:rPr sz="1400" b="1" spc="89" dirty="0">
                <a:latin typeface="Arial"/>
                <a:cs typeface="Arial"/>
              </a:rPr>
              <a:t>e</a:t>
            </a:r>
            <a:r>
              <a:rPr sz="1400" b="1" spc="79" dirty="0">
                <a:latin typeface="Arial"/>
                <a:cs typeface="Arial"/>
              </a:rPr>
              <a:t>s</a:t>
            </a:r>
            <a:r>
              <a:rPr sz="1400" b="1" spc="44" dirty="0">
                <a:latin typeface="Arial"/>
                <a:cs typeface="Arial"/>
              </a:rPr>
              <a:t>i</a:t>
            </a:r>
            <a:r>
              <a:rPr sz="1400" b="1" spc="69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9719" y="2524316"/>
            <a:ext cx="1246408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b="1" spc="54" dirty="0">
                <a:latin typeface="Arial"/>
                <a:cs typeface="Arial"/>
              </a:rPr>
              <a:t>D</a:t>
            </a:r>
            <a:r>
              <a:rPr sz="800" b="1" spc="14" dirty="0">
                <a:latin typeface="Arial"/>
                <a:cs typeface="Arial"/>
              </a:rPr>
              <a:t>a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19" dirty="0">
                <a:latin typeface="Arial"/>
                <a:cs typeface="Arial"/>
              </a:rPr>
              <a:t> </a:t>
            </a:r>
            <a:r>
              <a:rPr sz="800" b="1" spc="34" dirty="0">
                <a:latin typeface="Arial"/>
                <a:cs typeface="Arial"/>
              </a:rPr>
              <a:t>O</a:t>
            </a:r>
            <a:r>
              <a:rPr sz="800" b="1" spc="44" dirty="0">
                <a:latin typeface="Arial"/>
                <a:cs typeface="Arial"/>
              </a:rPr>
              <a:t>b</a:t>
            </a:r>
            <a:r>
              <a:rPr sz="800" b="1" spc="29" dirty="0">
                <a:latin typeface="Arial"/>
                <a:cs typeface="Arial"/>
              </a:rPr>
              <a:t>j</a:t>
            </a:r>
            <a:r>
              <a:rPr sz="800" b="1" spc="-14" dirty="0">
                <a:latin typeface="Arial"/>
                <a:cs typeface="Arial"/>
              </a:rPr>
              <a:t>e</a:t>
            </a:r>
            <a:r>
              <a:rPr sz="800" b="1" spc="4" dirty="0">
                <a:latin typeface="Arial"/>
                <a:cs typeface="Arial"/>
              </a:rPr>
              <a:t>c</a:t>
            </a:r>
            <a:r>
              <a:rPr sz="800" b="1" dirty="0">
                <a:latin typeface="Arial"/>
                <a:cs typeface="Arial"/>
              </a:rPr>
              <a:t>t</a:t>
            </a:r>
            <a:r>
              <a:rPr sz="800" b="1" spc="44" dirty="0">
                <a:latin typeface="Arial"/>
                <a:cs typeface="Arial"/>
              </a:rPr>
              <a:t> </a:t>
            </a:r>
            <a:r>
              <a:rPr sz="800" b="1" spc="39" dirty="0">
                <a:latin typeface="Arial"/>
                <a:cs typeface="Arial"/>
              </a:rPr>
              <a:t>D</a:t>
            </a:r>
            <a:r>
              <a:rPr sz="800" b="1" spc="29" dirty="0">
                <a:latin typeface="Arial"/>
                <a:cs typeface="Arial"/>
              </a:rPr>
              <a:t>e</a:t>
            </a:r>
            <a:r>
              <a:rPr sz="800" b="1" spc="-9" dirty="0">
                <a:latin typeface="Arial"/>
                <a:cs typeface="Arial"/>
              </a:rPr>
              <a:t>s</a:t>
            </a:r>
            <a:r>
              <a:rPr sz="800" b="1" spc="19" dirty="0">
                <a:latin typeface="Arial"/>
                <a:cs typeface="Arial"/>
              </a:rPr>
              <a:t>c</a:t>
            </a:r>
            <a:r>
              <a:rPr sz="800" b="1" spc="34" dirty="0">
                <a:latin typeface="Arial"/>
                <a:cs typeface="Arial"/>
              </a:rPr>
              <a:t>r</a:t>
            </a:r>
            <a:r>
              <a:rPr sz="800" b="1" spc="29" dirty="0">
                <a:latin typeface="Arial"/>
                <a:cs typeface="Arial"/>
              </a:rPr>
              <a:t>i</a:t>
            </a:r>
            <a:r>
              <a:rPr sz="800" b="1" spc="-14" dirty="0">
                <a:latin typeface="Arial"/>
                <a:cs typeface="Arial"/>
              </a:rPr>
              <a:t>p</a:t>
            </a:r>
            <a:r>
              <a:rPr sz="800" b="1" spc="39" dirty="0">
                <a:latin typeface="Arial"/>
                <a:cs typeface="Arial"/>
              </a:rPr>
              <a:t>t</a:t>
            </a:r>
            <a:r>
              <a:rPr sz="800" b="1" spc="-14" dirty="0">
                <a:latin typeface="Arial"/>
                <a:cs typeface="Arial"/>
              </a:rPr>
              <a:t>i</a:t>
            </a:r>
            <a:r>
              <a:rPr sz="800" b="1" dirty="0">
                <a:latin typeface="Arial"/>
                <a:cs typeface="Arial"/>
              </a:rPr>
              <a:t>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8725" y="2826322"/>
            <a:ext cx="657509" cy="39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37" marR="3937" indent="12380" algn="ctr">
              <a:lnSpc>
                <a:spcPts val="919"/>
              </a:lnSpc>
            </a:pPr>
            <a:r>
              <a:rPr sz="800" b="1" spc="14" dirty="0">
                <a:latin typeface="Arial"/>
                <a:cs typeface="Arial"/>
              </a:rPr>
              <a:t>E</a:t>
            </a:r>
            <a:r>
              <a:rPr sz="800" b="1" spc="39" dirty="0">
                <a:latin typeface="Arial"/>
                <a:cs typeface="Arial"/>
              </a:rPr>
              <a:t>nt</a:t>
            </a:r>
            <a:r>
              <a:rPr sz="800" b="1" spc="-39" dirty="0">
                <a:latin typeface="Arial"/>
                <a:cs typeface="Arial"/>
              </a:rPr>
              <a:t>i</a:t>
            </a:r>
            <a:r>
              <a:rPr sz="800" b="1" dirty="0">
                <a:latin typeface="Arial"/>
                <a:cs typeface="Arial"/>
              </a:rPr>
              <a:t>t</a:t>
            </a:r>
            <a:r>
              <a:rPr sz="800" b="1" spc="14" dirty="0">
                <a:latin typeface="Arial"/>
                <a:cs typeface="Arial"/>
              </a:rPr>
              <a:t>y</a:t>
            </a:r>
            <a:r>
              <a:rPr sz="800" b="1" dirty="0">
                <a:latin typeface="Arial"/>
                <a:cs typeface="Arial"/>
              </a:rPr>
              <a:t>- </a:t>
            </a:r>
            <a:endParaRPr sz="800">
              <a:latin typeface="Arial"/>
              <a:cs typeface="Arial"/>
            </a:endParaRPr>
          </a:p>
          <a:p>
            <a:pPr marL="3937" marR="3937" algn="ctr">
              <a:lnSpc>
                <a:spcPts val="919"/>
              </a:lnSpc>
              <a:spcBef>
                <a:spcPts val="127"/>
              </a:spcBef>
            </a:pPr>
            <a:r>
              <a:rPr sz="800" b="1" spc="50" dirty="0">
                <a:latin typeface="Arial"/>
                <a:cs typeface="Arial"/>
              </a:rPr>
              <a:t>R</a:t>
            </a:r>
            <a:r>
              <a:rPr sz="800" b="1" spc="4" dirty="0">
                <a:latin typeface="Arial"/>
                <a:cs typeface="Arial"/>
              </a:rPr>
              <a:t>e</a:t>
            </a:r>
            <a:r>
              <a:rPr sz="800" b="1" dirty="0">
                <a:latin typeface="Arial"/>
                <a:cs typeface="Arial"/>
              </a:rPr>
              <a:t>l</a:t>
            </a:r>
            <a:r>
              <a:rPr sz="800" b="1" spc="44" dirty="0">
                <a:latin typeface="Arial"/>
                <a:cs typeface="Arial"/>
              </a:rPr>
              <a:t>a</a:t>
            </a:r>
            <a:r>
              <a:rPr sz="800" b="1" spc="-29" dirty="0">
                <a:latin typeface="Arial"/>
                <a:cs typeface="Arial"/>
              </a:rPr>
              <a:t>t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44" dirty="0">
                <a:latin typeface="Arial"/>
                <a:cs typeface="Arial"/>
              </a:rPr>
              <a:t>o</a:t>
            </a:r>
            <a:r>
              <a:rPr sz="800" b="1" dirty="0">
                <a:latin typeface="Arial"/>
                <a:cs typeface="Arial"/>
              </a:rPr>
              <a:t>n</a:t>
            </a:r>
            <a:r>
              <a:rPr sz="800" b="1" spc="14" dirty="0">
                <a:latin typeface="Arial"/>
                <a:cs typeface="Arial"/>
              </a:rPr>
              <a:t>s</a:t>
            </a:r>
            <a:r>
              <a:rPr sz="800" b="1" spc="44" dirty="0">
                <a:latin typeface="Arial"/>
                <a:cs typeface="Arial"/>
              </a:rPr>
              <a:t>h</a:t>
            </a:r>
            <a:r>
              <a:rPr sz="800" b="1" spc="-25" dirty="0">
                <a:latin typeface="Arial"/>
                <a:cs typeface="Arial"/>
              </a:rPr>
              <a:t>i</a:t>
            </a:r>
            <a:r>
              <a:rPr sz="800" b="1" dirty="0">
                <a:latin typeface="Arial"/>
                <a:cs typeface="Arial"/>
              </a:rPr>
              <a:t>p </a:t>
            </a:r>
            <a:endParaRPr sz="800">
              <a:latin typeface="Arial"/>
              <a:cs typeface="Arial"/>
            </a:endParaRPr>
          </a:p>
          <a:p>
            <a:pPr marL="3937" marR="3937" algn="ctr">
              <a:lnSpc>
                <a:spcPts val="919"/>
              </a:lnSpc>
              <a:spcBef>
                <a:spcPts val="127"/>
              </a:spcBef>
            </a:pPr>
            <a:r>
              <a:rPr sz="800" b="1" spc="39" dirty="0">
                <a:latin typeface="Arial"/>
                <a:cs typeface="Arial"/>
              </a:rPr>
              <a:t>D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14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g</a:t>
            </a:r>
            <a:r>
              <a:rPr sz="800" b="1" spc="39" dirty="0">
                <a:latin typeface="Arial"/>
                <a:cs typeface="Arial"/>
              </a:rPr>
              <a:t>r</a:t>
            </a:r>
            <a:r>
              <a:rPr sz="800" b="1" spc="29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1056" y="2868994"/>
            <a:ext cx="540194" cy="261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b="1" spc="39" dirty="0">
                <a:latin typeface="Arial"/>
                <a:cs typeface="Arial"/>
              </a:rPr>
              <a:t>D</a:t>
            </a:r>
            <a:r>
              <a:rPr sz="800" b="1" spc="14" dirty="0">
                <a:latin typeface="Arial"/>
                <a:cs typeface="Arial"/>
              </a:rPr>
              <a:t>a</a:t>
            </a:r>
            <a:r>
              <a:rPr sz="800" b="1" spc="29" dirty="0">
                <a:latin typeface="Arial"/>
                <a:cs typeface="Arial"/>
              </a:rPr>
              <a:t>t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4" dirty="0">
                <a:latin typeface="Arial"/>
                <a:cs typeface="Arial"/>
              </a:rPr>
              <a:t> </a:t>
            </a:r>
            <a:r>
              <a:rPr sz="800" b="1" spc="39" dirty="0">
                <a:latin typeface="Arial"/>
                <a:cs typeface="Arial"/>
              </a:rPr>
              <a:t>F</a:t>
            </a:r>
            <a:r>
              <a:rPr sz="800" b="1" spc="-14" dirty="0">
                <a:latin typeface="Arial"/>
                <a:cs typeface="Arial"/>
              </a:rPr>
              <a:t>l</a:t>
            </a:r>
            <a:r>
              <a:rPr sz="800" b="1" spc="14" dirty="0">
                <a:latin typeface="Arial"/>
                <a:cs typeface="Arial"/>
              </a:rPr>
              <a:t>o</a:t>
            </a:r>
            <a:r>
              <a:rPr sz="800" b="1" dirty="0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  <a:p>
            <a:pPr marL="50164" marR="17524">
              <a:lnSpc>
                <a:spcPct val="95825"/>
              </a:lnSpc>
              <a:spcBef>
                <a:spcPts val="135"/>
              </a:spcBef>
            </a:pPr>
            <a:r>
              <a:rPr sz="800" b="1" spc="39" dirty="0">
                <a:latin typeface="Arial"/>
                <a:cs typeface="Arial"/>
              </a:rPr>
              <a:t>D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14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g</a:t>
            </a:r>
            <a:r>
              <a:rPr sz="800" b="1" spc="39" dirty="0">
                <a:latin typeface="Arial"/>
                <a:cs typeface="Arial"/>
              </a:rPr>
              <a:t>r</a:t>
            </a:r>
            <a:r>
              <a:rPr sz="800" b="1" spc="29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3022" y="3452034"/>
            <a:ext cx="852606" cy="403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b="1" spc="4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8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8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3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85178" marR="93763" algn="ctr">
              <a:lnSpc>
                <a:spcPts val="1575"/>
              </a:lnSpc>
              <a:spcBef>
                <a:spcPts val="2"/>
              </a:spcBef>
            </a:pPr>
            <a:r>
              <a:rPr sz="1400" b="1" spc="79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4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6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854" y="3641155"/>
            <a:ext cx="82265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b="1" spc="39" dirty="0">
                <a:latin typeface="Arial"/>
                <a:cs typeface="Arial"/>
              </a:rPr>
              <a:t>D</a:t>
            </a:r>
            <a:r>
              <a:rPr sz="800" b="1" spc="14" dirty="0">
                <a:latin typeface="Arial"/>
                <a:cs typeface="Arial"/>
              </a:rPr>
              <a:t>a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4" dirty="0">
                <a:latin typeface="Arial"/>
                <a:cs typeface="Arial"/>
              </a:rPr>
              <a:t> </a:t>
            </a:r>
            <a:r>
              <a:rPr sz="800" b="1" spc="39" dirty="0">
                <a:latin typeface="Arial"/>
                <a:cs typeface="Arial"/>
              </a:rPr>
              <a:t>D</a:t>
            </a:r>
            <a:r>
              <a:rPr sz="800" b="1" spc="-14" dirty="0">
                <a:latin typeface="Arial"/>
                <a:cs typeface="Arial"/>
              </a:rPr>
              <a:t>i</a:t>
            </a:r>
            <a:r>
              <a:rPr sz="800" b="1" spc="14" dirty="0">
                <a:latin typeface="Arial"/>
                <a:cs typeface="Arial"/>
              </a:rPr>
              <a:t>c</a:t>
            </a:r>
            <a:r>
              <a:rPr sz="800" b="1" spc="39" dirty="0">
                <a:latin typeface="Arial"/>
                <a:cs typeface="Arial"/>
              </a:rPr>
              <a:t>t</a:t>
            </a:r>
            <a:r>
              <a:rPr sz="800" b="1" spc="29" dirty="0">
                <a:latin typeface="Arial"/>
                <a:cs typeface="Arial"/>
              </a:rPr>
              <a:t>i</a:t>
            </a:r>
            <a:r>
              <a:rPr sz="800" b="1" spc="-9" dirty="0">
                <a:latin typeface="Arial"/>
                <a:cs typeface="Arial"/>
              </a:rPr>
              <a:t>o</a:t>
            </a:r>
            <a:r>
              <a:rPr sz="800" b="1" spc="39" dirty="0">
                <a:latin typeface="Arial"/>
                <a:cs typeface="Arial"/>
              </a:rPr>
              <a:t>n</a:t>
            </a:r>
            <a:r>
              <a:rPr sz="800" b="1" spc="-9" dirty="0">
                <a:latin typeface="Arial"/>
                <a:cs typeface="Arial"/>
              </a:rPr>
              <a:t>a</a:t>
            </a:r>
            <a:r>
              <a:rPr sz="800" b="1" spc="50" dirty="0">
                <a:latin typeface="Arial"/>
                <a:cs typeface="Arial"/>
              </a:rPr>
              <a:t>r</a:t>
            </a:r>
            <a:r>
              <a:rPr sz="800" b="1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2682" y="4114974"/>
            <a:ext cx="1221036" cy="403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4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1400" b="1" spc="3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2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6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L="265518" marR="281853" algn="ctr">
              <a:lnSpc>
                <a:spcPts val="1575"/>
              </a:lnSpc>
              <a:spcBef>
                <a:spcPts val="2"/>
              </a:spcBef>
            </a:pPr>
            <a:r>
              <a:rPr sz="1400" b="1" spc="79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4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6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0413" y="4436302"/>
            <a:ext cx="828959" cy="261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</a:pPr>
            <a:r>
              <a:rPr sz="800" b="1" spc="14" dirty="0">
                <a:latin typeface="Arial"/>
                <a:cs typeface="Arial"/>
              </a:rPr>
              <a:t>S</a:t>
            </a:r>
            <a:r>
              <a:rPr sz="800" b="1" spc="9" dirty="0">
                <a:latin typeface="Arial"/>
                <a:cs typeface="Arial"/>
              </a:rPr>
              <a:t>t</a:t>
            </a:r>
            <a:r>
              <a:rPr sz="800" b="1" spc="4" dirty="0">
                <a:latin typeface="Arial"/>
                <a:cs typeface="Arial"/>
              </a:rPr>
              <a:t>a</a:t>
            </a:r>
            <a:r>
              <a:rPr sz="800" b="1" spc="-29" dirty="0">
                <a:latin typeface="Arial"/>
                <a:cs typeface="Arial"/>
              </a:rPr>
              <a:t>t</a:t>
            </a:r>
            <a:r>
              <a:rPr sz="800" b="1" spc="19" dirty="0">
                <a:latin typeface="Arial"/>
                <a:cs typeface="Arial"/>
              </a:rPr>
              <a:t>e</a:t>
            </a:r>
            <a:r>
              <a:rPr sz="800" b="1" spc="14" dirty="0">
                <a:latin typeface="Arial"/>
                <a:cs typeface="Arial"/>
              </a:rPr>
              <a:t>-</a:t>
            </a:r>
            <a:r>
              <a:rPr sz="800" b="1" spc="-14" dirty="0">
                <a:latin typeface="Arial"/>
                <a:cs typeface="Arial"/>
              </a:rPr>
              <a:t>T</a:t>
            </a:r>
            <a:r>
              <a:rPr sz="800" b="1" spc="39" dirty="0">
                <a:latin typeface="Arial"/>
                <a:cs typeface="Arial"/>
              </a:rPr>
              <a:t>r</a:t>
            </a:r>
            <a:r>
              <a:rPr sz="800" b="1" spc="44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n</a:t>
            </a:r>
            <a:r>
              <a:rPr sz="800" b="1" spc="14" dirty="0">
                <a:latin typeface="Arial"/>
                <a:cs typeface="Arial"/>
              </a:rPr>
              <a:t>s</a:t>
            </a:r>
            <a:r>
              <a:rPr sz="800" b="1" spc="-14" dirty="0">
                <a:latin typeface="Arial"/>
                <a:cs typeface="Arial"/>
              </a:rPr>
              <a:t>i</a:t>
            </a:r>
            <a:r>
              <a:rPr sz="800" b="1" spc="39" dirty="0">
                <a:latin typeface="Arial"/>
                <a:cs typeface="Arial"/>
              </a:rPr>
              <a:t>t</a:t>
            </a:r>
            <a:r>
              <a:rPr sz="800" b="1" spc="-39" dirty="0">
                <a:latin typeface="Arial"/>
                <a:cs typeface="Arial"/>
              </a:rPr>
              <a:t>i</a:t>
            </a:r>
            <a:r>
              <a:rPr sz="800" b="1" spc="29" dirty="0">
                <a:latin typeface="Arial"/>
                <a:cs typeface="Arial"/>
              </a:rPr>
              <a:t>o</a:t>
            </a:r>
            <a:r>
              <a:rPr sz="800" b="1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87159" marR="172616" algn="ctr">
              <a:lnSpc>
                <a:spcPct val="95825"/>
              </a:lnSpc>
              <a:spcBef>
                <a:spcPts val="135"/>
              </a:spcBef>
            </a:pPr>
            <a:r>
              <a:rPr sz="800" b="1" dirty="0">
                <a:latin typeface="Arial"/>
                <a:cs typeface="Arial"/>
              </a:rPr>
              <a:t>D</a:t>
            </a:r>
            <a:r>
              <a:rPr sz="800" b="1" spc="-154" dirty="0">
                <a:latin typeface="Arial"/>
                <a:cs typeface="Arial"/>
              </a:rPr>
              <a:t> </a:t>
            </a:r>
            <a:r>
              <a:rPr sz="800" b="1" spc="-14" dirty="0">
                <a:latin typeface="Arial"/>
                <a:cs typeface="Arial"/>
              </a:rPr>
              <a:t>i</a:t>
            </a:r>
            <a:r>
              <a:rPr sz="800" b="1" spc="14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g</a:t>
            </a:r>
            <a:r>
              <a:rPr sz="800" b="1" spc="39" dirty="0">
                <a:latin typeface="Arial"/>
                <a:cs typeface="Arial"/>
              </a:rPr>
              <a:t>r</a:t>
            </a:r>
            <a:r>
              <a:rPr sz="800" b="1" spc="44" dirty="0">
                <a:latin typeface="Arial"/>
                <a:cs typeface="Arial"/>
              </a:rPr>
              <a:t>a</a:t>
            </a:r>
            <a:r>
              <a:rPr sz="800" b="1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4914" y="4763810"/>
            <a:ext cx="662196" cy="403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180" marR="116867" algn="ctr">
              <a:lnSpc>
                <a:spcPts val="1535"/>
              </a:lnSpc>
              <a:spcBef>
                <a:spcPts val="76"/>
              </a:spcBef>
            </a:pPr>
            <a:r>
              <a:rPr sz="1400" b="1" spc="8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8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75"/>
              </a:lnSpc>
              <a:spcBef>
                <a:spcPts val="2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2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9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4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6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4398" y="5077652"/>
            <a:ext cx="158043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b="1" spc="54" dirty="0">
                <a:latin typeface="Arial"/>
                <a:cs typeface="Arial"/>
              </a:rPr>
              <a:t>C</a:t>
            </a:r>
            <a:r>
              <a:rPr sz="800" b="1" dirty="0">
                <a:latin typeface="Arial"/>
                <a:cs typeface="Arial"/>
              </a:rPr>
              <a:t>o</a:t>
            </a:r>
            <a:r>
              <a:rPr sz="800" b="1" spc="-164" dirty="0">
                <a:latin typeface="Arial"/>
                <a:cs typeface="Arial"/>
              </a:rPr>
              <a:t> </a:t>
            </a:r>
            <a:r>
              <a:rPr sz="800" b="1" spc="-9" dirty="0">
                <a:latin typeface="Arial"/>
                <a:cs typeface="Arial"/>
              </a:rPr>
              <a:t>n</a:t>
            </a:r>
            <a:r>
              <a:rPr sz="800" b="1" spc="14" dirty="0">
                <a:latin typeface="Arial"/>
                <a:cs typeface="Arial"/>
              </a:rPr>
              <a:t>t</a:t>
            </a:r>
            <a:r>
              <a:rPr sz="800" b="1" spc="-19" dirty="0">
                <a:latin typeface="Arial"/>
                <a:cs typeface="Arial"/>
              </a:rPr>
              <a:t>r</a:t>
            </a:r>
            <a:r>
              <a:rPr sz="800" b="1" dirty="0">
                <a:latin typeface="Arial"/>
                <a:cs typeface="Arial"/>
              </a:rPr>
              <a:t>o</a:t>
            </a:r>
            <a:r>
              <a:rPr sz="800" b="1" spc="-164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l</a:t>
            </a:r>
            <a:r>
              <a:rPr sz="800" b="1" spc="-24" dirty="0">
                <a:latin typeface="Arial"/>
                <a:cs typeface="Arial"/>
              </a:rPr>
              <a:t> </a:t>
            </a:r>
            <a:r>
              <a:rPr sz="800" b="1" spc="39" dirty="0">
                <a:latin typeface="Arial"/>
                <a:cs typeface="Arial"/>
              </a:rPr>
              <a:t>S</a:t>
            </a:r>
            <a:r>
              <a:rPr sz="800" b="1" dirty="0">
                <a:latin typeface="Arial"/>
                <a:cs typeface="Arial"/>
              </a:rPr>
              <a:t>p</a:t>
            </a:r>
            <a:r>
              <a:rPr sz="800" b="1" spc="-164" dirty="0">
                <a:latin typeface="Arial"/>
                <a:cs typeface="Arial"/>
              </a:rPr>
              <a:t> </a:t>
            </a:r>
            <a:r>
              <a:rPr sz="800" b="1" spc="-9" dirty="0">
                <a:latin typeface="Arial"/>
                <a:cs typeface="Arial"/>
              </a:rPr>
              <a:t>e</a:t>
            </a:r>
            <a:r>
              <a:rPr sz="800" b="1" dirty="0">
                <a:latin typeface="Arial"/>
                <a:cs typeface="Arial"/>
              </a:rPr>
              <a:t>ci</a:t>
            </a:r>
            <a:r>
              <a:rPr sz="800" b="1" spc="25" dirty="0">
                <a:latin typeface="Arial"/>
                <a:cs typeface="Arial"/>
              </a:rPr>
              <a:t>f</a:t>
            </a:r>
            <a:r>
              <a:rPr sz="800" b="1" spc="14" dirty="0">
                <a:latin typeface="Arial"/>
                <a:cs typeface="Arial"/>
              </a:rPr>
              <a:t>i</a:t>
            </a:r>
            <a:r>
              <a:rPr sz="800" b="1" spc="-14" dirty="0">
                <a:latin typeface="Arial"/>
                <a:cs typeface="Arial"/>
              </a:rPr>
              <a:t>c</a:t>
            </a:r>
            <a:r>
              <a:rPr sz="800" b="1" spc="19" dirty="0">
                <a:latin typeface="Arial"/>
                <a:cs typeface="Arial"/>
              </a:rPr>
              <a:t>a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dirty="0">
                <a:latin typeface="Arial"/>
                <a:cs typeface="Arial"/>
              </a:rPr>
              <a:t>ion</a:t>
            </a:r>
            <a:r>
              <a:rPr sz="800" b="1" spc="44" dirty="0">
                <a:latin typeface="Arial"/>
                <a:cs typeface="Arial"/>
              </a:rPr>
              <a:t> </a:t>
            </a:r>
            <a:r>
              <a:rPr sz="800" b="1" spc="-29" dirty="0">
                <a:latin typeface="Arial"/>
                <a:cs typeface="Arial"/>
              </a:rPr>
              <a:t>(</a:t>
            </a:r>
            <a:r>
              <a:rPr sz="800" b="1" spc="25" dirty="0">
                <a:latin typeface="Arial"/>
                <a:cs typeface="Arial"/>
              </a:rPr>
              <a:t>C</a:t>
            </a:r>
            <a:r>
              <a:rPr sz="800" b="1" spc="54" dirty="0">
                <a:latin typeface="Arial"/>
                <a:cs typeface="Arial"/>
              </a:rPr>
              <a:t>S</a:t>
            </a:r>
            <a:r>
              <a:rPr sz="800" b="1" spc="39" dirty="0">
                <a:latin typeface="Arial"/>
                <a:cs typeface="Arial"/>
              </a:rPr>
              <a:t>P</a:t>
            </a:r>
            <a:r>
              <a:rPr sz="800" b="1" dirty="0">
                <a:latin typeface="Arial"/>
                <a:cs typeface="Arial"/>
              </a:rPr>
              <a:t>EC</a:t>
            </a:r>
            <a:r>
              <a:rPr sz="800" b="1" spc="-139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501" y="6054258"/>
            <a:ext cx="288092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u="heavy" dirty="0">
                <a:latin typeface="Arial"/>
                <a:cs typeface="Arial"/>
              </a:rPr>
              <a:t>                                       </a:t>
            </a:r>
            <a:r>
              <a:rPr sz="1000" b="1" u="heavy" spc="-4" dirty="0">
                <a:latin typeface="Arial"/>
                <a:cs typeface="Arial"/>
              </a:rPr>
              <a:t> </a:t>
            </a:r>
            <a:r>
              <a:rPr sz="1000" b="1" spc="14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HE</a:t>
            </a:r>
            <a:r>
              <a:rPr sz="1000" b="1" spc="-34" dirty="0">
                <a:latin typeface="Arial"/>
                <a:cs typeface="Arial"/>
              </a:rPr>
              <a:t> A</a:t>
            </a:r>
            <a:r>
              <a:rPr sz="1000" b="1" spc="9" dirty="0">
                <a:latin typeface="Arial"/>
                <a:cs typeface="Arial"/>
              </a:rPr>
              <a:t>N</a:t>
            </a:r>
            <a:r>
              <a:rPr sz="1000" b="1" spc="-9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L</a:t>
            </a:r>
            <a:r>
              <a:rPr sz="1000" b="1" spc="4" dirty="0">
                <a:latin typeface="Arial"/>
                <a:cs typeface="Arial"/>
              </a:rPr>
              <a:t>Y</a:t>
            </a:r>
            <a:r>
              <a:rPr sz="1000" b="1" spc="-4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IS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19" dirty="0">
                <a:latin typeface="Arial"/>
                <a:cs typeface="Arial"/>
              </a:rPr>
              <a:t>M</a:t>
            </a:r>
            <a:r>
              <a:rPr sz="1000" b="1" spc="4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-4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4458" y="6054259"/>
            <a:ext cx="4161186" cy="166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9"/>
              </a:lnSpc>
              <a:spcBef>
                <a:spcPts val="80"/>
              </a:spcBef>
            </a:pPr>
            <a:r>
              <a:rPr sz="1500" b="1" u="heavy" baseline="5797" dirty="0">
                <a:latin typeface="Arial"/>
                <a:cs typeface="Arial"/>
              </a:rPr>
              <a:t>                                                                                </a:t>
            </a:r>
            <a:r>
              <a:rPr sz="1500" b="1" u="heavy" spc="-50" baseline="5797" dirty="0">
                <a:latin typeface="Arial"/>
                <a:cs typeface="Arial"/>
              </a:rPr>
              <a:t> </a:t>
            </a:r>
            <a:r>
              <a:rPr sz="1000" b="1" spc="14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HE</a:t>
            </a:r>
            <a:r>
              <a:rPr sz="1000" b="1" spc="-34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-4" dirty="0">
                <a:latin typeface="Arial"/>
                <a:cs typeface="Arial"/>
              </a:rPr>
              <a:t>ES</a:t>
            </a:r>
            <a:r>
              <a:rPr sz="1000" b="1" dirty="0">
                <a:latin typeface="Arial"/>
                <a:cs typeface="Arial"/>
              </a:rPr>
              <a:t>I</a:t>
            </a:r>
            <a:r>
              <a:rPr sz="1000" b="1" spc="4" dirty="0">
                <a:latin typeface="Arial"/>
                <a:cs typeface="Arial"/>
              </a:rPr>
              <a:t>G</a:t>
            </a:r>
            <a:r>
              <a:rPr sz="1000" b="1" dirty="0">
                <a:latin typeface="Arial"/>
                <a:cs typeface="Arial"/>
              </a:rPr>
              <a:t>N</a:t>
            </a:r>
            <a:r>
              <a:rPr sz="1000" b="1" spc="-38" dirty="0">
                <a:latin typeface="Arial"/>
                <a:cs typeface="Arial"/>
              </a:rPr>
              <a:t> </a:t>
            </a:r>
            <a:r>
              <a:rPr sz="1000" b="1" spc="19" dirty="0">
                <a:latin typeface="Arial"/>
                <a:cs typeface="Arial"/>
              </a:rPr>
              <a:t>M</a:t>
            </a:r>
            <a:r>
              <a:rPr sz="1000" b="1" spc="4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-4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8097" y="6068584"/>
            <a:ext cx="108437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tabLst>
                <a:tab pos="1041400" algn="l"/>
              </a:tabLst>
            </a:pPr>
            <a:r>
              <a:rPr sz="1000" b="1" u="heavy" dirty="0">
                <a:latin typeface="Arial"/>
                <a:cs typeface="Arial"/>
              </a:rPr>
              <a:t> 	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1" y="6029756"/>
            <a:ext cx="14067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947159" y="6029756"/>
            <a:ext cx="28431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170797" y="6044083"/>
            <a:ext cx="1040002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9070412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0BD200-70F3-40EA-8822-BACB3DD922E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06872" y="506895"/>
            <a:ext cx="8510588" cy="57647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Design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63508A9-37DC-46B5-8533-41E4A570A42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83365"/>
            <a:ext cx="11231218" cy="537580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model created during analysis into the data structures that will be required to implement the software.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and Data Dictionary are used to build this model.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lysis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mod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dic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ERD)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s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uir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oftw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of 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d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US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occur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oftware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tailed</a:t>
            </a:r>
            <a:r>
              <a:rPr lang="en-US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design</a:t>
            </a:r>
            <a:r>
              <a:rPr lang="en-US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as e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software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buClr>
                <a:srgbClr val="04013F"/>
              </a:buClr>
              <a:buFont typeface="Wingdings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917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EBA264-B1FA-441D-9160-D23E1F5A57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514350"/>
            <a:ext cx="10972800" cy="5491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872428E-EF54-462F-A740-3DBDC9D6EAD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12035" y="1405076"/>
            <a:ext cx="11577888" cy="4938574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develop a modular program structure and represent the control relationships between modules. DFDs are used for this design.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fines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tionships</a:t>
            </a:r>
            <a:r>
              <a:rPr lang="en-US" sz="28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softwa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that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uir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ments that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fined</a:t>
            </a:r>
            <a:r>
              <a:rPr lang="en-US" sz="2800" spc="-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ystem, a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affe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the way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ap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lied.</a:t>
            </a:r>
            <a:r>
              <a:rPr lang="en-US"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en-US" sz="2800" spc="-1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the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ation,</a:t>
            </a:r>
            <a:r>
              <a:rPr lang="en-US" sz="28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lysis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a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inter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  <a:r>
              <a:rPr lang="en-US" sz="28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fined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lysis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9092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2452</Words>
  <Application>Microsoft Office PowerPoint</Application>
  <PresentationFormat>Widescreen</PresentationFormat>
  <Paragraphs>548</Paragraphs>
  <Slides>51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Arial Narrow</vt:lpstr>
      <vt:lpstr>Bell MT</vt:lpstr>
      <vt:lpstr>Calibri</vt:lpstr>
      <vt:lpstr>Comic Sans MS</vt:lpstr>
      <vt:lpstr>Constantia</vt:lpstr>
      <vt:lpstr>Helvetica</vt:lpstr>
      <vt:lpstr>Tahoma</vt:lpstr>
      <vt:lpstr>Times</vt:lpstr>
      <vt:lpstr>Times New Roman</vt:lpstr>
      <vt:lpstr>Wingdings</vt:lpstr>
      <vt:lpstr>Wingdings 2</vt:lpstr>
      <vt:lpstr>Flow</vt:lpstr>
      <vt:lpstr>PowerPoint Presentation</vt:lpstr>
      <vt:lpstr>Software Design</vt:lpstr>
      <vt:lpstr>PowerPoint Presentation</vt:lpstr>
      <vt:lpstr>Software Design Model</vt:lpstr>
      <vt:lpstr>Software Design</vt:lpstr>
      <vt:lpstr>Design Models</vt:lpstr>
      <vt:lpstr>PowerPoint Presentation</vt:lpstr>
      <vt:lpstr>Data Design</vt:lpstr>
      <vt:lpstr>Architectural Design</vt:lpstr>
      <vt:lpstr>Interface Design</vt:lpstr>
      <vt:lpstr>Component / Procedural Design</vt:lpstr>
      <vt:lpstr>Software Design Fundamentals</vt:lpstr>
      <vt:lpstr>Design Fundamentals</vt:lpstr>
      <vt:lpstr>Design Fundamentals</vt:lpstr>
      <vt:lpstr>Design Fundamentals (cont.)</vt:lpstr>
      <vt:lpstr>PowerPoint Presentation</vt:lpstr>
      <vt:lpstr>Modular Design</vt:lpstr>
      <vt:lpstr>PowerPoint Presentation</vt:lpstr>
      <vt:lpstr>Control Hierarchy</vt:lpstr>
      <vt:lpstr>Structural Partitioning </vt:lpstr>
      <vt:lpstr>Vertical Partitioning</vt:lpstr>
      <vt:lpstr>Information Hiding</vt:lpstr>
      <vt:lpstr>Why Information Hiding?</vt:lpstr>
      <vt:lpstr>PowerPoint Presentation</vt:lpstr>
      <vt:lpstr>PowerPoint Presentation</vt:lpstr>
      <vt:lpstr>Functional Independence</vt:lpstr>
      <vt:lpstr>PowerPoint Presentation</vt:lpstr>
      <vt:lpstr>Coupling</vt:lpstr>
      <vt:lpstr>Principles of Coupling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Coupling</vt:lpstr>
      <vt:lpstr>Advantages of Low Coupling</vt:lpstr>
      <vt:lpstr>Cohesion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between Cohesion and Coupling</vt:lpstr>
      <vt:lpstr>PowerPoint Presentation</vt:lpstr>
      <vt:lpstr>PowerPoint Presentation</vt:lpstr>
      <vt:lpstr>Singleton Pattern</vt:lpstr>
      <vt:lpstr>Singleton Pattern</vt:lpstr>
      <vt:lpstr>PowerPoint Presentation</vt:lpstr>
      <vt:lpstr>Some Design Principles</vt:lpstr>
      <vt:lpstr>What is Next…??? </vt:lpstr>
      <vt:lpstr>Questions …..</vt:lpstr>
    </vt:vector>
  </TitlesOfParts>
  <Company>California State University, Sacramento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Principles</dc:title>
  <dc:creator>Salem, Ahmed</dc:creator>
  <cp:lastModifiedBy>Dell</cp:lastModifiedBy>
  <cp:revision>428</cp:revision>
  <dcterms:created xsi:type="dcterms:W3CDTF">2017-09-21T01:06:38Z</dcterms:created>
  <dcterms:modified xsi:type="dcterms:W3CDTF">2021-10-12T10:26:47Z</dcterms:modified>
</cp:coreProperties>
</file>