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7" r:id="rId7"/>
    <p:sldId id="266" r:id="rId8"/>
    <p:sldId id="268" r:id="rId9"/>
    <p:sldId id="265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9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6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FF306-B231-4004-9603-A2D5F375EE9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DBA5-E3ED-4CD4-8B8C-8E53BBBC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2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 C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How do we find that size of each data type 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rgbClr val="FFC000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izeof</a:t>
            </a:r>
            <a:r>
              <a:rPr lang="en-US" dirty="0" smtClean="0"/>
              <a:t> ( ) is an operator that computes the size of a data type for 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our case it is char, which should be 1.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1" y="2415687"/>
            <a:ext cx="43434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5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rgbClr val="FFC000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case, it computes for short. </a:t>
            </a:r>
          </a:p>
          <a:p>
            <a:pPr marL="0" indent="0">
              <a:buNone/>
            </a:pPr>
            <a:r>
              <a:rPr lang="en-US" dirty="0" smtClean="0"/>
              <a:t>This time, it would print 2.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52" y="2170601"/>
            <a:ext cx="42195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4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Pop Quiz - C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032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_____ 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sizeof</a:t>
            </a:r>
            <a:r>
              <a:rPr lang="en-US" dirty="0" smtClean="0"/>
              <a:t> (____ 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 ("  %d bytes for short \n",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r>
              <a:rPr lang="en-US" dirty="0" err="1" smtClean="0"/>
              <a:t>num</a:t>
            </a:r>
            <a:r>
              <a:rPr lang="en-US" dirty="0" smtClean="0"/>
              <a:t> ) 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4134" y="1825625"/>
            <a:ext cx="4669666" cy="435133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Write the C program for data </a:t>
            </a:r>
            <a:r>
              <a:rPr lang="en-US" dirty="0" smtClean="0"/>
              <a:t>types.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8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Categories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integer data  </a:t>
            </a:r>
          </a:p>
          <a:p>
            <a:r>
              <a:rPr lang="en-US" dirty="0" smtClean="0"/>
              <a:t>And real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Integer Data Types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62417"/>
              </p:ext>
            </p:extLst>
          </p:nvPr>
        </p:nvGraphicFramePr>
        <p:xfrm>
          <a:off x="2891384" y="1446297"/>
          <a:ext cx="6472096" cy="4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048"/>
                <a:gridCol w="3236048"/>
              </a:tblGrid>
              <a:tr h="6437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Signed types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unsigned types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short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long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 long</a:t>
                      </a:r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long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</a:t>
                      </a:r>
                      <a:r>
                        <a:rPr lang="en-US" baseline="0" dirty="0" smtClean="0"/>
                        <a:t> long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2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Signed  Data  Ranges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51020"/>
              </p:ext>
            </p:extLst>
          </p:nvPr>
        </p:nvGraphicFramePr>
        <p:xfrm>
          <a:off x="2143238" y="1690688"/>
          <a:ext cx="8216348" cy="501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615"/>
                <a:gridCol w="5221733"/>
              </a:tblGrid>
              <a:tr h="65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Signed types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Data Range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88488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-128 to 127</a:t>
                      </a:r>
                      <a:endParaRPr lang="en-US" dirty="0"/>
                    </a:p>
                  </a:txBody>
                  <a:tcPr/>
                </a:tc>
              </a:tr>
              <a:tr h="488488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-32768 to</a:t>
                      </a:r>
                      <a:r>
                        <a:rPr lang="en-US" baseline="0" dirty="0" smtClean="0"/>
                        <a:t> 32767</a:t>
                      </a:r>
                      <a:endParaRPr lang="en-US" dirty="0"/>
                    </a:p>
                  </a:txBody>
                  <a:tcPr/>
                </a:tc>
              </a:tr>
              <a:tr h="488488">
                <a:tc>
                  <a:txBody>
                    <a:bodyPr/>
                    <a:lstStyle/>
                    <a:p>
                      <a:r>
                        <a:rPr lang="en-US" dirty="0" smtClean="0"/>
                        <a:t>short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-32768 to</a:t>
                      </a:r>
                      <a:r>
                        <a:rPr lang="en-US" baseline="0" dirty="0" smtClean="0"/>
                        <a:t> 32767</a:t>
                      </a:r>
                      <a:endParaRPr lang="en-US" dirty="0" smtClean="0"/>
                    </a:p>
                  </a:txBody>
                  <a:tcPr/>
                </a:tc>
              </a:tr>
              <a:tr h="488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-2147483648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dirty="0" smtClean="0"/>
                        <a:t>2147483647</a:t>
                      </a:r>
                      <a:endParaRPr lang="en-US" dirty="0"/>
                    </a:p>
                  </a:txBody>
                  <a:tcPr/>
                </a:tc>
              </a:tr>
              <a:tr h="488488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-9223372036854775808L to 9223372036854775807L </a:t>
                      </a:r>
                      <a:endParaRPr lang="en-US" dirty="0"/>
                    </a:p>
                  </a:txBody>
                  <a:tcPr/>
                </a:tc>
              </a:tr>
              <a:tr h="488488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-9223372036854775808L to 9223372036854775807L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8488">
                <a:tc>
                  <a:txBody>
                    <a:bodyPr/>
                    <a:lstStyle/>
                    <a:p>
                      <a:r>
                        <a:rPr lang="en-US" dirty="0" smtClean="0"/>
                        <a:t>long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-9223372036854775808L to 9223372036854775807L 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488488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long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-9223372036854775808L to 9223372036854775807L 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9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Unsigned  Data  Ranges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87035"/>
              </p:ext>
            </p:extLst>
          </p:nvPr>
        </p:nvGraphicFramePr>
        <p:xfrm>
          <a:off x="1873073" y="1690688"/>
          <a:ext cx="8720677" cy="453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636"/>
                <a:gridCol w="6375041"/>
              </a:tblGrid>
              <a:tr h="647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unsigned types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Range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255</a:t>
                      </a:r>
                      <a:endParaRPr lang="en-US" dirty="0"/>
                    </a:p>
                  </a:txBody>
                  <a:tcPr/>
                </a:tc>
              </a:tr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to 65535</a:t>
                      </a:r>
                      <a:endParaRPr lang="en-US" dirty="0"/>
                    </a:p>
                  </a:txBody>
                  <a:tcPr/>
                </a:tc>
              </a:tr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65535</a:t>
                      </a:r>
                      <a:endParaRPr lang="en-US" dirty="0"/>
                    </a:p>
                  </a:txBody>
                  <a:tcPr/>
                </a:tc>
              </a:tr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Zero to 4294967295</a:t>
                      </a:r>
                      <a:endParaRPr lang="en-US" dirty="0"/>
                    </a:p>
                  </a:txBody>
                  <a:tcPr/>
                </a:tc>
              </a:tr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Zero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dirty="0" smtClean="0"/>
                        <a:t>18446744073709551615</a:t>
                      </a:r>
                      <a:endParaRPr lang="en-US" dirty="0"/>
                    </a:p>
                  </a:txBody>
                  <a:tcPr/>
                </a:tc>
              </a:tr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Zero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dirty="0" smtClean="0"/>
                        <a:t>18446744073709551615</a:t>
                      </a:r>
                      <a:endParaRPr lang="en-US" dirty="0"/>
                    </a:p>
                  </a:txBody>
                  <a:tcPr/>
                </a:tc>
              </a:tr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Zero</a:t>
                      </a:r>
                      <a:r>
                        <a:rPr lang="en-US" baseline="0" dirty="0" smtClean="0"/>
                        <a:t> to  </a:t>
                      </a:r>
                      <a:r>
                        <a:rPr lang="en-US" dirty="0" smtClean="0"/>
                        <a:t>18446744073709551615</a:t>
                      </a:r>
                      <a:endParaRPr lang="en-US" dirty="0"/>
                    </a:p>
                  </a:txBody>
                  <a:tcPr/>
                </a:tc>
              </a:tr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</a:t>
                      </a:r>
                      <a:r>
                        <a:rPr lang="en-US" baseline="0" dirty="0" smtClean="0"/>
                        <a:t> long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Zero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dirty="0" smtClean="0"/>
                        <a:t>18446744073709551615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3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signed </a:t>
            </a:r>
            <a:r>
              <a:rPr lang="en-US" dirty="0" err="1" smtClean="0"/>
              <a:t>vs</a:t>
            </a:r>
            <a:r>
              <a:rPr lang="en-US" dirty="0" smtClean="0"/>
              <a:t> unsigned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rgbClr val="FFC000"/>
            </a:solidFill>
          </a:ln>
        </p:spPr>
        <p:txBody>
          <a:bodyPr/>
          <a:lstStyle/>
          <a:p>
            <a:r>
              <a:rPr lang="en-US" dirty="0" smtClean="0"/>
              <a:t>Signed data types accommodates negative values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r>
              <a:rPr lang="en-US" dirty="0" smtClean="0"/>
              <a:t>Unsigned data types hold only positive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3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Size in bytes used to represent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82548"/>
              </p:ext>
            </p:extLst>
          </p:nvPr>
        </p:nvGraphicFramePr>
        <p:xfrm>
          <a:off x="2226365" y="1404734"/>
          <a:ext cx="8136836" cy="515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048"/>
                <a:gridCol w="3236048"/>
                <a:gridCol w="1664740"/>
              </a:tblGrid>
              <a:tr h="6437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Signed types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unsigned types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Size in bytes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463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Negative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and Positive Values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Only Positive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short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long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83132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long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</a:t>
                      </a:r>
                      <a:r>
                        <a:rPr lang="en-US" baseline="0" dirty="0" smtClean="0"/>
                        <a:t> long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Categories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data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real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 Data Type Sizes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37203"/>
              </p:ext>
            </p:extLst>
          </p:nvPr>
        </p:nvGraphicFramePr>
        <p:xfrm>
          <a:off x="2122455" y="2069751"/>
          <a:ext cx="8720677" cy="210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636"/>
                <a:gridCol w="6375041"/>
              </a:tblGrid>
              <a:tr h="647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 Bytes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3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366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Types</vt:lpstr>
      <vt:lpstr>Two Categories of Data</vt:lpstr>
      <vt:lpstr>Integer Data Types</vt:lpstr>
      <vt:lpstr>Signed  Data  Ranges</vt:lpstr>
      <vt:lpstr>Unsigned  Data  Ranges</vt:lpstr>
      <vt:lpstr>signed vs unsigned</vt:lpstr>
      <vt:lpstr>Size in bytes used to represent</vt:lpstr>
      <vt:lpstr>Two Categories of Data</vt:lpstr>
      <vt:lpstr>Real Data Type Sizes</vt:lpstr>
      <vt:lpstr>How do we find that size of each data type ? </vt:lpstr>
      <vt:lpstr>C Program</vt:lpstr>
      <vt:lpstr>Pop Quiz - C 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sankar</dc:creator>
  <cp:lastModifiedBy>Srivatsa, Sankar</cp:lastModifiedBy>
  <cp:revision>18</cp:revision>
  <dcterms:created xsi:type="dcterms:W3CDTF">2014-04-04T06:30:34Z</dcterms:created>
  <dcterms:modified xsi:type="dcterms:W3CDTF">2017-09-05T23:07:52Z</dcterms:modified>
</cp:coreProperties>
</file>