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14E743-AFD8-4376-A9F2-8DC28ABC9C0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-47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16779-75DE-489F-9616-0B3763540E51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53FA8-DD19-4B25-87F7-38954F121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45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https://www.techtarget.com/searchsoftwarequality/definition/fault-injection-testing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https://www.tutorialspoint.com/software_testing_dictionary/fault_injection_testing.htm</a:t>
            </a:r>
          </a:p>
          <a:p>
            <a:pPr marL="171450" indent="-171450">
              <a:buFontTx/>
              <a:buChar char="-"/>
            </a:pPr>
            <a:r>
              <a:rPr lang="en-US" dirty="0"/>
              <a:t>https://microsoft.github.io/code-with-engineering-playbook/automated-testing/fault-injection-testing/</a:t>
            </a:r>
          </a:p>
          <a:p>
            <a:pPr marL="171450" indent="-171450">
              <a:buFontTx/>
              <a:buChar char="-"/>
            </a:pPr>
            <a:r>
              <a:rPr lang="en-US" dirty="0"/>
              <a:t>https://www.gremlin.com/blog/what-is-fault-injection/</a:t>
            </a:r>
          </a:p>
          <a:p>
            <a:pPr marL="171450" indent="-171450">
              <a:buFontTx/>
              <a:buChar char="-"/>
            </a:pPr>
            <a:r>
              <a:rPr lang="en-US" dirty="0"/>
              <a:t>https://csrc.nist.gov/glossary/term/fault_injection_testing</a:t>
            </a:r>
          </a:p>
          <a:p>
            <a:pPr marL="171450" indent="-171450">
              <a:buFontTx/>
              <a:buChar char="-"/>
            </a:pPr>
            <a:r>
              <a:rPr lang="en-US"/>
              <a:t>https://course.ece.cmu.edu/~ece749/docs/faultInjectionSurvey.pdf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53FA8-DD19-4B25-87F7-38954F1219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91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9F1B-2AE0-0722-CF28-9A2B22F12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341CC-427A-18CF-AD7F-072939C68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2258E-2F5A-DE18-D7C1-8C2A75600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232F-2B99-4A8D-A653-2BF1523CEEF5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AE297-74F9-5ADC-4B3B-3F6F02B8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C9863-9999-FA12-E563-4E765C33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AD1-B3B5-471E-B6CB-D8471D6D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5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5226-BD07-D2B9-41B0-738289BA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2E1A0-44AB-02C6-A4C8-FC9CE0671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ADA94-ACCB-CE71-9E18-5A1C46354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232F-2B99-4A8D-A653-2BF1523CEEF5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4D9CF-8368-E8F5-6BD3-553627C0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2B055-7132-E0FC-B902-445068E1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AD1-B3B5-471E-B6CB-D8471D6D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2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D2A264-C78B-4E46-B952-1E0D60BCF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F10AF-9853-EA82-E278-11DBA5DE4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1F301-8D75-55B5-933E-4BD0D185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232F-2B99-4A8D-A653-2BF1523CEEF5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5B1B1-0C62-8773-8DB5-D1A81CBC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2FD57-7CE8-10B1-8BF3-73E02860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AD1-B3B5-471E-B6CB-D8471D6D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5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4DBD6-F02C-C35B-F306-259DBE9D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424A0-E02A-68DF-65E0-41C046242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B0538-54FE-339E-8309-6E0D940E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232F-2B99-4A8D-A653-2BF1523CEEF5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33A1C-4492-99D7-C8EA-A0E100CD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08512-6445-063C-8A98-EEB6031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AD1-B3B5-471E-B6CB-D8471D6D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9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A60C-A6B5-1142-332A-186872967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F4FA1-E015-6509-FD5F-6D1320D0D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B5A3E-C603-D3B3-7E30-0158181D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232F-2B99-4A8D-A653-2BF1523CEEF5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FCC6B-EF39-5BBB-6E07-F3E47F81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478C6-4224-184B-A499-154D767F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AD1-B3B5-471E-B6CB-D8471D6D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6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8A6B-69DB-E382-F04B-43967A3D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FD12C-83C5-7E5E-80E3-71A97A7C3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62B2C-B548-CECD-FD9B-87B2F8FC8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5A4C9-42CB-00DD-432D-EFFF1C7C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232F-2B99-4A8D-A653-2BF1523CEEF5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053F9-992E-3F6C-3197-EAA40100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F2225-E7FF-CCC0-AEFD-394EA709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AD1-B3B5-471E-B6CB-D8471D6D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7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04DB-BB99-300A-3C32-530D1B4B6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985AE-CD20-A767-E348-D3BF6330C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73F8B-B91B-A2DB-18FC-89BEB5D31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C08B4D-AE78-4010-86F4-218552911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FC1DD-F1E2-0FAB-7540-0DCB8D3BF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B92E00-A35E-625F-B044-835E10DD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232F-2B99-4A8D-A653-2BF1523CEEF5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B19D70-9BDB-CEBE-A982-6AA15054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F1600-6CCC-119E-D863-77A330A5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AD1-B3B5-471E-B6CB-D8471D6D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8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707E-2150-41E9-9E97-B75F3D84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6B9B5-6AC2-5B9E-1DB4-A6272DBFB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232F-2B99-4A8D-A653-2BF1523CEEF5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72CA3-62C8-30C6-D7A3-44EA569DC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9E69D-2884-1D76-D002-AA98C376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AD1-B3B5-471E-B6CB-D8471D6D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6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ADA7-E921-FE6F-1B3A-CB54C849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232F-2B99-4A8D-A653-2BF1523CEEF5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A7A50-94DA-E3B7-A3D1-1D5C74A0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5B5FB-9D68-EFEF-B95C-84EBA27F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AD1-B3B5-471E-B6CB-D8471D6D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0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4DDF-0D94-382D-6B81-9A3F097FB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2AEC4-FCB9-1907-D34F-884C10D9F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BDB5C-2E89-0251-D0FF-167E23089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10448-31B0-B119-DC9A-2932517B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232F-2B99-4A8D-A653-2BF1523CEEF5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1F16B-A3BB-F3FB-9317-61C91D19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DC760-9A5F-F0C3-7FF1-A04EC11D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AD1-B3B5-471E-B6CB-D8471D6D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5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2D37-9138-62A2-F9FB-8524B8091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9E9D18-E2C4-4814-5D3C-2119ADA90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54104-8A8D-7ACE-408C-2DFC3F7BC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1D285-1777-5A8A-CF60-1651CFFA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232F-2B99-4A8D-A653-2BF1523CEEF5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E5212-6D12-62FE-FAA9-A8274F71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B81DD-490D-92FA-E614-D593714B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AD1-B3B5-471E-B6CB-D8471D6D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6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AD684B-817B-A68B-36A5-816BE9F1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E10C8-CF84-3146-5B5A-705FD6685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A3D9C-3E7A-55EB-5253-ACF7EB5C0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6232F-2B99-4A8D-A653-2BF1523CEEF5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E2351-069E-5632-B875-95E202118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B8D7D-0AF8-C202-211D-C48306FE4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95AD1-B3B5-471E-B6CB-D8471D6D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0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using a syringe">
            <a:extLst>
              <a:ext uri="{FF2B5EF4-FFF2-40B4-BE49-F238E27FC236}">
                <a16:creationId xmlns:a16="http://schemas.microsoft.com/office/drawing/2014/main" id="{65EC337E-95EF-6DAC-BA21-D8AF9B4EFB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351" b="106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B47CF6-0DDF-6945-035B-75ABF7478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Fault Injection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CFFDB-9AE1-DD25-2412-E76864849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Team 0.5</a:t>
            </a:r>
          </a:p>
        </p:txBody>
      </p:sp>
    </p:spTree>
    <p:extLst>
      <p:ext uri="{BB962C8B-B14F-4D97-AF65-F5344CB8AC3E}">
        <p14:creationId xmlns:p14="http://schemas.microsoft.com/office/powerpoint/2010/main" val="339294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DD316-0617-15B3-9C94-F8656AFA2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412489"/>
            <a:ext cx="3180919" cy="2156621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Fault Injection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4800" b="1" dirty="0">
                <a:solidFill>
                  <a:srgbClr val="FFFFFF"/>
                </a:solidFill>
              </a:rPr>
              <a:t>Takeaway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DB056-BE89-31EE-AA9D-F5C05251B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464D6-D4AA-EA6E-BA60-8EC4AE570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44574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DD316-0617-15B3-9C94-F8656AFA2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412489"/>
            <a:ext cx="2872807" cy="2156621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Fault Injection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4800" b="1" dirty="0">
                <a:solidFill>
                  <a:srgbClr val="FFFFFF"/>
                </a:solidFill>
              </a:rPr>
              <a:t>Critique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DB056-BE89-31EE-AA9D-F5C05251B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464D6-D4AA-EA6E-BA60-8EC4AE570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8763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0677D43-DB57-4254-BD60-C0C10917D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155" y="457200"/>
            <a:ext cx="7898845" cy="5909113"/>
          </a:xfrm>
          <a:custGeom>
            <a:avLst/>
            <a:gdLst>
              <a:gd name="connsiteX0" fmla="*/ 3848214 w 7898845"/>
              <a:gd name="connsiteY0" fmla="*/ 0 h 5909113"/>
              <a:gd name="connsiteX1" fmla="*/ 7898845 w 7898845"/>
              <a:gd name="connsiteY1" fmla="*/ 0 h 5909113"/>
              <a:gd name="connsiteX2" fmla="*/ 7898845 w 7898845"/>
              <a:gd name="connsiteY2" fmla="*/ 5907437 h 5909113"/>
              <a:gd name="connsiteX3" fmla="*/ 7778213 w 7898845"/>
              <a:gd name="connsiteY3" fmla="*/ 5907437 h 5909113"/>
              <a:gd name="connsiteX4" fmla="*/ 7778213 w 7898845"/>
              <a:gd name="connsiteY4" fmla="*/ 5909093 h 5909113"/>
              <a:gd name="connsiteX5" fmla="*/ 7485321 w 7898845"/>
              <a:gd name="connsiteY5" fmla="*/ 5909093 h 5909113"/>
              <a:gd name="connsiteX6" fmla="*/ 7485321 w 7898845"/>
              <a:gd name="connsiteY6" fmla="*/ 5909094 h 5909113"/>
              <a:gd name="connsiteX7" fmla="*/ 4228895 w 7898845"/>
              <a:gd name="connsiteY7" fmla="*/ 5909094 h 5909113"/>
              <a:gd name="connsiteX8" fmla="*/ 4228895 w 7898845"/>
              <a:gd name="connsiteY8" fmla="*/ 5909112 h 5909113"/>
              <a:gd name="connsiteX9" fmla="*/ 3936003 w 7898845"/>
              <a:gd name="connsiteY9" fmla="*/ 5909112 h 5909113"/>
              <a:gd name="connsiteX10" fmla="*/ 3936003 w 7898845"/>
              <a:gd name="connsiteY10" fmla="*/ 5909113 h 5909113"/>
              <a:gd name="connsiteX11" fmla="*/ 0 w 7898845"/>
              <a:gd name="connsiteY11" fmla="*/ 5909113 h 5909113"/>
              <a:gd name="connsiteX12" fmla="*/ 2796838 w 7898845"/>
              <a:gd name="connsiteY12" fmla="*/ 1676 h 5909113"/>
              <a:gd name="connsiteX13" fmla="*/ 2916686 w 7898845"/>
              <a:gd name="connsiteY13" fmla="*/ 1676 h 5909113"/>
              <a:gd name="connsiteX14" fmla="*/ 2917470 w 7898845"/>
              <a:gd name="connsiteY14" fmla="*/ 20 h 5909113"/>
              <a:gd name="connsiteX15" fmla="*/ 3210362 w 7898845"/>
              <a:gd name="connsiteY15" fmla="*/ 20 h 5909113"/>
              <a:gd name="connsiteX16" fmla="*/ 3210362 w 7898845"/>
              <a:gd name="connsiteY16" fmla="*/ 19 h 5909113"/>
              <a:gd name="connsiteX17" fmla="*/ 3555322 w 7898845"/>
              <a:gd name="connsiteY17" fmla="*/ 19 h 5909113"/>
              <a:gd name="connsiteX18" fmla="*/ 3555322 w 7898845"/>
              <a:gd name="connsiteY18" fmla="*/ 1 h 5909113"/>
              <a:gd name="connsiteX19" fmla="*/ 3848214 w 7898845"/>
              <a:gd name="connsiteY19" fmla="*/ 1 h 590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898845" h="5909113">
                <a:moveTo>
                  <a:pt x="3848214" y="0"/>
                </a:moveTo>
                <a:lnTo>
                  <a:pt x="7898845" y="0"/>
                </a:lnTo>
                <a:lnTo>
                  <a:pt x="7898845" y="5907437"/>
                </a:lnTo>
                <a:lnTo>
                  <a:pt x="7778213" y="5907437"/>
                </a:lnTo>
                <a:lnTo>
                  <a:pt x="7778213" y="5909093"/>
                </a:lnTo>
                <a:lnTo>
                  <a:pt x="7485321" y="5909093"/>
                </a:lnTo>
                <a:lnTo>
                  <a:pt x="7485321" y="5909094"/>
                </a:lnTo>
                <a:lnTo>
                  <a:pt x="4228895" y="5909094"/>
                </a:lnTo>
                <a:lnTo>
                  <a:pt x="4228895" y="5909112"/>
                </a:lnTo>
                <a:lnTo>
                  <a:pt x="3936003" y="5909112"/>
                </a:lnTo>
                <a:lnTo>
                  <a:pt x="3936003" y="5909113"/>
                </a:lnTo>
                <a:lnTo>
                  <a:pt x="0" y="5909113"/>
                </a:lnTo>
                <a:lnTo>
                  <a:pt x="2796838" y="1676"/>
                </a:lnTo>
                <a:lnTo>
                  <a:pt x="2916686" y="1676"/>
                </a:lnTo>
                <a:lnTo>
                  <a:pt x="2917470" y="20"/>
                </a:lnTo>
                <a:lnTo>
                  <a:pt x="3210362" y="20"/>
                </a:lnTo>
                <a:lnTo>
                  <a:pt x="3210362" y="19"/>
                </a:lnTo>
                <a:lnTo>
                  <a:pt x="3555322" y="19"/>
                </a:lnTo>
                <a:lnTo>
                  <a:pt x="3555322" y="1"/>
                </a:lnTo>
                <a:lnTo>
                  <a:pt x="3848214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0924E5-8F0D-47CB-B59E-155AFCF8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58021-4CC7-C692-435B-C81A5025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710127"/>
            <a:ext cx="3431650" cy="36663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2C48F-3DC6-BA2D-D0BE-EF6292164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948" y="1335024"/>
            <a:ext cx="4807756" cy="4469428"/>
          </a:xfrm>
        </p:spPr>
        <p:txBody>
          <a:bodyPr anchor="ctr"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023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DD316-0617-15B3-9C94-F8656AFA2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Fault Injection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4800" b="1" dirty="0">
                <a:solidFill>
                  <a:srgbClr val="FFFFFF"/>
                </a:solidFill>
              </a:rPr>
              <a:t>Overview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DB056-BE89-31EE-AA9D-F5C05251B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r>
              <a:rPr lang="en-US" sz="2000" dirty="0"/>
              <a:t>What is it?</a:t>
            </a:r>
          </a:p>
          <a:p>
            <a:pPr lvl="1"/>
            <a:r>
              <a:rPr lang="en-US" sz="1600" dirty="0"/>
              <a:t>A testing method</a:t>
            </a:r>
          </a:p>
          <a:p>
            <a:pPr lvl="1"/>
            <a:r>
              <a:rPr lang="en-US" sz="1600" dirty="0"/>
              <a:t>Testing software by deliberately introducing error conditions and seeing how the software handles them</a:t>
            </a:r>
          </a:p>
          <a:p>
            <a:r>
              <a:rPr lang="en-US" sz="2000" dirty="0"/>
              <a:t>Some other names for it</a:t>
            </a:r>
          </a:p>
          <a:p>
            <a:pPr lvl="1"/>
            <a:r>
              <a:rPr lang="en-US" sz="1600" dirty="0"/>
              <a:t>Stress testing</a:t>
            </a:r>
          </a:p>
          <a:p>
            <a:r>
              <a:rPr lang="en-US" sz="2400" dirty="0"/>
              <a:t>What are the goals?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464D6-D4AA-EA6E-BA60-8EC4AE570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93439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DD316-0617-15B3-9C94-F8656AFA2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3076448" cy="2156621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Fault Injection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4800" b="1" dirty="0">
                <a:solidFill>
                  <a:srgbClr val="FFFFFF"/>
                </a:solidFill>
              </a:rPr>
              <a:t>Background</a:t>
            </a:r>
            <a:br>
              <a:rPr lang="en-US" sz="4800" b="1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How it was developed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DB056-BE89-31EE-AA9D-F5C05251B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464D6-D4AA-EA6E-BA60-8EC4AE570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1059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DD316-0617-15B3-9C94-F8656AFA2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412489"/>
            <a:ext cx="3180919" cy="2156621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Fault Injection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4800" b="1" dirty="0">
                <a:solidFill>
                  <a:srgbClr val="FFFFFF"/>
                </a:solidFill>
              </a:rPr>
              <a:t>Applicability</a:t>
            </a:r>
            <a:br>
              <a:rPr lang="en-US" sz="4800" b="1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How and When to Use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DB056-BE89-31EE-AA9D-F5C05251B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464D6-D4AA-EA6E-BA60-8EC4AE570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664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DD316-0617-15B3-9C94-F8656AFA2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412489"/>
            <a:ext cx="3180919" cy="2156621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Fault Injection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4800" b="1" dirty="0">
                <a:solidFill>
                  <a:srgbClr val="FFFFFF"/>
                </a:solidFill>
              </a:rPr>
              <a:t>Explanation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DB056-BE89-31EE-AA9D-F5C05251B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464D6-D4AA-EA6E-BA60-8EC4AE570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2976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DD316-0617-15B3-9C94-F8656AFA2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412489"/>
            <a:ext cx="3180919" cy="2156621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Fault Injection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4800" b="1" dirty="0">
                <a:solidFill>
                  <a:srgbClr val="FFFFFF"/>
                </a:solidFill>
              </a:rPr>
              <a:t>Example 1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DB056-BE89-31EE-AA9D-F5C05251B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464D6-D4AA-EA6E-BA60-8EC4AE570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5994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DD316-0617-15B3-9C94-F8656AFA2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412489"/>
            <a:ext cx="3180919" cy="2156621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Fault Injection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4800" b="1" dirty="0">
                <a:solidFill>
                  <a:srgbClr val="FFFFFF"/>
                </a:solidFill>
              </a:rPr>
              <a:t>Example 2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DB056-BE89-31EE-AA9D-F5C05251B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464D6-D4AA-EA6E-BA60-8EC4AE570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6868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DD316-0617-15B3-9C94-F8656AFA2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412489"/>
            <a:ext cx="3180919" cy="2156621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Fault Injection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4800" b="1" dirty="0">
                <a:solidFill>
                  <a:srgbClr val="FFFFFF"/>
                </a:solidFill>
              </a:rPr>
              <a:t>Benefits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DB056-BE89-31EE-AA9D-F5C05251B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464D6-D4AA-EA6E-BA60-8EC4AE570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5070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DD316-0617-15B3-9C94-F8656AFA2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412489"/>
            <a:ext cx="3180919" cy="2156621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Fault Injection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4800" b="1" dirty="0">
                <a:solidFill>
                  <a:srgbClr val="FFFFFF"/>
                </a:solidFill>
              </a:rPr>
              <a:t>Drawbacks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DB056-BE89-31EE-AA9D-F5C05251B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464D6-D4AA-EA6E-BA60-8EC4AE570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4829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187</Words>
  <Application>Microsoft Office PowerPoint</Application>
  <PresentationFormat>Widescreen</PresentationFormat>
  <Paragraphs>26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Fault Injection</vt:lpstr>
      <vt:lpstr>Fault Injection Overview</vt:lpstr>
      <vt:lpstr>Fault Injection Background How it was developed</vt:lpstr>
      <vt:lpstr>Fault Injection Applicability How and When to Use</vt:lpstr>
      <vt:lpstr>Fault Injection Explanation</vt:lpstr>
      <vt:lpstr>Fault Injection Example 1</vt:lpstr>
      <vt:lpstr>Fault Injection Example 2</vt:lpstr>
      <vt:lpstr>Fault Injection Benefits</vt:lpstr>
      <vt:lpstr>Fault Injection Drawbacks</vt:lpstr>
      <vt:lpstr>Fault Injection Takeaway</vt:lpstr>
      <vt:lpstr>Fault Injection Critique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 Injection</dc:title>
  <dc:creator>Munk, Kenneth Sherwood</dc:creator>
  <cp:lastModifiedBy>Munk, Kenneth Sherwood</cp:lastModifiedBy>
  <cp:revision>2</cp:revision>
  <dcterms:created xsi:type="dcterms:W3CDTF">2022-06-25T23:09:34Z</dcterms:created>
  <dcterms:modified xsi:type="dcterms:W3CDTF">2022-06-26T00:18:29Z</dcterms:modified>
</cp:coreProperties>
</file>