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715"/>
  </p:normalViewPr>
  <p:slideViewPr>
    <p:cSldViewPr snapToGrid="0">
      <p:cViewPr varScale="1">
        <p:scale>
          <a:sx n="153" d="100"/>
          <a:sy n="153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BADB2-E4DB-ED47-B78E-66227E24868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FB181-C2C1-414D-AD3D-407639E5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5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3CE9-4A17-4B56-AF18-E16A0079FCE1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632A-CD67-45E7-93C9-2FF044B18D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6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3CE9-4A17-4B56-AF18-E16A0079FCE1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632A-CD67-45E7-93C9-2FF044B1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3CE9-4A17-4B56-AF18-E16A0079FCE1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632A-CD67-45E7-93C9-2FF044B1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4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3CE9-4A17-4B56-AF18-E16A0079FCE1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632A-CD67-45E7-93C9-2FF044B1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6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3CE9-4A17-4B56-AF18-E16A0079FCE1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632A-CD67-45E7-93C9-2FF044B18D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70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3CE9-4A17-4B56-AF18-E16A0079FCE1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632A-CD67-45E7-93C9-2FF044B1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1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3CE9-4A17-4B56-AF18-E16A0079FCE1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632A-CD67-45E7-93C9-2FF044B1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3CE9-4A17-4B56-AF18-E16A0079FCE1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632A-CD67-45E7-93C9-2FF044B1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9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3CE9-4A17-4B56-AF18-E16A0079FCE1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632A-CD67-45E7-93C9-2FF044B1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6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313CE9-4A17-4B56-AF18-E16A0079FCE1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05632A-CD67-45E7-93C9-2FF044B1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3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3CE9-4A17-4B56-AF18-E16A0079FCE1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632A-CD67-45E7-93C9-2FF044B1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1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313CE9-4A17-4B56-AF18-E16A0079FCE1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05632A-CD67-45E7-93C9-2FF044B18D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1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69987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Lecture protocols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This week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76867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Use the raise hand on Zoom to ask questions (or send me a message). I will reach and answer your question as soon as I can.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Please keep microphones on mute otherwise.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For additional questions, I will be taking breaks in between lectures and any pending questions or reexplanation of a concept can be done.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Enjoy the lecture!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3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Focus on data wrangling.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Introduction to SQL, Pandas, XML data type, JSON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Monday – SQL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Tuesday – Pandas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Thursday – XML, JSON data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Mini-project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339854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Why Databases?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Databases can store very large numbers of records efficiently that can be easily updated (CRUD – Create, Read, Update, Delete)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Easy and quick to find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More than one person can access the same databases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Why SQL?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Structured Query Language (SQL) is a programming language used to interface with databases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Open Source, and easy to learn and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RDBMS landscape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Relational Database Management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Relational because values within each table are related to each other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Oracle, Microsoft SQL, MySQL, PostgreSQL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PostgreSQL?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“Only true free and open-source RDBMS”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Alternative: 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SQLite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Easy to prototype but limited for real world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Doesn’t have user management, supports only 5 types, no authentication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6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029802"/>
            <a:ext cx="10058400" cy="28392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Thank you!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653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1354</TotalTime>
  <Words>270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SQL</vt:lpstr>
      <vt:lpstr>Agenda</vt:lpstr>
      <vt:lpstr>Lecture Protocol</vt:lpstr>
      <vt:lpstr>This week overview</vt:lpstr>
      <vt:lpstr>SQL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Microsoft Office User</cp:lastModifiedBy>
  <cp:revision>25</cp:revision>
  <cp:lastPrinted>2020-09-07T13:43:35Z</cp:lastPrinted>
  <dcterms:created xsi:type="dcterms:W3CDTF">2020-07-28T21:45:29Z</dcterms:created>
  <dcterms:modified xsi:type="dcterms:W3CDTF">2020-09-14T14:40:10Z</dcterms:modified>
</cp:coreProperties>
</file>