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133E5-CF74-4D5C-BDEC-CB03D48316D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0DF69AF-50F5-473A-8FE3-AA00B4D43EAC}">
      <dgm:prSet/>
      <dgm:spPr/>
      <dgm:t>
        <a:bodyPr/>
        <a:lstStyle/>
        <a:p>
          <a:r>
            <a:rPr lang="en-US"/>
            <a:t>Test 1: 60/40 – train/test </a:t>
          </a:r>
        </a:p>
      </dgm:t>
    </dgm:pt>
    <dgm:pt modelId="{6ED0C914-5933-47E6-90AF-984E95D86B00}" type="parTrans" cxnId="{626200CD-080A-4B7D-9DFB-27E0ABA5E66A}">
      <dgm:prSet/>
      <dgm:spPr/>
      <dgm:t>
        <a:bodyPr/>
        <a:lstStyle/>
        <a:p>
          <a:endParaRPr lang="en-US"/>
        </a:p>
      </dgm:t>
    </dgm:pt>
    <dgm:pt modelId="{EF921CC0-A390-455C-AC72-67C6AF36C096}" type="sibTrans" cxnId="{626200CD-080A-4B7D-9DFB-27E0ABA5E66A}">
      <dgm:prSet/>
      <dgm:spPr/>
      <dgm:t>
        <a:bodyPr/>
        <a:lstStyle/>
        <a:p>
          <a:endParaRPr lang="en-US"/>
        </a:p>
      </dgm:t>
    </dgm:pt>
    <dgm:pt modelId="{B9E3E064-0ACF-475D-AD30-F40F24ACD325}">
      <dgm:prSet/>
      <dgm:spPr/>
      <dgm:t>
        <a:bodyPr/>
        <a:lstStyle/>
        <a:p>
          <a:r>
            <a:rPr lang="en-US"/>
            <a:t>Test 2: 70/30 – train/test </a:t>
          </a:r>
        </a:p>
      </dgm:t>
    </dgm:pt>
    <dgm:pt modelId="{A2FB0E9A-73F9-4CE2-9887-761349FEBC95}" type="parTrans" cxnId="{A31EE9E0-6584-46B7-A86E-03812696F130}">
      <dgm:prSet/>
      <dgm:spPr/>
      <dgm:t>
        <a:bodyPr/>
        <a:lstStyle/>
        <a:p>
          <a:endParaRPr lang="en-US"/>
        </a:p>
      </dgm:t>
    </dgm:pt>
    <dgm:pt modelId="{B06B2C8A-8BB8-4E1C-B348-9823C6D2C10D}" type="sibTrans" cxnId="{A31EE9E0-6584-46B7-A86E-03812696F130}">
      <dgm:prSet/>
      <dgm:spPr/>
      <dgm:t>
        <a:bodyPr/>
        <a:lstStyle/>
        <a:p>
          <a:endParaRPr lang="en-US"/>
        </a:p>
      </dgm:t>
    </dgm:pt>
    <dgm:pt modelId="{BD75975C-2D0C-4D75-820D-C8FD1637A96D}">
      <dgm:prSet/>
      <dgm:spPr/>
      <dgm:t>
        <a:bodyPr/>
        <a:lstStyle/>
        <a:p>
          <a:r>
            <a:rPr lang="en-US"/>
            <a:t>Test 3: 80/20 – train/test</a:t>
          </a:r>
        </a:p>
      </dgm:t>
    </dgm:pt>
    <dgm:pt modelId="{9844D558-8604-435E-A56B-460372E20689}" type="parTrans" cxnId="{33CFF701-E5B4-44FC-A2D0-C4756D1CAD2C}">
      <dgm:prSet/>
      <dgm:spPr/>
      <dgm:t>
        <a:bodyPr/>
        <a:lstStyle/>
        <a:p>
          <a:endParaRPr lang="en-US"/>
        </a:p>
      </dgm:t>
    </dgm:pt>
    <dgm:pt modelId="{59B028FA-5934-4C3C-9DD7-E71D73DA22F2}" type="sibTrans" cxnId="{33CFF701-E5B4-44FC-A2D0-C4756D1CAD2C}">
      <dgm:prSet/>
      <dgm:spPr/>
      <dgm:t>
        <a:bodyPr/>
        <a:lstStyle/>
        <a:p>
          <a:endParaRPr lang="en-US"/>
        </a:p>
      </dgm:t>
    </dgm:pt>
    <dgm:pt modelId="{46A28C7B-6086-48CE-A560-7A47733BB642}" type="pres">
      <dgm:prSet presAssocID="{D3A133E5-CF74-4D5C-BDEC-CB03D48316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C0F32-FB73-45BA-AC98-1FBFF0FF4A32}" type="pres">
      <dgm:prSet presAssocID="{70DF69AF-50F5-473A-8FE3-AA00B4D43EAC}" presName="hierRoot1" presStyleCnt="0"/>
      <dgm:spPr/>
    </dgm:pt>
    <dgm:pt modelId="{4ADDEC9E-230B-40A1-89BF-3DCD49FE9027}" type="pres">
      <dgm:prSet presAssocID="{70DF69AF-50F5-473A-8FE3-AA00B4D43EAC}" presName="composite" presStyleCnt="0"/>
      <dgm:spPr/>
    </dgm:pt>
    <dgm:pt modelId="{D06285CE-12BF-4472-9AA4-449706F5836B}" type="pres">
      <dgm:prSet presAssocID="{70DF69AF-50F5-473A-8FE3-AA00B4D43EAC}" presName="background" presStyleLbl="node0" presStyleIdx="0" presStyleCnt="3"/>
      <dgm:spPr/>
    </dgm:pt>
    <dgm:pt modelId="{F9E7EF32-053E-4E46-AFB9-8BDF9F414B88}" type="pres">
      <dgm:prSet presAssocID="{70DF69AF-50F5-473A-8FE3-AA00B4D43EAC}" presName="text" presStyleLbl="fgAcc0" presStyleIdx="0" presStyleCnt="3">
        <dgm:presLayoutVars>
          <dgm:chPref val="3"/>
        </dgm:presLayoutVars>
      </dgm:prSet>
      <dgm:spPr/>
    </dgm:pt>
    <dgm:pt modelId="{C8298004-67B6-42F4-B4EF-FA0BA44C7110}" type="pres">
      <dgm:prSet presAssocID="{70DF69AF-50F5-473A-8FE3-AA00B4D43EAC}" presName="hierChild2" presStyleCnt="0"/>
      <dgm:spPr/>
    </dgm:pt>
    <dgm:pt modelId="{0B05368E-CAC2-4272-8362-C4A523943F8C}" type="pres">
      <dgm:prSet presAssocID="{B9E3E064-0ACF-475D-AD30-F40F24ACD325}" presName="hierRoot1" presStyleCnt="0"/>
      <dgm:spPr/>
    </dgm:pt>
    <dgm:pt modelId="{78937EDA-830B-4673-A0D9-636E37B00A24}" type="pres">
      <dgm:prSet presAssocID="{B9E3E064-0ACF-475D-AD30-F40F24ACD325}" presName="composite" presStyleCnt="0"/>
      <dgm:spPr/>
    </dgm:pt>
    <dgm:pt modelId="{1F869B50-88B5-44AA-A0BB-54BF0CC79246}" type="pres">
      <dgm:prSet presAssocID="{B9E3E064-0ACF-475D-AD30-F40F24ACD325}" presName="background" presStyleLbl="node0" presStyleIdx="1" presStyleCnt="3"/>
      <dgm:spPr/>
    </dgm:pt>
    <dgm:pt modelId="{EB5F23C5-6CCE-4FE0-BD31-3D302732CBC5}" type="pres">
      <dgm:prSet presAssocID="{B9E3E064-0ACF-475D-AD30-F40F24ACD325}" presName="text" presStyleLbl="fgAcc0" presStyleIdx="1" presStyleCnt="3">
        <dgm:presLayoutVars>
          <dgm:chPref val="3"/>
        </dgm:presLayoutVars>
      </dgm:prSet>
      <dgm:spPr/>
    </dgm:pt>
    <dgm:pt modelId="{E9C7C58B-ED07-42B4-8047-4E7945B9F10E}" type="pres">
      <dgm:prSet presAssocID="{B9E3E064-0ACF-475D-AD30-F40F24ACD325}" presName="hierChild2" presStyleCnt="0"/>
      <dgm:spPr/>
    </dgm:pt>
    <dgm:pt modelId="{EF5ADD08-71FB-429B-8A84-34C9052068AF}" type="pres">
      <dgm:prSet presAssocID="{BD75975C-2D0C-4D75-820D-C8FD1637A96D}" presName="hierRoot1" presStyleCnt="0"/>
      <dgm:spPr/>
    </dgm:pt>
    <dgm:pt modelId="{49D6E5FC-ED01-477E-B58B-C15C8A773AAC}" type="pres">
      <dgm:prSet presAssocID="{BD75975C-2D0C-4D75-820D-C8FD1637A96D}" presName="composite" presStyleCnt="0"/>
      <dgm:spPr/>
    </dgm:pt>
    <dgm:pt modelId="{E44BDEFB-05A2-4ECF-A64C-8E685C9D6027}" type="pres">
      <dgm:prSet presAssocID="{BD75975C-2D0C-4D75-820D-C8FD1637A96D}" presName="background" presStyleLbl="node0" presStyleIdx="2" presStyleCnt="3"/>
      <dgm:spPr/>
    </dgm:pt>
    <dgm:pt modelId="{C2A9D684-5671-4E28-A78C-FACFE625052C}" type="pres">
      <dgm:prSet presAssocID="{BD75975C-2D0C-4D75-820D-C8FD1637A96D}" presName="text" presStyleLbl="fgAcc0" presStyleIdx="2" presStyleCnt="3">
        <dgm:presLayoutVars>
          <dgm:chPref val="3"/>
        </dgm:presLayoutVars>
      </dgm:prSet>
      <dgm:spPr/>
    </dgm:pt>
    <dgm:pt modelId="{37F6E8BC-F99B-4A89-8CD3-33A2CE024E43}" type="pres">
      <dgm:prSet presAssocID="{BD75975C-2D0C-4D75-820D-C8FD1637A96D}" presName="hierChild2" presStyleCnt="0"/>
      <dgm:spPr/>
    </dgm:pt>
  </dgm:ptLst>
  <dgm:cxnLst>
    <dgm:cxn modelId="{33CFF701-E5B4-44FC-A2D0-C4756D1CAD2C}" srcId="{D3A133E5-CF74-4D5C-BDEC-CB03D48316D3}" destId="{BD75975C-2D0C-4D75-820D-C8FD1637A96D}" srcOrd="2" destOrd="0" parTransId="{9844D558-8604-435E-A56B-460372E20689}" sibTransId="{59B028FA-5934-4C3C-9DD7-E71D73DA22F2}"/>
    <dgm:cxn modelId="{0593892D-7A71-40CA-87FF-14EC4B30D142}" type="presOf" srcId="{D3A133E5-CF74-4D5C-BDEC-CB03D48316D3}" destId="{46A28C7B-6086-48CE-A560-7A47733BB642}" srcOrd="0" destOrd="0" presId="urn:microsoft.com/office/officeart/2005/8/layout/hierarchy1"/>
    <dgm:cxn modelId="{77184067-4323-42B6-8AEF-8D78B64D607A}" type="presOf" srcId="{70DF69AF-50F5-473A-8FE3-AA00B4D43EAC}" destId="{F9E7EF32-053E-4E46-AFB9-8BDF9F414B88}" srcOrd="0" destOrd="0" presId="urn:microsoft.com/office/officeart/2005/8/layout/hierarchy1"/>
    <dgm:cxn modelId="{EEBE9D6D-CC0B-4D16-B76E-E954F0279931}" type="presOf" srcId="{BD75975C-2D0C-4D75-820D-C8FD1637A96D}" destId="{C2A9D684-5671-4E28-A78C-FACFE625052C}" srcOrd="0" destOrd="0" presId="urn:microsoft.com/office/officeart/2005/8/layout/hierarchy1"/>
    <dgm:cxn modelId="{626200CD-080A-4B7D-9DFB-27E0ABA5E66A}" srcId="{D3A133E5-CF74-4D5C-BDEC-CB03D48316D3}" destId="{70DF69AF-50F5-473A-8FE3-AA00B4D43EAC}" srcOrd="0" destOrd="0" parTransId="{6ED0C914-5933-47E6-90AF-984E95D86B00}" sibTransId="{EF921CC0-A390-455C-AC72-67C6AF36C096}"/>
    <dgm:cxn modelId="{3A1D91D0-D9EB-4EF1-B88E-622F4FBB419C}" type="presOf" srcId="{B9E3E064-0ACF-475D-AD30-F40F24ACD325}" destId="{EB5F23C5-6CCE-4FE0-BD31-3D302732CBC5}" srcOrd="0" destOrd="0" presId="urn:microsoft.com/office/officeart/2005/8/layout/hierarchy1"/>
    <dgm:cxn modelId="{A31EE9E0-6584-46B7-A86E-03812696F130}" srcId="{D3A133E5-CF74-4D5C-BDEC-CB03D48316D3}" destId="{B9E3E064-0ACF-475D-AD30-F40F24ACD325}" srcOrd="1" destOrd="0" parTransId="{A2FB0E9A-73F9-4CE2-9887-761349FEBC95}" sibTransId="{B06B2C8A-8BB8-4E1C-B348-9823C6D2C10D}"/>
    <dgm:cxn modelId="{00822BA1-EF92-406F-90BC-C840038FD69B}" type="presParOf" srcId="{46A28C7B-6086-48CE-A560-7A47733BB642}" destId="{19CC0F32-FB73-45BA-AC98-1FBFF0FF4A32}" srcOrd="0" destOrd="0" presId="urn:microsoft.com/office/officeart/2005/8/layout/hierarchy1"/>
    <dgm:cxn modelId="{87BB9173-4653-413E-AE18-C11E75873119}" type="presParOf" srcId="{19CC0F32-FB73-45BA-AC98-1FBFF0FF4A32}" destId="{4ADDEC9E-230B-40A1-89BF-3DCD49FE9027}" srcOrd="0" destOrd="0" presId="urn:microsoft.com/office/officeart/2005/8/layout/hierarchy1"/>
    <dgm:cxn modelId="{CDDCCC12-E953-4B2A-81F8-F441372F8970}" type="presParOf" srcId="{4ADDEC9E-230B-40A1-89BF-3DCD49FE9027}" destId="{D06285CE-12BF-4472-9AA4-449706F5836B}" srcOrd="0" destOrd="0" presId="urn:microsoft.com/office/officeart/2005/8/layout/hierarchy1"/>
    <dgm:cxn modelId="{D3D5BB77-4721-4B1F-8FA1-1417AEB0FBC5}" type="presParOf" srcId="{4ADDEC9E-230B-40A1-89BF-3DCD49FE9027}" destId="{F9E7EF32-053E-4E46-AFB9-8BDF9F414B88}" srcOrd="1" destOrd="0" presId="urn:microsoft.com/office/officeart/2005/8/layout/hierarchy1"/>
    <dgm:cxn modelId="{9D341933-B879-4C4B-86FE-D2B3A7D23E5B}" type="presParOf" srcId="{19CC0F32-FB73-45BA-AC98-1FBFF0FF4A32}" destId="{C8298004-67B6-42F4-B4EF-FA0BA44C7110}" srcOrd="1" destOrd="0" presId="urn:microsoft.com/office/officeart/2005/8/layout/hierarchy1"/>
    <dgm:cxn modelId="{C53792BB-F1C7-4BF1-8994-F0B57D14A7CB}" type="presParOf" srcId="{46A28C7B-6086-48CE-A560-7A47733BB642}" destId="{0B05368E-CAC2-4272-8362-C4A523943F8C}" srcOrd="1" destOrd="0" presId="urn:microsoft.com/office/officeart/2005/8/layout/hierarchy1"/>
    <dgm:cxn modelId="{D40CFD51-B8B7-472C-8A17-72F8F1F3DF04}" type="presParOf" srcId="{0B05368E-CAC2-4272-8362-C4A523943F8C}" destId="{78937EDA-830B-4673-A0D9-636E37B00A24}" srcOrd="0" destOrd="0" presId="urn:microsoft.com/office/officeart/2005/8/layout/hierarchy1"/>
    <dgm:cxn modelId="{5E6D3F58-D60B-4649-B5ED-16B9EFE3F982}" type="presParOf" srcId="{78937EDA-830B-4673-A0D9-636E37B00A24}" destId="{1F869B50-88B5-44AA-A0BB-54BF0CC79246}" srcOrd="0" destOrd="0" presId="urn:microsoft.com/office/officeart/2005/8/layout/hierarchy1"/>
    <dgm:cxn modelId="{059E5554-DDC8-4354-B483-B62E9C43A8A2}" type="presParOf" srcId="{78937EDA-830B-4673-A0D9-636E37B00A24}" destId="{EB5F23C5-6CCE-4FE0-BD31-3D302732CBC5}" srcOrd="1" destOrd="0" presId="urn:microsoft.com/office/officeart/2005/8/layout/hierarchy1"/>
    <dgm:cxn modelId="{6D979632-0514-4488-B797-303E336148F2}" type="presParOf" srcId="{0B05368E-CAC2-4272-8362-C4A523943F8C}" destId="{E9C7C58B-ED07-42B4-8047-4E7945B9F10E}" srcOrd="1" destOrd="0" presId="urn:microsoft.com/office/officeart/2005/8/layout/hierarchy1"/>
    <dgm:cxn modelId="{DC01CDEC-6200-453B-A175-E7519B6C3C63}" type="presParOf" srcId="{46A28C7B-6086-48CE-A560-7A47733BB642}" destId="{EF5ADD08-71FB-429B-8A84-34C9052068AF}" srcOrd="2" destOrd="0" presId="urn:microsoft.com/office/officeart/2005/8/layout/hierarchy1"/>
    <dgm:cxn modelId="{B0E1DA54-C2B1-48FF-AA86-2CC7B6D4DDB8}" type="presParOf" srcId="{EF5ADD08-71FB-429B-8A84-34C9052068AF}" destId="{49D6E5FC-ED01-477E-B58B-C15C8A773AAC}" srcOrd="0" destOrd="0" presId="urn:microsoft.com/office/officeart/2005/8/layout/hierarchy1"/>
    <dgm:cxn modelId="{D6AC460A-9E29-45EC-A3E8-49167E4C2998}" type="presParOf" srcId="{49D6E5FC-ED01-477E-B58B-C15C8A773AAC}" destId="{E44BDEFB-05A2-4ECF-A64C-8E685C9D6027}" srcOrd="0" destOrd="0" presId="urn:microsoft.com/office/officeart/2005/8/layout/hierarchy1"/>
    <dgm:cxn modelId="{DEAD2173-3704-4B59-84B8-55E03A98335F}" type="presParOf" srcId="{49D6E5FC-ED01-477E-B58B-C15C8A773AAC}" destId="{C2A9D684-5671-4E28-A78C-FACFE625052C}" srcOrd="1" destOrd="0" presId="urn:microsoft.com/office/officeart/2005/8/layout/hierarchy1"/>
    <dgm:cxn modelId="{5BFFFC91-8476-46E9-BE36-0F2B84EFB590}" type="presParOf" srcId="{EF5ADD08-71FB-429B-8A84-34C9052068AF}" destId="{37F6E8BC-F99B-4A89-8CD3-33A2CE024E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285CE-12BF-4472-9AA4-449706F5836B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EF32-053E-4E46-AFB9-8BDF9F414B8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1: 60/40 – train/test </a:t>
          </a:r>
        </a:p>
      </dsp:txBody>
      <dsp:txXfrm>
        <a:off x="398656" y="1088253"/>
        <a:ext cx="2959127" cy="1837317"/>
      </dsp:txXfrm>
    </dsp:sp>
    <dsp:sp modelId="{1F869B50-88B5-44AA-A0BB-54BF0CC79246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23C5-6CCE-4FE0-BD31-3D302732CBC5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2: 70/30 – train/test </a:t>
          </a:r>
        </a:p>
      </dsp:txBody>
      <dsp:txXfrm>
        <a:off x="4155097" y="1088253"/>
        <a:ext cx="2959127" cy="1837317"/>
      </dsp:txXfrm>
    </dsp:sp>
    <dsp:sp modelId="{E44BDEFB-05A2-4ECF-A64C-8E685C9D6027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9D684-5671-4E28-A78C-FACFE625052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Test 3: 80/20 – train/test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8503-80D5-E004-9316-FBFA05B3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62DE-25BD-7B71-95B0-FC4668DA6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D3315-854B-5FDD-6E1E-F906932F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25BB-5099-303D-4884-70E9A404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F232-12B9-65E1-E31F-8DE1048B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C639-0687-5DA9-AC0C-3CA6245A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979FA-A71D-05F2-4913-F0420C5D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C1EE-A1E5-47F3-27DA-639B62A0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D90F-077F-0C96-4BD2-F0BDB7C7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D5A0-346C-B2D7-AA1A-D87FEE70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A5227-2CA8-6C54-239A-D1F00C1F0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2C1F7-3180-6F75-A240-066C5628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0524-9A86-51BD-0096-0F1D0D73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3AE5-1D3C-0D58-1604-DE6EFED3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9091-AB1A-344E-F5AB-40EC9D86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022-EA95-F73D-7840-88AE1F9C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11880-F203-10FF-2E90-E796A9E5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DF57-FE78-732B-6C45-C59B7585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B89D-51C2-B8C5-FC2F-F2F0005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C5F5-D70E-2BE8-BFC5-366F97C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11B5-86AC-811A-7BB3-03FCB659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50D-565B-D091-2221-9626052B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13E4-9398-0DD8-1338-8CE7E39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2C06-74D2-1833-A633-184CAF89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42A6-7BE6-73E0-A91F-905FBDEB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DCBE-4CEE-A0D5-0962-FDB08A37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5D71-BDFA-A20D-ED23-F530C908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94A4E-8161-011D-799B-A49203F7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BCEB-FD1B-3E7A-7887-E1535FBF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2534-A3D2-77C7-4F88-EE57BA0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5F8FE-953B-C078-21C0-EB82C2AA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B34A-4D85-C765-C345-2E20DE20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ACA68-D9DD-A5D4-76DC-ACB8A7300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C8C6-5B04-1143-7488-F4EC37EA6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CB05-8FC2-7ACB-D441-1D5D0DDA9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1239E-91CF-AAEB-FDB7-49E4E0409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80F85-ADE5-097D-007D-BB9F2838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B1F6D-972A-2DB1-D445-881309ED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73947-DC06-9F8C-26E9-DDA65267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7F25-5572-160F-3F87-61DAF8BD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87024-D840-B384-0AF1-1CC1A5AC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61D6-3A48-9C51-6DB4-BAEA7247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2CA2-01E1-116D-6FED-1DED6DD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A7A59-0180-B881-F0A1-47B3F56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FBB6D-A67A-DA93-9BB3-02B3F5B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51A33-8D73-3506-0FB1-F7D80B1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4203-E97E-7301-E89E-4DDA4E5B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DC13-5DFD-2BF7-88B7-1B37099A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0A92B-298E-8C77-8645-408E3AF1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25FC-A9DF-0AD7-E3D6-21344A59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49A4-C679-F388-D0C1-600777F0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2168-BFCB-0866-22B4-9F81EEB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229-B0B9-199B-8499-9CF71437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EC317-6DB7-A5E8-6814-8B091F468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05EF9-8199-FF80-F96A-FADD04C9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4AE6-C9C4-038C-F3D5-CBEE9FA2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41CF-4DD1-A86D-FF69-BC36E701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6174-29FC-126D-FBB0-64856FD2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8CAAA-F47D-F653-E541-20436C62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EE14-E07B-94EB-4F14-1FC0D980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1A66-B236-AEB9-2B9E-AC9223D06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D7E3-E922-4B9D-8D61-8EC95120BD6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C0B5-4298-1506-1B2A-250BB6A1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649B-B699-FB87-C496-063E32A18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D924-40CC-4990-BE88-AB3CCF08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house, window&#10;&#10;Description automatically generated">
            <a:extLst>
              <a:ext uri="{FF2B5EF4-FFF2-40B4-BE49-F238E27FC236}">
                <a16:creationId xmlns:a16="http://schemas.microsoft.com/office/drawing/2014/main" id="{99B80C88-3035-4851-F379-E843A1582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1BA0D-F93A-F62E-E727-D0F2AD49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Did They Stay or Did They Leave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F4E06-56EC-A203-9FA4-00208481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Ryan Fox</a:t>
            </a:r>
          </a:p>
        </p:txBody>
      </p:sp>
    </p:spTree>
    <p:extLst>
      <p:ext uri="{BB962C8B-B14F-4D97-AF65-F5344CB8AC3E}">
        <p14:creationId xmlns:p14="http://schemas.microsoft.com/office/powerpoint/2010/main" val="163186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0CF9E-D601-02ED-42E9-C9EA76F3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48F42-3D5B-7962-6FD2-C13E52491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702945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I found this dataset on Kaggle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Personal interest in Finance and Banking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12 variables and 10,000 samples.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Used to predict bank “Churn”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Cleaned by dropping customer ID, no null values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2B217E-E184-4FF3-BA33-24BC97D6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3328939"/>
            <a:ext cx="10917936" cy="18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13008-B760-D867-B9A2-219AAB6D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Splits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1D4279-B00A-7AF1-8442-C698AC0FA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6749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40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C511E-9327-7BB6-223A-5E41900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444A21AA-0002-CFC5-F472-9F48DB7D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898" y="2448786"/>
            <a:ext cx="3033197" cy="3526972"/>
          </a:xfrm>
          <a:prstGeom prst="rect">
            <a:avLst/>
          </a:prstGeom>
        </p:spPr>
      </p:pic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BA241BEF-7397-9C05-A497-060A4C1E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72" y="2448786"/>
            <a:ext cx="3077282" cy="3526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7B982-05DB-CB7F-98F0-0DDF94B85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739" y="2448786"/>
            <a:ext cx="3238707" cy="33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7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1B5AA-B876-5914-AA71-4E232145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080C4449-BCC4-C0DC-B111-5F1532C3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1682067"/>
            <a:ext cx="3876165" cy="30621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51E88-78DD-4D78-B9BD-5E553AA58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All three models were 80% accurate at predicting bank churn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Large number of false negatives could lead the bank to think they will retain more customers than the actual amount.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AD5C3-2757-247B-4989-ACF861B3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Overall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4B7D-172F-66E2-31D8-A10D3CDF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model had 80% accuracy for predicting bank churn. </a:t>
            </a:r>
          </a:p>
          <a:p>
            <a:r>
              <a:rPr lang="en-US" sz="2000" dirty="0"/>
              <a:t>This could be improved by using other variables. </a:t>
            </a:r>
          </a:p>
          <a:p>
            <a:r>
              <a:rPr lang="en-US" sz="2000" dirty="0"/>
              <a:t>This model could be useful for banks today because of the recent global financial strains. </a:t>
            </a:r>
          </a:p>
        </p:txBody>
      </p:sp>
    </p:spTree>
    <p:extLst>
      <p:ext uri="{BB962C8B-B14F-4D97-AF65-F5344CB8AC3E}">
        <p14:creationId xmlns:p14="http://schemas.microsoft.com/office/powerpoint/2010/main" val="32093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Did They Stay or Did They Leave</vt:lpstr>
      <vt:lpstr>The Data</vt:lpstr>
      <vt:lpstr>Data Splits</vt:lpstr>
      <vt:lpstr>Results</vt:lpstr>
      <vt:lpstr>Accuracy</vt:lpstr>
      <vt:lpstr>Overall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They Stay or Did They Leave</dc:title>
  <dc:creator>Ryan C. Fox</dc:creator>
  <cp:lastModifiedBy>Ryan C. Fox</cp:lastModifiedBy>
  <cp:revision>1</cp:revision>
  <dcterms:created xsi:type="dcterms:W3CDTF">2023-05-02T19:37:19Z</dcterms:created>
  <dcterms:modified xsi:type="dcterms:W3CDTF">2023-05-02T20:42:13Z</dcterms:modified>
</cp:coreProperties>
</file>